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7" r:id="rId12"/>
    <p:sldId id="268" r:id="rId13"/>
    <p:sldId id="269" r:id="rId14"/>
    <p:sldId id="270" r:id="rId15"/>
    <p:sldId id="264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F0FD-CE4B-4738-8555-11F3AAAD7E90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A2F2-F87B-462D-8508-2D77B7C5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04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F0FD-CE4B-4738-8555-11F3AAAD7E90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A2F2-F87B-462D-8508-2D77B7C5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21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F0FD-CE4B-4738-8555-11F3AAAD7E90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A2F2-F87B-462D-8508-2D77B7C5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69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F0FD-CE4B-4738-8555-11F3AAAD7E90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A2F2-F87B-462D-8508-2D77B7C5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53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F0FD-CE4B-4738-8555-11F3AAAD7E90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A2F2-F87B-462D-8508-2D77B7C5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69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F0FD-CE4B-4738-8555-11F3AAAD7E90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A2F2-F87B-462D-8508-2D77B7C5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67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F0FD-CE4B-4738-8555-11F3AAAD7E90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A2F2-F87B-462D-8508-2D77B7C5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35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F0FD-CE4B-4738-8555-11F3AAAD7E90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A2F2-F87B-462D-8508-2D77B7C5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88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F0FD-CE4B-4738-8555-11F3AAAD7E90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A2F2-F87B-462D-8508-2D77B7C5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2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F0FD-CE4B-4738-8555-11F3AAAD7E90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A2F2-F87B-462D-8508-2D77B7C5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86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F0FD-CE4B-4738-8555-11F3AAAD7E90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A2F2-F87B-462D-8508-2D77B7C5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15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9F0FD-CE4B-4738-8555-11F3AAAD7E90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EA2F2-F87B-462D-8508-2D77B7C5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88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EPQ – Artefact</a:t>
            </a:r>
            <a:br>
              <a:rPr lang="en-GB" dirty="0" smtClean="0"/>
            </a:br>
            <a:r>
              <a:rPr lang="en-GB" dirty="0" smtClean="0"/>
              <a:t>Server Controller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James Rand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4468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interesting Quirk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Usb</a:t>
            </a:r>
            <a:r>
              <a:rPr lang="en-GB" dirty="0" smtClean="0"/>
              <a:t> port is only powered when the server is on</a:t>
            </a:r>
          </a:p>
          <a:p>
            <a:r>
              <a:rPr lang="en-GB" dirty="0" smtClean="0"/>
              <a:t>Use this power to turn off the controller using another relay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3" t="6859" r="3283" b="20680"/>
          <a:stretch/>
        </p:blipFill>
        <p:spPr bwMode="auto">
          <a:xfrm>
            <a:off x="3779912" y="3338945"/>
            <a:ext cx="5056909" cy="3105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1634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interface in python</a:t>
            </a:r>
          </a:p>
          <a:p>
            <a:r>
              <a:rPr lang="en-GB" dirty="0" smtClean="0"/>
              <a:t>Code on the controller written in C</a:t>
            </a:r>
          </a:p>
          <a:p>
            <a:r>
              <a:rPr lang="en-GB" dirty="0" smtClean="0"/>
              <a:t>Also using the </a:t>
            </a:r>
            <a:r>
              <a:rPr lang="en-GB" dirty="0" err="1" smtClean="0"/>
              <a:t>api</a:t>
            </a:r>
            <a:r>
              <a:rPr lang="en-GB" dirty="0" smtClean="0"/>
              <a:t> for the controller code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043849"/>
            <a:ext cx="3751159" cy="3751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2000" y1="42500" x2="26500" y2="43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15" y="3659288"/>
            <a:ext cx="252028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2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Controller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Saves the </a:t>
            </a:r>
            <a:r>
              <a:rPr lang="en-GB" dirty="0" err="1"/>
              <a:t>i</a:t>
            </a:r>
            <a:r>
              <a:rPr lang="en-GB" dirty="0" err="1" smtClean="0"/>
              <a:t>p</a:t>
            </a:r>
            <a:r>
              <a:rPr lang="en-GB" dirty="0" smtClean="0"/>
              <a:t> address</a:t>
            </a:r>
            <a:endParaRPr lang="en-GB" dirty="0"/>
          </a:p>
          <a:p>
            <a:r>
              <a:rPr lang="en-GB" dirty="0" smtClean="0"/>
              <a:t>Activates the relays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84984"/>
            <a:ext cx="4926013" cy="312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196752"/>
            <a:ext cx="3521968" cy="193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60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Send the request to turn on the server</a:t>
            </a:r>
          </a:p>
          <a:p>
            <a:r>
              <a:rPr lang="en-GB" dirty="0" smtClean="0"/>
              <a:t>Get the </a:t>
            </a:r>
            <a:r>
              <a:rPr lang="en-GB" dirty="0" err="1" smtClean="0"/>
              <a:t>ip</a:t>
            </a:r>
            <a:r>
              <a:rPr lang="en-GB" dirty="0" smtClean="0"/>
              <a:t> address from controller</a:t>
            </a:r>
          </a:p>
          <a:p>
            <a:r>
              <a:rPr lang="en-GB" dirty="0" smtClean="0"/>
              <a:t>Use that </a:t>
            </a:r>
            <a:r>
              <a:rPr lang="en-GB" dirty="0" err="1" smtClean="0"/>
              <a:t>ip</a:t>
            </a:r>
            <a:r>
              <a:rPr lang="en-GB" dirty="0" smtClean="0"/>
              <a:t> address to open </a:t>
            </a:r>
            <a:r>
              <a:rPr lang="en-GB" dirty="0" err="1" smtClean="0"/>
              <a:t>ssh</a:t>
            </a:r>
            <a:r>
              <a:rPr lang="en-GB" dirty="0" smtClean="0"/>
              <a:t> connection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975007"/>
            <a:ext cx="2386698" cy="23866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824" y="3429000"/>
            <a:ext cx="2457967" cy="315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26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Putting it all together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Processes used</a:t>
            </a:r>
          </a:p>
          <a:p>
            <a:pPr lvl="1"/>
            <a:r>
              <a:rPr lang="en-GB" dirty="0" smtClean="0"/>
              <a:t>Soldering</a:t>
            </a:r>
          </a:p>
          <a:p>
            <a:r>
              <a:rPr lang="en-GB" dirty="0" smtClean="0"/>
              <a:t>Materials used</a:t>
            </a:r>
          </a:p>
          <a:p>
            <a:pPr lvl="1"/>
            <a:r>
              <a:rPr lang="en-GB" dirty="0" smtClean="0"/>
              <a:t>solder</a:t>
            </a:r>
          </a:p>
          <a:p>
            <a:pPr lvl="1"/>
            <a:r>
              <a:rPr lang="en-GB" dirty="0" smtClean="0"/>
              <a:t>Electrical tape</a:t>
            </a:r>
          </a:p>
          <a:p>
            <a:pPr lvl="1"/>
            <a:endParaRPr lang="en-GB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7" r="2728" b="13272"/>
          <a:stretch/>
        </p:blipFill>
        <p:spPr bwMode="auto">
          <a:xfrm>
            <a:off x="4139952" y="1484784"/>
            <a:ext cx="4297660" cy="3405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664" y="4861866"/>
            <a:ext cx="2567608" cy="192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7" t="5151" r="18467" b="19473"/>
          <a:stretch/>
        </p:blipFill>
        <p:spPr bwMode="auto">
          <a:xfrm>
            <a:off x="1259632" y="4437112"/>
            <a:ext cx="2126141" cy="1905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64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went well</a:t>
            </a:r>
          </a:p>
          <a:p>
            <a:pPr lvl="1"/>
            <a:r>
              <a:rPr lang="en-GB" dirty="0" smtClean="0"/>
              <a:t>Turns on the server</a:t>
            </a:r>
          </a:p>
          <a:p>
            <a:pPr lvl="1"/>
            <a:r>
              <a:rPr lang="en-GB" dirty="0" smtClean="0"/>
              <a:t>Uses very little power</a:t>
            </a:r>
          </a:p>
          <a:p>
            <a:r>
              <a:rPr lang="en-GB" dirty="0" smtClean="0"/>
              <a:t>What went poorly</a:t>
            </a:r>
          </a:p>
          <a:p>
            <a:pPr lvl="1"/>
            <a:r>
              <a:rPr lang="en-GB" dirty="0" smtClean="0"/>
              <a:t>The python interface is buggy and unstable</a:t>
            </a:r>
          </a:p>
          <a:p>
            <a:pPr lvl="2"/>
            <a:r>
              <a:rPr lang="en-GB" dirty="0" smtClean="0"/>
              <a:t>This could be improve without time </a:t>
            </a:r>
            <a:r>
              <a:rPr lang="en-GB" dirty="0" smtClean="0"/>
              <a:t>constraints</a:t>
            </a:r>
          </a:p>
          <a:p>
            <a:pPr lvl="2"/>
            <a:r>
              <a:rPr lang="en-GB" dirty="0" smtClean="0"/>
              <a:t>Could have ported the interface to a bot so many users could interact with it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8732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I’ve Learnt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Learnt about different electronic components and how </a:t>
            </a:r>
            <a:r>
              <a:rPr lang="en-GB" smtClean="0"/>
              <a:t>they work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7266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main aim of the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File server that is used to store work</a:t>
            </a:r>
          </a:p>
          <a:p>
            <a:r>
              <a:rPr lang="en-GB" dirty="0" smtClean="0"/>
              <a:t>Sever cannot always be on.</a:t>
            </a:r>
          </a:p>
          <a:p>
            <a:r>
              <a:rPr lang="en-GB" dirty="0" smtClean="0"/>
              <a:t>I always want to have access to the server.</a:t>
            </a:r>
          </a:p>
          <a:p>
            <a:r>
              <a:rPr lang="en-GB" dirty="0" smtClean="0"/>
              <a:t>Build a device that can remotely turn on and off the server.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830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 able to turn the server on and off</a:t>
            </a:r>
          </a:p>
          <a:p>
            <a:r>
              <a:rPr lang="en-GB" dirty="0" smtClean="0"/>
              <a:t>Be power efficient to avoid cost</a:t>
            </a:r>
          </a:p>
          <a:p>
            <a:r>
              <a:rPr lang="en-GB" dirty="0" smtClean="0"/>
              <a:t>Forward a shell to the server</a:t>
            </a:r>
          </a:p>
          <a:p>
            <a:r>
              <a:rPr lang="en-GB" dirty="0" smtClean="0"/>
              <a:t>Have an interface to perform all of the tasks above</a:t>
            </a:r>
          </a:p>
          <a:p>
            <a:r>
              <a:rPr lang="en-GB" dirty="0" smtClean="0"/>
              <a:t>Do not exceed the budget of £50.00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70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Choosing the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Need a development board that can connect to </a:t>
            </a:r>
            <a:r>
              <a:rPr lang="en-GB" dirty="0" err="1" smtClean="0"/>
              <a:t>WiFi</a:t>
            </a:r>
            <a:endParaRPr lang="en-GB" dirty="0" smtClean="0"/>
          </a:p>
          <a:p>
            <a:pPr lvl="1"/>
            <a:r>
              <a:rPr lang="en-GB" dirty="0" smtClean="0"/>
              <a:t>Raspberry pi</a:t>
            </a:r>
          </a:p>
          <a:p>
            <a:pPr lvl="1"/>
            <a:r>
              <a:rPr lang="en-GB" dirty="0" smtClean="0"/>
              <a:t>Photon</a:t>
            </a:r>
          </a:p>
          <a:p>
            <a:r>
              <a:rPr lang="en-GB" dirty="0" smtClean="0"/>
              <a:t>Electronic switches that can be controlled by the board</a:t>
            </a:r>
          </a:p>
          <a:p>
            <a:pPr lvl="1"/>
            <a:r>
              <a:rPr lang="en-GB" dirty="0" smtClean="0"/>
              <a:t>Relays</a:t>
            </a:r>
          </a:p>
          <a:p>
            <a:pPr lvl="1"/>
            <a:r>
              <a:rPr lang="en-GB" dirty="0" smtClean="0"/>
              <a:t>Transistors</a:t>
            </a:r>
          </a:p>
          <a:p>
            <a:pPr lvl="1"/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132856"/>
            <a:ext cx="2339752" cy="1604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653136"/>
            <a:ext cx="1916832" cy="1916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532362"/>
            <a:ext cx="2325638" cy="232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3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particle photon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Pros</a:t>
            </a:r>
          </a:p>
          <a:p>
            <a:pPr lvl="1"/>
            <a:r>
              <a:rPr lang="en-GB" dirty="0" smtClean="0"/>
              <a:t>Relatively cheap</a:t>
            </a:r>
          </a:p>
          <a:p>
            <a:pPr lvl="1"/>
            <a:r>
              <a:rPr lang="en-GB" dirty="0" smtClean="0"/>
              <a:t>Has extensive </a:t>
            </a:r>
            <a:r>
              <a:rPr lang="en-GB" dirty="0" err="1" smtClean="0"/>
              <a:t>api</a:t>
            </a:r>
            <a:r>
              <a:rPr lang="en-GB" dirty="0" smtClean="0"/>
              <a:t> to help program</a:t>
            </a:r>
          </a:p>
          <a:p>
            <a:pPr lvl="1"/>
            <a:r>
              <a:rPr lang="en-GB" dirty="0" smtClean="0"/>
              <a:t>Draws little power</a:t>
            </a:r>
          </a:p>
          <a:p>
            <a:pPr lvl="1"/>
            <a:r>
              <a:rPr lang="en-GB" dirty="0" smtClean="0"/>
              <a:t>Good documentation</a:t>
            </a:r>
          </a:p>
          <a:p>
            <a:r>
              <a:rPr lang="en-GB" dirty="0" smtClean="0"/>
              <a:t>Cons</a:t>
            </a:r>
          </a:p>
          <a:p>
            <a:pPr lvl="1"/>
            <a:r>
              <a:rPr lang="en-GB" dirty="0" smtClean="0"/>
              <a:t>Does not have an OS to interact with</a:t>
            </a:r>
          </a:p>
          <a:p>
            <a:pPr lvl="1"/>
            <a:r>
              <a:rPr lang="en-GB" dirty="0" smtClean="0"/>
              <a:t>Limited functionality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052736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157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Relay board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Pros</a:t>
            </a:r>
          </a:p>
          <a:p>
            <a:pPr lvl="1"/>
            <a:r>
              <a:rPr lang="en-GB" dirty="0" smtClean="0"/>
              <a:t>Can handle high voltages with ease</a:t>
            </a:r>
          </a:p>
          <a:p>
            <a:pPr lvl="1"/>
            <a:r>
              <a:rPr lang="en-GB" dirty="0" smtClean="0"/>
              <a:t>Detachable</a:t>
            </a:r>
          </a:p>
          <a:p>
            <a:pPr lvl="1"/>
            <a:r>
              <a:rPr lang="en-GB" dirty="0" smtClean="0"/>
              <a:t>Easy to use</a:t>
            </a:r>
          </a:p>
          <a:p>
            <a:pPr lvl="1"/>
            <a:r>
              <a:rPr lang="en-GB" dirty="0" smtClean="0"/>
              <a:t>Expandable</a:t>
            </a:r>
          </a:p>
          <a:p>
            <a:r>
              <a:rPr lang="en-GB" dirty="0" smtClean="0"/>
              <a:t>Cons</a:t>
            </a:r>
          </a:p>
          <a:p>
            <a:pPr lvl="1"/>
            <a:r>
              <a:rPr lang="en-GB" dirty="0" smtClean="0"/>
              <a:t>Expensive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068960"/>
            <a:ext cx="3510871" cy="343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51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for turning on the server</a:t>
            </a:r>
            <a:endParaRPr lang="en-GB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65" r="39194"/>
          <a:stretch/>
        </p:blipFill>
        <p:spPr bwMode="auto">
          <a:xfrm>
            <a:off x="539552" y="1916832"/>
            <a:ext cx="4824536" cy="3746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4788024" y="2492896"/>
            <a:ext cx="100811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96136" y="2276872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These wires go to the </a:t>
            </a:r>
          </a:p>
          <a:p>
            <a:r>
              <a:rPr lang="en-GB" dirty="0" smtClean="0"/>
              <a:t>Particle photon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115616" y="2060848"/>
            <a:ext cx="468052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779912" y="3573016"/>
            <a:ext cx="223224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97415" y="4108430"/>
            <a:ext cx="68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Relay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7833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Stopping standby to save more power</a:t>
            </a:r>
            <a:endParaRPr lang="en-GB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88" t="48825"/>
          <a:stretch/>
        </p:blipFill>
        <p:spPr bwMode="auto">
          <a:xfrm>
            <a:off x="1187624" y="1379897"/>
            <a:ext cx="4032448" cy="4646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>
            <a:stCxn id="7" idx="1"/>
          </p:cNvCxnSpPr>
          <p:nvPr/>
        </p:nvCxnSpPr>
        <p:spPr>
          <a:xfrm flipH="1" flipV="1">
            <a:off x="3851920" y="1700808"/>
            <a:ext cx="1872208" cy="472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24128" y="1988840"/>
            <a:ext cx="194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Wires to controller</a:t>
            </a:r>
            <a:endParaRPr lang="en-GB" dirty="0"/>
          </a:p>
        </p:txBody>
      </p:sp>
      <p:cxnSp>
        <p:nvCxnSpPr>
          <p:cNvPr id="10" name="Straight Arrow Connector 9"/>
          <p:cNvCxnSpPr>
            <a:stCxn id="7" idx="1"/>
          </p:cNvCxnSpPr>
          <p:nvPr/>
        </p:nvCxnSpPr>
        <p:spPr>
          <a:xfrm flipH="1" flipV="1">
            <a:off x="2267744" y="1988840"/>
            <a:ext cx="3456384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969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a override switch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Decided to add a switch</a:t>
            </a:r>
          </a:p>
          <a:p>
            <a:r>
              <a:rPr lang="en-GB" dirty="0" smtClean="0"/>
              <a:t>Stops any attempts to turn</a:t>
            </a:r>
          </a:p>
          <a:p>
            <a:pPr marL="0" indent="0">
              <a:buNone/>
            </a:pPr>
            <a:r>
              <a:rPr lang="en-GB" dirty="0" smtClean="0"/>
              <a:t>    on the server</a:t>
            </a:r>
            <a:endParaRPr lang="en-GB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268760"/>
            <a:ext cx="2899386" cy="5101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66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345</Words>
  <Application>Microsoft Office PowerPoint</Application>
  <PresentationFormat>On-screen Show (4:3)</PresentationFormat>
  <Paragraphs>77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EPQ – Artefact Server Controller</vt:lpstr>
      <vt:lpstr>The main aim of the project</vt:lpstr>
      <vt:lpstr>Checklist</vt:lpstr>
      <vt:lpstr>Choosing the components</vt:lpstr>
      <vt:lpstr>The particle photon</vt:lpstr>
      <vt:lpstr>Relay board</vt:lpstr>
      <vt:lpstr>Design for turning on the server</vt:lpstr>
      <vt:lpstr>Stopping standby to save more power</vt:lpstr>
      <vt:lpstr>Adding a override switch</vt:lpstr>
      <vt:lpstr>An interesting Quirk</vt:lpstr>
      <vt:lpstr>Code</vt:lpstr>
      <vt:lpstr>Controller code</vt:lpstr>
      <vt:lpstr>Python interface</vt:lpstr>
      <vt:lpstr>Putting it all together</vt:lpstr>
      <vt:lpstr>Evaluation</vt:lpstr>
      <vt:lpstr>What I’ve Learnt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EPQ – Artefact Server Controller</dc:title>
  <dc:creator>%username%</dc:creator>
  <cp:lastModifiedBy>%username%</cp:lastModifiedBy>
  <cp:revision>18</cp:revision>
  <dcterms:created xsi:type="dcterms:W3CDTF">2018-02-22T12:39:53Z</dcterms:created>
  <dcterms:modified xsi:type="dcterms:W3CDTF">2018-03-08T13:58:20Z</dcterms:modified>
</cp:coreProperties>
</file>