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0" r:id="rId12"/>
    <p:sldId id="291" r:id="rId13"/>
    <p:sldId id="292" r:id="rId14"/>
    <p:sldId id="284" r:id="rId15"/>
    <p:sldId id="272" r:id="rId16"/>
    <p:sldId id="297" r:id="rId17"/>
    <p:sldId id="287" r:id="rId18"/>
    <p:sldId id="296" r:id="rId19"/>
    <p:sldId id="285" r:id="rId20"/>
    <p:sldId id="26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4F"/>
    <a:srgbClr val="BDE6F8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98" autoAdjust="0"/>
  </p:normalViewPr>
  <p:slideViewPr>
    <p:cSldViewPr snapToGrid="0">
      <p:cViewPr varScale="1">
        <p:scale>
          <a:sx n="105" d="100"/>
          <a:sy n="105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5613093872228"/>
          <c:y val="0.185806618171878"/>
          <c:w val="0.899307268039792"/>
          <c:h val="0.6964041974821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3.0</c:v>
                </c:pt>
                <c:pt idx="4">
                  <c:v>4.5</c:v>
                </c:pt>
                <c:pt idx="5">
                  <c:v>5.0</c:v>
                </c:pt>
                <c:pt idx="6">
                  <c:v>3.0</c:v>
                </c:pt>
                <c:pt idx="7">
                  <c:v>1.0</c:v>
                </c:pt>
                <c:pt idx="8">
                  <c:v>5.0</c:v>
                </c:pt>
                <c:pt idx="9">
                  <c:v>6.3</c:v>
                </c:pt>
                <c:pt idx="10">
                  <c:v>3.0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622848"/>
        <c:axId val="-2119424400"/>
      </c:lineChart>
      <c:catAx>
        <c:axId val="-2119622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-2119424400"/>
        <c:crosses val="autoZero"/>
        <c:auto val="1"/>
        <c:lblAlgn val="ctr"/>
        <c:lblOffset val="100"/>
        <c:noMultiLvlLbl val="0"/>
      </c:catAx>
      <c:valAx>
        <c:axId val="-2119424400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-21196228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49" y="725913"/>
            <a:ext cx="1528763" cy="1528763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7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72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6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7" y="1105578"/>
            <a:ext cx="984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Angry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72" y="2199174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rgbClr val="28304F"/>
                </a:solidFill>
              </a:rPr>
              <a:t>&lt;</a:t>
            </a:r>
            <a:r>
              <a:rPr lang="en-US" altLang="zh-CN" sz="2000" dirty="0">
                <a:solidFill>
                  <a:srgbClr val="28304F"/>
                </a:solidFill>
              </a:rPr>
              <a:t>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</a:t>
            </a:r>
            <a:r>
              <a:rPr lang="zh-CN" altLang="en-US" sz="2000" dirty="0">
                <a:solidFill>
                  <a:srgbClr val="28304F"/>
                </a:solidFill>
              </a:rPr>
              <a:t>：陈思格 仇</a:t>
            </a:r>
            <a:r>
              <a:rPr lang="zh-CN" altLang="en-US" sz="2000" dirty="0">
                <a:solidFill>
                  <a:srgbClr val="28304F"/>
                </a:solidFill>
              </a:rPr>
              <a:t>立</a:t>
            </a:r>
            <a:r>
              <a:rPr lang="zh-CN" altLang="en-US" sz="2000" dirty="0">
                <a:solidFill>
                  <a:srgbClr val="28304F"/>
                </a:solidFill>
              </a:rPr>
              <a:t>松 范</a:t>
            </a:r>
            <a:r>
              <a:rPr lang="zh-CN" altLang="en-US" sz="2000" dirty="0">
                <a:solidFill>
                  <a:srgbClr val="28304F"/>
                </a:solidFill>
              </a:rPr>
              <a:t>志</a:t>
            </a:r>
            <a:r>
              <a:rPr lang="zh-CN" altLang="en-US" sz="2000" dirty="0">
                <a:solidFill>
                  <a:srgbClr val="28304F"/>
                </a:solidFill>
              </a:rPr>
              <a:t>康 唐</a:t>
            </a:r>
            <a:r>
              <a:rPr lang="zh-CN" altLang="en-US" sz="2000" dirty="0">
                <a:solidFill>
                  <a:srgbClr val="28304F"/>
                </a:solidFill>
              </a:rPr>
              <a:t>宇哲</a:t>
            </a:r>
            <a:r>
              <a:rPr lang="zh-CN" altLang="en-US" sz="2000" dirty="0">
                <a:solidFill>
                  <a:srgbClr val="28304F"/>
                </a:solidFill>
              </a:rPr>
              <a:t>王维钊 杨</a:t>
            </a:r>
            <a:r>
              <a:rPr lang="zh-CN" altLang="en-US" sz="2000" dirty="0">
                <a:solidFill>
                  <a:srgbClr val="28304F"/>
                </a:solidFill>
              </a:rPr>
              <a:t>博</a:t>
            </a:r>
            <a:r>
              <a:rPr lang="zh-CN" altLang="en-US" sz="2000" dirty="0">
                <a:solidFill>
                  <a:srgbClr val="28304F"/>
                </a:solidFill>
              </a:rPr>
              <a:t>文 朱</a:t>
            </a:r>
            <a:r>
              <a:rPr lang="zh-CN" altLang="en-US" sz="2000" dirty="0">
                <a:solidFill>
                  <a:srgbClr val="28304F"/>
                </a:solidFill>
              </a:rPr>
              <a:t>贺</a:t>
            </a:r>
            <a:endParaRPr lang="en-US" sz="1400" dirty="0">
              <a:solidFill>
                <a:srgbClr val="28304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833" y="118533"/>
            <a:ext cx="9538915" cy="375073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</a:t>
            </a:r>
            <a:r>
              <a:rPr lang="zh-CN" altLang="en-US" sz="3200" dirty="0"/>
              <a:t>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3" y="118533"/>
            <a:ext cx="11672515" cy="6576466"/>
            <a:chOff x="190831" y="118532"/>
            <a:chExt cx="11672515" cy="6576466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运行框架部分（</a:t>
              </a:r>
              <a:r>
                <a:rPr lang="zh-CN" altLang="en-US" sz="3200" dirty="0" smtClean="0"/>
                <a:t>界面控制）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58398" y="118532"/>
              <a:ext cx="1804948" cy="415927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9" y="678180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20" y="678185"/>
            <a:ext cx="2515432" cy="517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程序主体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界</a:t>
            </a:r>
            <a:r>
              <a:rPr lang="zh-CN" altLang="en-US" sz="2751" dirty="0"/>
              <a:t>面操作控件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游戏进度控制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绘图控件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主程序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音乐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面板绘制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可</a:t>
            </a:r>
            <a:r>
              <a:rPr lang="zh-CN" altLang="en-US" sz="2751" dirty="0"/>
              <a:t>见区管理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旋转位移控制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3" y="716782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3" y="716782"/>
            <a:ext cx="2162772" cy="347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游戏内元素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材</a:t>
            </a:r>
            <a:r>
              <a:rPr lang="zh-CN" altLang="en-US" sz="2751" dirty="0"/>
              <a:t>质信息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鸟模型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蛤模型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地面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不同鸟参数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障碍物</a:t>
            </a:r>
            <a:endParaRPr lang="en-US" sz="2751" dirty="0"/>
          </a:p>
          <a:p>
            <a:r>
              <a:rPr lang="en-US" altLang="zh-CN" sz="2751" dirty="0"/>
              <a:t>--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6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3"/>
            <a:ext cx="1702710" cy="178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关</a:t>
            </a:r>
            <a:r>
              <a:rPr lang="zh-CN" altLang="en-US" sz="2751" dirty="0"/>
              <a:t>卡设定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入口</a:t>
            </a:r>
            <a:endParaRPr lang="en-US" sz="2751" dirty="0"/>
          </a:p>
          <a:p>
            <a:r>
              <a:rPr lang="en-US" altLang="zh-CN" sz="2751" dirty="0"/>
              <a:t>--level1</a:t>
            </a:r>
          </a:p>
          <a:p>
            <a:r>
              <a:rPr lang="en-US" altLang="zh-CN" sz="2751" dirty="0"/>
              <a:t>--level2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1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理引擎实现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2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4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2" y="3782356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4" y="3782354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2" y="3782357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8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拟世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80" y="1749309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2" y="241421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6" y="5604165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8" y="3316581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52" y="151184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52" y="35619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4" y="458306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4" y="618200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8" y="5279633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2" y="202635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53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9" y="465430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1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3" y="217675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9" y="147227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5" y="257252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7" y="32453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7" y="2952472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5" y="212925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1" y="23271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20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20" y="16088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2" y="184627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8" y="20362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80" y="2859460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2" y="39043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4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12" y="5329100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6" y="598608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8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92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2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3" y="5817888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5" y="592870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7" y="5390449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4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73" y="398148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61" y="3530299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30" y="2501281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503" y="299204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9" y="140103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3" y="174139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3" y="187596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30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70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6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90" y="2366719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7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8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8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305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53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3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3" y="227371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5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5" y="16325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5" y="215498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5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7" y="21866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3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5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7" y="23370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7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7" y="28040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5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1" y="32631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5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9" y="441881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1" y="433174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94" y="470971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3" y="566946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3" y="6176061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7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34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9" y="601577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5" y="1677753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95295" y="3300442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改进界面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5" y="4923128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7" y="3687227"/>
            <a:ext cx="9848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85788"/>
            <a:ext cx="952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9" y="1535835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2829742"/>
            <a:ext cx="36675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游戏逻辑：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王维钊 朱贺 杨博文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游戏模型：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陈思格 仇立松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界面音乐：范志康</a:t>
            </a:r>
            <a:endParaRPr lang="en-US" altLang="zh-CN" sz="20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文档测试：唐宇哲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71" y="210811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6369" y="4550903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</a:t>
            </a:r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</a:t>
            </a:r>
            <a:endParaRPr lang="en-US" altLang="zh-CN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/>
              <a:t>http</a:t>
            </a:r>
            <a:r>
              <a:rPr lang="en-US" dirty="0"/>
              <a:t>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455946"/>
            <a:ext cx="10566400" cy="77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34" y="2055613"/>
            <a:ext cx="4734071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6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6" y="4373024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40" y="461050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8" y="3758792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9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3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5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7" y="3325361"/>
            <a:ext cx="2082847" cy="1031691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6" y="2547379"/>
            <a:ext cx="1514031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602" y="5376239"/>
            <a:ext cx="1367575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8" y="2740049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术特点：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5" y="179875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67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301" y="20965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4977" y="283629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戏特色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4973" y="431575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14973" y="505548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7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戏规则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/>
          <p:nvPr/>
        </p:nvSpPr>
        <p:spPr>
          <a:xfrm>
            <a:off x="6096005" y="1821418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8" y="4041073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5" y="3906888"/>
            <a:ext cx="4322487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8" y="1821418"/>
            <a:ext cx="4322487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89" y="3712953"/>
            <a:ext cx="580619" cy="580619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的蛤蟆们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，鸟儿以自己的身体为武器，仿佛炮弹一样去攻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击蛤蟆们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1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戏背景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1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6276941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的蛤蟆，将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蛤蟆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全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3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6276941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  <a:endParaRPr lang="zh-CN" altLang="en-US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6943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败条件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3" y="275070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23" y="2592631"/>
            <a:ext cx="2382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" y="5805615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502</Words>
  <Application>Microsoft Macintosh PowerPoint</Application>
  <PresentationFormat>宽屏</PresentationFormat>
  <Paragraphs>110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Gill Sans</vt:lpstr>
      <vt:lpstr>Source Sans Pro Light</vt:lpstr>
      <vt:lpstr>ヒラギノ角ゴ ProN W3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IMP-CAS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范志康</cp:lastModifiedBy>
  <cp:revision>151</cp:revision>
  <dcterms:created xsi:type="dcterms:W3CDTF">2014-12-04T06:58:47Z</dcterms:created>
  <dcterms:modified xsi:type="dcterms:W3CDTF">2016-06-07T11:58:30Z</dcterms:modified>
</cp:coreProperties>
</file>