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95" r:id="rId3"/>
    <p:sldId id="267" r:id="rId4"/>
    <p:sldId id="257" r:id="rId5"/>
    <p:sldId id="258" r:id="rId6"/>
    <p:sldId id="265" r:id="rId7"/>
    <p:sldId id="282" r:id="rId8"/>
    <p:sldId id="294" r:id="rId9"/>
    <p:sldId id="283" r:id="rId10"/>
    <p:sldId id="288" r:id="rId11"/>
    <p:sldId id="290" r:id="rId12"/>
    <p:sldId id="291" r:id="rId13"/>
    <p:sldId id="292" r:id="rId14"/>
    <p:sldId id="284" r:id="rId15"/>
    <p:sldId id="272" r:id="rId16"/>
    <p:sldId id="297" r:id="rId17"/>
    <p:sldId id="287" r:id="rId18"/>
    <p:sldId id="296" r:id="rId19"/>
    <p:sldId id="285" r:id="rId20"/>
    <p:sldId id="263" r:id="rId21"/>
    <p:sldId id="28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304F"/>
    <a:srgbClr val="BDE6F8"/>
    <a:srgbClr val="4E576C"/>
    <a:srgbClr val="F47A7E"/>
    <a:srgbClr val="76D1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5298" autoAdjust="0"/>
  </p:normalViewPr>
  <p:slideViewPr>
    <p:cSldViewPr snapToGrid="0">
      <p:cViewPr varScale="1">
        <p:scale>
          <a:sx n="105" d="100"/>
          <a:sy n="105" d="100"/>
        </p:scale>
        <p:origin x="30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77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825613093872228"/>
          <c:y val="0.185806618171878"/>
          <c:w val="0.899307268039792"/>
          <c:h val="0.696404197482118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cap="rnd">
              <a:solidFill>
                <a:srgbClr val="28304F"/>
              </a:solidFill>
              <a:round/>
            </a:ln>
          </c:spPr>
          <c:marker>
            <c:symbol val="circle"/>
            <c:size val="41"/>
            <c:spPr>
              <a:solidFill>
                <a:srgbClr val="76D1ED"/>
              </a:solidFill>
              <a:ln cap="flat">
                <a:noFill/>
                <a:bevel/>
              </a:ln>
            </c:spPr>
          </c:marker>
          <c:dPt>
            <c:idx val="0"/>
            <c:bubble3D val="0"/>
          </c:dPt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5.0</c:v>
                </c:pt>
                <c:pt idx="1">
                  <c:v>2.0</c:v>
                </c:pt>
                <c:pt idx="2">
                  <c:v>4.0</c:v>
                </c:pt>
                <c:pt idx="3">
                  <c:v>3.0</c:v>
                </c:pt>
                <c:pt idx="4">
                  <c:v>4.5</c:v>
                </c:pt>
                <c:pt idx="5">
                  <c:v>5.0</c:v>
                </c:pt>
                <c:pt idx="6">
                  <c:v>3.0</c:v>
                </c:pt>
                <c:pt idx="7">
                  <c:v>1.0</c:v>
                </c:pt>
                <c:pt idx="8">
                  <c:v>5.0</c:v>
                </c:pt>
                <c:pt idx="9">
                  <c:v>6.3</c:v>
                </c:pt>
                <c:pt idx="10">
                  <c:v>3.0</c:v>
                </c:pt>
                <c:pt idx="11">
                  <c:v>2.4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8280720"/>
        <c:axId val="2128340864"/>
      </c:lineChart>
      <c:catAx>
        <c:axId val="21282807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rgbClr val="28304F"/>
            </a:solidFill>
          </a:ln>
        </c:spPr>
        <c:txPr>
          <a:bodyPr/>
          <a:lstStyle/>
          <a:p>
            <a:pPr>
              <a:defRPr sz="1200">
                <a:solidFill>
                  <a:srgbClr val="28304F"/>
                </a:solidFill>
                <a:latin typeface="GeosansLight" pitchFamily="2" charset="0"/>
              </a:defRPr>
            </a:pPr>
            <a:endParaRPr lang="zh-CN"/>
          </a:p>
        </c:txPr>
        <c:crossAx val="2128340864"/>
        <c:crosses val="autoZero"/>
        <c:auto val="1"/>
        <c:lblAlgn val="ctr"/>
        <c:lblOffset val="100"/>
        <c:noMultiLvlLbl val="0"/>
      </c:catAx>
      <c:valAx>
        <c:axId val="2128340864"/>
        <c:scaling>
          <c:orientation val="minMax"/>
        </c:scaling>
        <c:delete val="0"/>
        <c:axPos val="l"/>
        <c:numFmt formatCode="General" sourceLinked="0"/>
        <c:majorTickMark val="in"/>
        <c:minorTickMark val="in"/>
        <c:tickLblPos val="low"/>
        <c:spPr>
          <a:ln>
            <a:solidFill>
              <a:srgbClr val="28304F"/>
            </a:solidFill>
          </a:ln>
        </c:spPr>
        <c:txPr>
          <a:bodyPr/>
          <a:lstStyle/>
          <a:p>
            <a:pPr>
              <a:defRPr sz="1200">
                <a:solidFill>
                  <a:srgbClr val="28304F"/>
                </a:solidFill>
                <a:latin typeface="GeosansLight" pitchFamily="2" charset="0"/>
              </a:defRPr>
            </a:pPr>
            <a:endParaRPr lang="zh-CN"/>
          </a:p>
        </c:txPr>
        <c:crossAx val="2128280720"/>
        <c:crosses val="autoZero"/>
        <c:crossBetween val="between"/>
      </c:valAx>
      <c:spPr>
        <a:noFill/>
        <a:ln>
          <a:noFill/>
        </a:ln>
      </c:spPr>
    </c:plotArea>
    <c:plotVisOnly val="1"/>
    <c:dispBlanksAs val="zero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BE212A-1781-4A53-B3A1-C2975947D622}" type="datetimeFigureOut">
              <a:rPr lang="en-US" smtClean="0"/>
              <a:t>6/7/16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05BCE6-D000-432F-8AD0-4AAFCBD7F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630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5BCE6-D000-432F-8AD0-4AAFCBD7F0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48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5BCE6-D000-432F-8AD0-4AAFCBD7F0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28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5BCE6-D000-432F-8AD0-4AAFCBD7F09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38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5BCE6-D000-432F-8AD0-4AAFCBD7F09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099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5BCE6-D000-432F-8AD0-4AAFCBD7F09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77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42B0-5956-41F5-8FA8-FDE55BB60410}" type="datetimeFigureOut">
              <a:rPr lang="zh-CN" altLang="en-US" smtClean="0"/>
              <a:t>16/6/7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FE6E-DD8F-455F-9572-51510EF68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100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42B0-5956-41F5-8FA8-FDE55BB60410}" type="datetimeFigureOut">
              <a:rPr lang="zh-CN" altLang="en-US" smtClean="0"/>
              <a:t>16/6/7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FE6E-DD8F-455F-9572-51510EF68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453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42B0-5956-41F5-8FA8-FDE55BB60410}" type="datetimeFigureOut">
              <a:rPr lang="zh-CN" altLang="en-US" smtClean="0"/>
              <a:t>16/6/7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FE6E-DD8F-455F-9572-51510EF68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844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42B0-5956-41F5-8FA8-FDE55BB60410}" type="datetimeFigureOut">
              <a:rPr lang="zh-CN" altLang="en-US" smtClean="0"/>
              <a:t>16/6/7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FE6E-DD8F-455F-9572-51510EF68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970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6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7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5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7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2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42B0-5956-41F5-8FA8-FDE55BB60410}" type="datetimeFigureOut">
              <a:rPr lang="zh-CN" altLang="en-US" smtClean="0"/>
              <a:t>16/6/7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FE6E-DD8F-455F-9572-51510EF68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236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42B0-5956-41F5-8FA8-FDE55BB60410}" type="datetimeFigureOut">
              <a:rPr lang="zh-CN" altLang="en-US" smtClean="0"/>
              <a:t>16/6/7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FE6E-DD8F-455F-9572-51510EF68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890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5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4" indent="0">
              <a:buNone/>
              <a:defRPr sz="1600" b="1"/>
            </a:lvl4pPr>
            <a:lvl5pPr marL="1828618" indent="0">
              <a:buNone/>
              <a:defRPr sz="1600" b="1"/>
            </a:lvl5pPr>
            <a:lvl6pPr marL="2285774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5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5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4" indent="0">
              <a:buNone/>
              <a:defRPr sz="1600" b="1"/>
            </a:lvl4pPr>
            <a:lvl5pPr marL="1828618" indent="0">
              <a:buNone/>
              <a:defRPr sz="1600" b="1"/>
            </a:lvl5pPr>
            <a:lvl6pPr marL="2285774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5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42B0-5956-41F5-8FA8-FDE55BB60410}" type="datetimeFigureOut">
              <a:rPr lang="zh-CN" altLang="en-US" smtClean="0"/>
              <a:t>16/6/7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FE6E-DD8F-455F-9572-51510EF68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053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42B0-5956-41F5-8FA8-FDE55BB60410}" type="datetimeFigureOut">
              <a:rPr lang="zh-CN" altLang="en-US" smtClean="0"/>
              <a:t>16/6/7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FE6E-DD8F-455F-9572-51510EF68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614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42B0-5956-41F5-8FA8-FDE55BB60410}" type="datetimeFigureOut">
              <a:rPr lang="zh-CN" altLang="en-US" smtClean="0"/>
              <a:t>16/6/7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FE6E-DD8F-455F-9572-51510EF68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871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55" indent="0">
              <a:buNone/>
              <a:defRPr sz="1400"/>
            </a:lvl2pPr>
            <a:lvl3pPr marL="914309" indent="0">
              <a:buNone/>
              <a:defRPr sz="1200"/>
            </a:lvl3pPr>
            <a:lvl4pPr marL="1371464" indent="0">
              <a:buNone/>
              <a:defRPr sz="1000"/>
            </a:lvl4pPr>
            <a:lvl5pPr marL="1828618" indent="0">
              <a:buNone/>
              <a:defRPr sz="1000"/>
            </a:lvl5pPr>
            <a:lvl6pPr marL="2285774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5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42B0-5956-41F5-8FA8-FDE55BB60410}" type="datetimeFigureOut">
              <a:rPr lang="zh-CN" altLang="en-US" smtClean="0"/>
              <a:t>16/6/7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FE6E-DD8F-455F-9572-51510EF68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246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55" indent="0">
              <a:buNone/>
              <a:defRPr sz="2800"/>
            </a:lvl2pPr>
            <a:lvl3pPr marL="914309" indent="0">
              <a:buNone/>
              <a:defRPr sz="2400"/>
            </a:lvl3pPr>
            <a:lvl4pPr marL="1371464" indent="0">
              <a:buNone/>
              <a:defRPr sz="2000"/>
            </a:lvl4pPr>
            <a:lvl5pPr marL="1828618" indent="0">
              <a:buNone/>
              <a:defRPr sz="2000"/>
            </a:lvl5pPr>
            <a:lvl6pPr marL="2285774" indent="0">
              <a:buNone/>
              <a:defRPr sz="2000"/>
            </a:lvl6pPr>
            <a:lvl7pPr marL="2742926" indent="0">
              <a:buNone/>
              <a:defRPr sz="2000"/>
            </a:lvl7pPr>
            <a:lvl8pPr marL="3200080" indent="0">
              <a:buNone/>
              <a:defRPr sz="2000"/>
            </a:lvl8pPr>
            <a:lvl9pPr marL="3657235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55" indent="0">
              <a:buNone/>
              <a:defRPr sz="1400"/>
            </a:lvl2pPr>
            <a:lvl3pPr marL="914309" indent="0">
              <a:buNone/>
              <a:defRPr sz="1200"/>
            </a:lvl3pPr>
            <a:lvl4pPr marL="1371464" indent="0">
              <a:buNone/>
              <a:defRPr sz="1000"/>
            </a:lvl4pPr>
            <a:lvl5pPr marL="1828618" indent="0">
              <a:buNone/>
              <a:defRPr sz="1000"/>
            </a:lvl5pPr>
            <a:lvl6pPr marL="2285774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5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42B0-5956-41F5-8FA8-FDE55BB60410}" type="datetimeFigureOut">
              <a:rPr lang="zh-CN" altLang="en-US" smtClean="0"/>
              <a:t>16/6/7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FE6E-DD8F-455F-9572-51510EF68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490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DE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342B0-5956-41F5-8FA8-FDE55BB60410}" type="datetimeFigureOut">
              <a:rPr lang="zh-CN" altLang="en-US" smtClean="0"/>
              <a:t>16/6/7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EFE6E-DD8F-455F-9572-51510EF68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40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8" indent="-228578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5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8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8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椭圆 38"/>
          <p:cNvSpPr/>
          <p:nvPr/>
        </p:nvSpPr>
        <p:spPr>
          <a:xfrm>
            <a:off x="10077449" y="725913"/>
            <a:ext cx="1528763" cy="1528763"/>
          </a:xfrm>
          <a:prstGeom prst="ellipse">
            <a:avLst/>
          </a:prstGeom>
          <a:solidFill>
            <a:srgbClr val="F47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 37"/>
          <p:cNvSpPr/>
          <p:nvPr/>
        </p:nvSpPr>
        <p:spPr>
          <a:xfrm>
            <a:off x="4" y="0"/>
            <a:ext cx="12191997" cy="6858000"/>
          </a:xfrm>
          <a:custGeom>
            <a:avLst/>
            <a:gdLst>
              <a:gd name="connsiteX0" fmla="*/ 0 w 12191997"/>
              <a:gd name="connsiteY0" fmla="*/ 0 h 6858000"/>
              <a:gd name="connsiteX1" fmla="*/ 24011 w 12191997"/>
              <a:gd name="connsiteY1" fmla="*/ 21132 h 6858000"/>
              <a:gd name="connsiteX2" fmla="*/ 3215083 w 12191997"/>
              <a:gd name="connsiteY2" fmla="*/ 4444499 h 6858000"/>
              <a:gd name="connsiteX3" fmla="*/ 5948172 w 12191997"/>
              <a:gd name="connsiteY3" fmla="*/ 3936781 h 6858000"/>
              <a:gd name="connsiteX4" fmla="*/ 9019272 w 12191997"/>
              <a:gd name="connsiteY4" fmla="*/ 4628455 h 6858000"/>
              <a:gd name="connsiteX5" fmla="*/ 11940841 w 12191997"/>
              <a:gd name="connsiteY5" fmla="*/ 1618029 h 6858000"/>
              <a:gd name="connsiteX6" fmla="*/ 12191997 w 12191997"/>
              <a:gd name="connsiteY6" fmla="*/ 1555017 h 6858000"/>
              <a:gd name="connsiteX7" fmla="*/ 12191997 w 12191997"/>
              <a:gd name="connsiteY7" fmla="*/ 6858000 h 6858000"/>
              <a:gd name="connsiteX8" fmla="*/ 28090 w 12191997"/>
              <a:gd name="connsiteY8" fmla="*/ 6858000 h 6858000"/>
              <a:gd name="connsiteX9" fmla="*/ 0 w 12191997"/>
              <a:gd name="connsiteY9" fmla="*/ 650389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1997" h="6858000">
                <a:moveTo>
                  <a:pt x="0" y="0"/>
                </a:moveTo>
                <a:lnTo>
                  <a:pt x="24011" y="21132"/>
                </a:lnTo>
                <a:cubicBezTo>
                  <a:pt x="3486450" y="1532691"/>
                  <a:pt x="2333294" y="3873711"/>
                  <a:pt x="3215083" y="4444499"/>
                </a:cubicBezTo>
                <a:cubicBezTo>
                  <a:pt x="4260165" y="5120988"/>
                  <a:pt x="4980808" y="3906122"/>
                  <a:pt x="5948172" y="3936781"/>
                </a:cubicBezTo>
                <a:cubicBezTo>
                  <a:pt x="6915536" y="3967440"/>
                  <a:pt x="7929423" y="5035376"/>
                  <a:pt x="9019272" y="4628455"/>
                </a:cubicBezTo>
                <a:cubicBezTo>
                  <a:pt x="10041005" y="4246967"/>
                  <a:pt x="9424603" y="2317968"/>
                  <a:pt x="11940841" y="1618029"/>
                </a:cubicBezTo>
                <a:lnTo>
                  <a:pt x="12191997" y="1555017"/>
                </a:lnTo>
                <a:lnTo>
                  <a:pt x="12191997" y="6858000"/>
                </a:lnTo>
                <a:lnTo>
                  <a:pt x="28090" y="6858000"/>
                </a:lnTo>
                <a:lnTo>
                  <a:pt x="0" y="6503896"/>
                </a:lnTo>
                <a:close/>
              </a:path>
            </a:pathLst>
          </a:custGeom>
          <a:solidFill>
            <a:srgbClr val="76D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>
            <a:off x="0" y="3290187"/>
            <a:ext cx="12192000" cy="3208620"/>
          </a:xfrm>
          <a:custGeom>
            <a:avLst/>
            <a:gdLst>
              <a:gd name="connsiteX0" fmla="*/ 0 w 6873876"/>
              <a:gd name="connsiteY0" fmla="*/ 3862404 h 4084976"/>
              <a:gd name="connsiteX1" fmla="*/ 0 w 6873876"/>
              <a:gd name="connsiteY1" fmla="*/ 0 h 4084976"/>
              <a:gd name="connsiteX2" fmla="*/ 19813 w 6873876"/>
              <a:gd name="connsiteY2" fmla="*/ 649 h 4084976"/>
              <a:gd name="connsiteX3" fmla="*/ 1102290 w 6873876"/>
              <a:gd name="connsiteY3" fmla="*/ 2669632 h 4084976"/>
              <a:gd name="connsiteX4" fmla="*/ 3281208 w 6873876"/>
              <a:gd name="connsiteY4" fmla="*/ 2248729 h 4084976"/>
              <a:gd name="connsiteX5" fmla="*/ 5071222 w 6873876"/>
              <a:gd name="connsiteY5" fmla="*/ 3257046 h 4084976"/>
              <a:gd name="connsiteX6" fmla="*/ 6745458 w 6873876"/>
              <a:gd name="connsiteY6" fmla="*/ 1953835 h 4084976"/>
              <a:gd name="connsiteX7" fmla="*/ 6873876 w 6873876"/>
              <a:gd name="connsiteY7" fmla="*/ 1946741 h 4084976"/>
              <a:gd name="connsiteX8" fmla="*/ 6873876 w 6873876"/>
              <a:gd name="connsiteY8" fmla="*/ 3890551 h 4084976"/>
              <a:gd name="connsiteX9" fmla="*/ 6858379 w 6873876"/>
              <a:gd name="connsiteY9" fmla="*/ 4084976 h 4084976"/>
              <a:gd name="connsiteX10" fmla="*/ 15495 w 6873876"/>
              <a:gd name="connsiteY10" fmla="*/ 4084976 h 4084976"/>
              <a:gd name="connsiteX0" fmla="*/ 0 w 6873876"/>
              <a:gd name="connsiteY0" fmla="*/ 3862404 h 4084976"/>
              <a:gd name="connsiteX1" fmla="*/ 0 w 6873876"/>
              <a:gd name="connsiteY1" fmla="*/ 0 h 4084976"/>
              <a:gd name="connsiteX2" fmla="*/ 19813 w 6873876"/>
              <a:gd name="connsiteY2" fmla="*/ 649 h 4084976"/>
              <a:gd name="connsiteX3" fmla="*/ 1102290 w 6873876"/>
              <a:gd name="connsiteY3" fmla="*/ 2669632 h 4084976"/>
              <a:gd name="connsiteX4" fmla="*/ 3281208 w 6873876"/>
              <a:gd name="connsiteY4" fmla="*/ 2248729 h 4084976"/>
              <a:gd name="connsiteX5" fmla="*/ 5071222 w 6873876"/>
              <a:gd name="connsiteY5" fmla="*/ 3257046 h 4084976"/>
              <a:gd name="connsiteX6" fmla="*/ 6745458 w 6873876"/>
              <a:gd name="connsiteY6" fmla="*/ 1953835 h 4084976"/>
              <a:gd name="connsiteX7" fmla="*/ 6873876 w 6873876"/>
              <a:gd name="connsiteY7" fmla="*/ 1946741 h 4084976"/>
              <a:gd name="connsiteX8" fmla="*/ 6873876 w 6873876"/>
              <a:gd name="connsiteY8" fmla="*/ 3890551 h 4084976"/>
              <a:gd name="connsiteX9" fmla="*/ 6858379 w 6873876"/>
              <a:gd name="connsiteY9" fmla="*/ 4084976 h 4084976"/>
              <a:gd name="connsiteX10" fmla="*/ 15495 w 6873876"/>
              <a:gd name="connsiteY10" fmla="*/ 4084976 h 4084976"/>
              <a:gd name="connsiteX11" fmla="*/ 0 w 6873876"/>
              <a:gd name="connsiteY11" fmla="*/ 3862404 h 4084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73876" h="4084976">
                <a:moveTo>
                  <a:pt x="0" y="3862404"/>
                </a:moveTo>
                <a:lnTo>
                  <a:pt x="0" y="0"/>
                </a:lnTo>
                <a:lnTo>
                  <a:pt x="19813" y="649"/>
                </a:lnTo>
                <a:cubicBezTo>
                  <a:pt x="1573173" y="999691"/>
                  <a:pt x="546733" y="2305711"/>
                  <a:pt x="1102290" y="2669632"/>
                </a:cubicBezTo>
                <a:cubicBezTo>
                  <a:pt x="1675767" y="3045292"/>
                  <a:pt x="2619720" y="2150826"/>
                  <a:pt x="3281208" y="2248729"/>
                </a:cubicBezTo>
                <a:cubicBezTo>
                  <a:pt x="3942697" y="2346631"/>
                  <a:pt x="4446614" y="3307476"/>
                  <a:pt x="5071222" y="3257046"/>
                </a:cubicBezTo>
                <a:cubicBezTo>
                  <a:pt x="5656792" y="3209768"/>
                  <a:pt x="5434189" y="2064425"/>
                  <a:pt x="6745458" y="1953835"/>
                </a:cubicBezTo>
                <a:lnTo>
                  <a:pt x="6873876" y="1946741"/>
                </a:lnTo>
                <a:lnTo>
                  <a:pt x="6873876" y="3890551"/>
                </a:lnTo>
                <a:lnTo>
                  <a:pt x="6858379" y="4084976"/>
                </a:lnTo>
                <a:lnTo>
                  <a:pt x="15495" y="4084976"/>
                </a:lnTo>
                <a:lnTo>
                  <a:pt x="0" y="3862404"/>
                </a:lnTo>
                <a:close/>
              </a:path>
            </a:pathLst>
          </a:custGeom>
          <a:solidFill>
            <a:srgbClr val="F47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>
            <a:off x="0" y="4659672"/>
            <a:ext cx="12192000" cy="1958553"/>
          </a:xfrm>
          <a:custGeom>
            <a:avLst/>
            <a:gdLst>
              <a:gd name="connsiteX0" fmla="*/ 0 w 12234516"/>
              <a:gd name="connsiteY0" fmla="*/ 0 h 5134889"/>
              <a:gd name="connsiteX1" fmla="*/ 50179 w 12234516"/>
              <a:gd name="connsiteY1" fmla="*/ 28624 h 5134889"/>
              <a:gd name="connsiteX2" fmla="*/ 1943100 w 12234516"/>
              <a:gd name="connsiteY2" fmla="*/ 2220239 h 5134889"/>
              <a:gd name="connsiteX3" fmla="*/ 4886327 w 12234516"/>
              <a:gd name="connsiteY3" fmla="*/ 1048664 h 5134889"/>
              <a:gd name="connsiteX4" fmla="*/ 7143751 w 12234516"/>
              <a:gd name="connsiteY4" fmla="*/ 3048914 h 5134889"/>
              <a:gd name="connsiteX5" fmla="*/ 9172575 w 12234516"/>
              <a:gd name="connsiteY5" fmla="*/ 4191914 h 5134889"/>
              <a:gd name="connsiteX6" fmla="*/ 10201275 w 12234516"/>
              <a:gd name="connsiteY6" fmla="*/ 2620289 h 5134889"/>
              <a:gd name="connsiteX7" fmla="*/ 12094905 w 12234516"/>
              <a:gd name="connsiteY7" fmla="*/ 2178053 h 5134889"/>
              <a:gd name="connsiteX8" fmla="*/ 12234516 w 12234516"/>
              <a:gd name="connsiteY8" fmla="*/ 2140049 h 5134889"/>
              <a:gd name="connsiteX9" fmla="*/ 12234516 w 12234516"/>
              <a:gd name="connsiteY9" fmla="*/ 5134889 h 5134889"/>
              <a:gd name="connsiteX10" fmla="*/ 0 w 12234516"/>
              <a:gd name="connsiteY10" fmla="*/ 5134889 h 5134889"/>
              <a:gd name="connsiteX0" fmla="*/ 0 w 12234516"/>
              <a:gd name="connsiteY0" fmla="*/ 0 h 5134889"/>
              <a:gd name="connsiteX1" fmla="*/ 50179 w 12234516"/>
              <a:gd name="connsiteY1" fmla="*/ 28624 h 5134889"/>
              <a:gd name="connsiteX2" fmla="*/ 1943100 w 12234516"/>
              <a:gd name="connsiteY2" fmla="*/ 2220239 h 5134889"/>
              <a:gd name="connsiteX3" fmla="*/ 3914777 w 12234516"/>
              <a:gd name="connsiteY3" fmla="*/ 915314 h 5134889"/>
              <a:gd name="connsiteX4" fmla="*/ 7143751 w 12234516"/>
              <a:gd name="connsiteY4" fmla="*/ 3048914 h 5134889"/>
              <a:gd name="connsiteX5" fmla="*/ 9172575 w 12234516"/>
              <a:gd name="connsiteY5" fmla="*/ 4191914 h 5134889"/>
              <a:gd name="connsiteX6" fmla="*/ 10201275 w 12234516"/>
              <a:gd name="connsiteY6" fmla="*/ 2620289 h 5134889"/>
              <a:gd name="connsiteX7" fmla="*/ 12094905 w 12234516"/>
              <a:gd name="connsiteY7" fmla="*/ 2178053 h 5134889"/>
              <a:gd name="connsiteX8" fmla="*/ 12234516 w 12234516"/>
              <a:gd name="connsiteY8" fmla="*/ 2140049 h 5134889"/>
              <a:gd name="connsiteX9" fmla="*/ 12234516 w 12234516"/>
              <a:gd name="connsiteY9" fmla="*/ 5134889 h 5134889"/>
              <a:gd name="connsiteX10" fmla="*/ 0 w 12234516"/>
              <a:gd name="connsiteY10" fmla="*/ 5134889 h 5134889"/>
              <a:gd name="connsiteX11" fmla="*/ 0 w 12234516"/>
              <a:gd name="connsiteY11" fmla="*/ 0 h 5134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34516" h="5134889">
                <a:moveTo>
                  <a:pt x="0" y="0"/>
                </a:moveTo>
                <a:lnTo>
                  <a:pt x="50179" y="28624"/>
                </a:lnTo>
                <a:cubicBezTo>
                  <a:pt x="1036846" y="639838"/>
                  <a:pt x="1299000" y="2072457"/>
                  <a:pt x="1943100" y="2220239"/>
                </a:cubicBezTo>
                <a:cubicBezTo>
                  <a:pt x="2587200" y="2368021"/>
                  <a:pt x="3048000" y="777202"/>
                  <a:pt x="3914777" y="915314"/>
                </a:cubicBezTo>
                <a:cubicBezTo>
                  <a:pt x="4781550" y="1053426"/>
                  <a:pt x="6267451" y="2502814"/>
                  <a:pt x="7143751" y="3048914"/>
                </a:cubicBezTo>
                <a:cubicBezTo>
                  <a:pt x="8020051" y="3595014"/>
                  <a:pt x="8662988" y="4263351"/>
                  <a:pt x="9172575" y="4191914"/>
                </a:cubicBezTo>
                <a:cubicBezTo>
                  <a:pt x="9682162" y="4120477"/>
                  <a:pt x="9623627" y="2987615"/>
                  <a:pt x="10201275" y="2620289"/>
                </a:cubicBezTo>
                <a:cubicBezTo>
                  <a:pt x="10634512" y="2344795"/>
                  <a:pt x="11463504" y="2317454"/>
                  <a:pt x="12094905" y="2178053"/>
                </a:cubicBezTo>
                <a:lnTo>
                  <a:pt x="12234516" y="2140049"/>
                </a:lnTo>
                <a:lnTo>
                  <a:pt x="12234516" y="5134889"/>
                </a:lnTo>
                <a:lnTo>
                  <a:pt x="0" y="5134889"/>
                </a:lnTo>
                <a:lnTo>
                  <a:pt x="0" y="0"/>
                </a:lnTo>
                <a:close/>
              </a:path>
            </a:pathLst>
          </a:custGeom>
          <a:solidFill>
            <a:srgbClr val="4E57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/>
        </p:nvSpPr>
        <p:spPr>
          <a:xfrm>
            <a:off x="0" y="5472236"/>
            <a:ext cx="12192000" cy="1385765"/>
          </a:xfrm>
          <a:custGeom>
            <a:avLst/>
            <a:gdLst>
              <a:gd name="connsiteX0" fmla="*/ 3768774 w 12234516"/>
              <a:gd name="connsiteY0" fmla="*/ 757 h 4210062"/>
              <a:gd name="connsiteX1" fmla="*/ 3857625 w 12234516"/>
              <a:gd name="connsiteY1" fmla="*/ 9537 h 4210062"/>
              <a:gd name="connsiteX2" fmla="*/ 7686675 w 12234516"/>
              <a:gd name="connsiteY2" fmla="*/ 2409837 h 4210062"/>
              <a:gd name="connsiteX3" fmla="*/ 8515350 w 12234516"/>
              <a:gd name="connsiteY3" fmla="*/ 1638312 h 4210062"/>
              <a:gd name="connsiteX4" fmla="*/ 10401300 w 12234516"/>
              <a:gd name="connsiteY4" fmla="*/ 2124087 h 4210062"/>
              <a:gd name="connsiteX5" fmla="*/ 12152691 w 12234516"/>
              <a:gd name="connsiteY5" fmla="*/ 1206004 h 4210062"/>
              <a:gd name="connsiteX6" fmla="*/ 12234516 w 12234516"/>
              <a:gd name="connsiteY6" fmla="*/ 1160237 h 4210062"/>
              <a:gd name="connsiteX7" fmla="*/ 12234516 w 12234516"/>
              <a:gd name="connsiteY7" fmla="*/ 4210062 h 4210062"/>
              <a:gd name="connsiteX8" fmla="*/ 0 w 12234516"/>
              <a:gd name="connsiteY8" fmla="*/ 4210062 h 4210062"/>
              <a:gd name="connsiteX9" fmla="*/ 0 w 12234516"/>
              <a:gd name="connsiteY9" fmla="*/ 699971 h 4210062"/>
              <a:gd name="connsiteX10" fmla="*/ 88852 w 12234516"/>
              <a:gd name="connsiteY10" fmla="*/ 686891 h 4210062"/>
              <a:gd name="connsiteX11" fmla="*/ 1885950 w 12234516"/>
              <a:gd name="connsiteY11" fmla="*/ 1524012 h 4210062"/>
              <a:gd name="connsiteX12" fmla="*/ 3768774 w 12234516"/>
              <a:gd name="connsiteY12" fmla="*/ 757 h 4210062"/>
              <a:gd name="connsiteX0" fmla="*/ 3768774 w 12234516"/>
              <a:gd name="connsiteY0" fmla="*/ 757 h 4210062"/>
              <a:gd name="connsiteX1" fmla="*/ 7686675 w 12234516"/>
              <a:gd name="connsiteY1" fmla="*/ 2409837 h 4210062"/>
              <a:gd name="connsiteX2" fmla="*/ 8515350 w 12234516"/>
              <a:gd name="connsiteY2" fmla="*/ 1638312 h 4210062"/>
              <a:gd name="connsiteX3" fmla="*/ 10401300 w 12234516"/>
              <a:gd name="connsiteY3" fmla="*/ 2124087 h 4210062"/>
              <a:gd name="connsiteX4" fmla="*/ 12152691 w 12234516"/>
              <a:gd name="connsiteY4" fmla="*/ 1206004 h 4210062"/>
              <a:gd name="connsiteX5" fmla="*/ 12234516 w 12234516"/>
              <a:gd name="connsiteY5" fmla="*/ 1160237 h 4210062"/>
              <a:gd name="connsiteX6" fmla="*/ 12234516 w 12234516"/>
              <a:gd name="connsiteY6" fmla="*/ 4210062 h 4210062"/>
              <a:gd name="connsiteX7" fmla="*/ 0 w 12234516"/>
              <a:gd name="connsiteY7" fmla="*/ 4210062 h 4210062"/>
              <a:gd name="connsiteX8" fmla="*/ 0 w 12234516"/>
              <a:gd name="connsiteY8" fmla="*/ 699971 h 4210062"/>
              <a:gd name="connsiteX9" fmla="*/ 88852 w 12234516"/>
              <a:gd name="connsiteY9" fmla="*/ 686891 h 4210062"/>
              <a:gd name="connsiteX10" fmla="*/ 1885950 w 12234516"/>
              <a:gd name="connsiteY10" fmla="*/ 1524012 h 4210062"/>
              <a:gd name="connsiteX11" fmla="*/ 3768774 w 12234516"/>
              <a:gd name="connsiteY11" fmla="*/ 757 h 4210062"/>
              <a:gd name="connsiteX0" fmla="*/ 4111674 w 12234516"/>
              <a:gd name="connsiteY0" fmla="*/ 1228 h 3619983"/>
              <a:gd name="connsiteX1" fmla="*/ 7686675 w 12234516"/>
              <a:gd name="connsiteY1" fmla="*/ 1819758 h 3619983"/>
              <a:gd name="connsiteX2" fmla="*/ 8515350 w 12234516"/>
              <a:gd name="connsiteY2" fmla="*/ 1048233 h 3619983"/>
              <a:gd name="connsiteX3" fmla="*/ 10401300 w 12234516"/>
              <a:gd name="connsiteY3" fmla="*/ 1534008 h 3619983"/>
              <a:gd name="connsiteX4" fmla="*/ 12152691 w 12234516"/>
              <a:gd name="connsiteY4" fmla="*/ 615925 h 3619983"/>
              <a:gd name="connsiteX5" fmla="*/ 12234516 w 12234516"/>
              <a:gd name="connsiteY5" fmla="*/ 570158 h 3619983"/>
              <a:gd name="connsiteX6" fmla="*/ 12234516 w 12234516"/>
              <a:gd name="connsiteY6" fmla="*/ 3619983 h 3619983"/>
              <a:gd name="connsiteX7" fmla="*/ 0 w 12234516"/>
              <a:gd name="connsiteY7" fmla="*/ 3619983 h 3619983"/>
              <a:gd name="connsiteX8" fmla="*/ 0 w 12234516"/>
              <a:gd name="connsiteY8" fmla="*/ 109892 h 3619983"/>
              <a:gd name="connsiteX9" fmla="*/ 88852 w 12234516"/>
              <a:gd name="connsiteY9" fmla="*/ 96812 h 3619983"/>
              <a:gd name="connsiteX10" fmla="*/ 1885950 w 12234516"/>
              <a:gd name="connsiteY10" fmla="*/ 933933 h 3619983"/>
              <a:gd name="connsiteX11" fmla="*/ 4111674 w 12234516"/>
              <a:gd name="connsiteY11" fmla="*/ 1228 h 3619983"/>
              <a:gd name="connsiteX0" fmla="*/ 4111674 w 12234516"/>
              <a:gd name="connsiteY0" fmla="*/ 14412 h 3633167"/>
              <a:gd name="connsiteX1" fmla="*/ 7686675 w 12234516"/>
              <a:gd name="connsiteY1" fmla="*/ 1832942 h 3633167"/>
              <a:gd name="connsiteX2" fmla="*/ 8515350 w 12234516"/>
              <a:gd name="connsiteY2" fmla="*/ 1061417 h 3633167"/>
              <a:gd name="connsiteX3" fmla="*/ 10401300 w 12234516"/>
              <a:gd name="connsiteY3" fmla="*/ 1547192 h 3633167"/>
              <a:gd name="connsiteX4" fmla="*/ 12152691 w 12234516"/>
              <a:gd name="connsiteY4" fmla="*/ 629109 h 3633167"/>
              <a:gd name="connsiteX5" fmla="*/ 12234516 w 12234516"/>
              <a:gd name="connsiteY5" fmla="*/ 583342 h 3633167"/>
              <a:gd name="connsiteX6" fmla="*/ 12234516 w 12234516"/>
              <a:gd name="connsiteY6" fmla="*/ 3633167 h 3633167"/>
              <a:gd name="connsiteX7" fmla="*/ 0 w 12234516"/>
              <a:gd name="connsiteY7" fmla="*/ 3633167 h 3633167"/>
              <a:gd name="connsiteX8" fmla="*/ 0 w 12234516"/>
              <a:gd name="connsiteY8" fmla="*/ 123076 h 3633167"/>
              <a:gd name="connsiteX9" fmla="*/ 88852 w 12234516"/>
              <a:gd name="connsiteY9" fmla="*/ 109996 h 3633167"/>
              <a:gd name="connsiteX10" fmla="*/ 1885950 w 12234516"/>
              <a:gd name="connsiteY10" fmla="*/ 947117 h 3633167"/>
              <a:gd name="connsiteX11" fmla="*/ 4111674 w 12234516"/>
              <a:gd name="connsiteY11" fmla="*/ 14412 h 3633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34516" h="3633167">
                <a:moveTo>
                  <a:pt x="4111674" y="14412"/>
                </a:moveTo>
                <a:cubicBezTo>
                  <a:pt x="5230861" y="162049"/>
                  <a:pt x="6952729" y="1658441"/>
                  <a:pt x="7686675" y="1832942"/>
                </a:cubicBezTo>
                <a:cubicBezTo>
                  <a:pt x="8420621" y="2007443"/>
                  <a:pt x="7972425" y="1242392"/>
                  <a:pt x="8515350" y="1061417"/>
                </a:cubicBezTo>
                <a:cubicBezTo>
                  <a:pt x="9058275" y="880442"/>
                  <a:pt x="9705975" y="1728167"/>
                  <a:pt x="10401300" y="1547192"/>
                </a:cubicBezTo>
                <a:cubicBezTo>
                  <a:pt x="11009709" y="1388839"/>
                  <a:pt x="11574363" y="967953"/>
                  <a:pt x="12152691" y="629109"/>
                </a:cubicBezTo>
                <a:lnTo>
                  <a:pt x="12234516" y="583342"/>
                </a:lnTo>
                <a:lnTo>
                  <a:pt x="12234516" y="3633167"/>
                </a:lnTo>
                <a:lnTo>
                  <a:pt x="0" y="3633167"/>
                </a:lnTo>
                <a:lnTo>
                  <a:pt x="0" y="123076"/>
                </a:lnTo>
                <a:lnTo>
                  <a:pt x="88852" y="109996"/>
                </a:lnTo>
                <a:cubicBezTo>
                  <a:pt x="960705" y="16476"/>
                  <a:pt x="1290340" y="990277"/>
                  <a:pt x="1885950" y="947117"/>
                </a:cubicBezTo>
                <a:cubicBezTo>
                  <a:pt x="2522637" y="900981"/>
                  <a:pt x="2992487" y="-133225"/>
                  <a:pt x="4111674" y="14412"/>
                </a:cubicBezTo>
                <a:close/>
              </a:path>
            </a:pathLst>
          </a:custGeom>
          <a:solidFill>
            <a:srgbClr val="283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1171577" y="1105578"/>
            <a:ext cx="98488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休闲小游戏 </a:t>
            </a:r>
            <a:r>
              <a:rPr lang="en-US" altLang="zh-CN" sz="4400" b="1" dirty="0" smtClean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Angry</a:t>
            </a:r>
            <a:r>
              <a:rPr lang="zh-CN" altLang="en-US" sz="4400" b="1" dirty="0" smtClean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400" b="1" dirty="0" smtClean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Toads</a:t>
            </a:r>
            <a:endParaRPr lang="zh-CN" altLang="en-US" sz="4400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Lorem Ipsum"/>
          <p:cNvSpPr>
            <a:spLocks/>
          </p:cNvSpPr>
          <p:nvPr/>
        </p:nvSpPr>
        <p:spPr bwMode="auto">
          <a:xfrm>
            <a:off x="5001372" y="2199174"/>
            <a:ext cx="4245997" cy="106570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399" rIns="72000" bIns="32399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altLang="zh-CN" sz="2000" dirty="0">
                <a:solidFill>
                  <a:srgbClr val="28304F"/>
                </a:solidFill>
              </a:rPr>
              <a:t>&lt;Java</a:t>
            </a:r>
            <a:r>
              <a:rPr lang="zh-CN" altLang="en-US" sz="2000" dirty="0">
                <a:solidFill>
                  <a:srgbClr val="28304F"/>
                </a:solidFill>
              </a:rPr>
              <a:t>程序设计</a:t>
            </a:r>
            <a:r>
              <a:rPr lang="en-US" altLang="zh-CN" sz="2000" dirty="0">
                <a:solidFill>
                  <a:srgbClr val="28304F"/>
                </a:solidFill>
              </a:rPr>
              <a:t>&gt; </a:t>
            </a:r>
            <a:r>
              <a:rPr lang="zh-CN" altLang="en-US" sz="2000" dirty="0">
                <a:solidFill>
                  <a:srgbClr val="28304F"/>
                </a:solidFill>
              </a:rPr>
              <a:t>小组作业</a:t>
            </a:r>
          </a:p>
          <a:p>
            <a:pPr algn="ctr">
              <a:spcAft>
                <a:spcPts val="600"/>
              </a:spcAft>
            </a:pPr>
            <a:r>
              <a:rPr lang="zh-CN" altLang="en-US" sz="2000" dirty="0">
                <a:solidFill>
                  <a:srgbClr val="28304F"/>
                </a:solidFill>
              </a:rPr>
              <a:t>组员：陈思格 仇立松 范志康 唐宇哲王维钊 杨博文 朱贺</a:t>
            </a:r>
            <a:endParaRPr lang="en-US" sz="1400" dirty="0">
              <a:solidFill>
                <a:srgbClr val="28304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425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90833" y="118533"/>
            <a:ext cx="9538915" cy="3750737"/>
          </a:xfrm>
          <a:prstGeom prst="rect">
            <a:avLst/>
          </a:prstGeom>
          <a:solidFill>
            <a:schemeClr val="accent6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游戏内容与逻辑部分（物理引擎）</a:t>
            </a:r>
            <a:endParaRPr lang="en-US" sz="3200" dirty="0"/>
          </a:p>
        </p:txBody>
      </p:sp>
      <p:grpSp>
        <p:nvGrpSpPr>
          <p:cNvPr id="6" name="Group 5"/>
          <p:cNvGrpSpPr/>
          <p:nvPr/>
        </p:nvGrpSpPr>
        <p:grpSpPr>
          <a:xfrm>
            <a:off x="190833" y="118533"/>
            <a:ext cx="11672515" cy="6576466"/>
            <a:chOff x="190831" y="118532"/>
            <a:chExt cx="11672515" cy="6576466"/>
          </a:xfrm>
        </p:grpSpPr>
        <p:sp>
          <p:nvSpPr>
            <p:cNvPr id="3" name="Rectangle 2"/>
            <p:cNvSpPr/>
            <p:nvPr/>
          </p:nvSpPr>
          <p:spPr>
            <a:xfrm>
              <a:off x="190831" y="4277802"/>
              <a:ext cx="11672515" cy="2417196"/>
            </a:xfrm>
            <a:prstGeom prst="rect">
              <a:avLst/>
            </a:prstGeom>
            <a:solidFill>
              <a:schemeClr val="accent1"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dirty="0"/>
                <a:t>运行框架部分（</a:t>
              </a:r>
              <a:r>
                <a:rPr lang="zh-CN" altLang="en-US" sz="3200" dirty="0" smtClean="0"/>
                <a:t>界面控制）</a:t>
              </a:r>
              <a:endParaRPr lang="en-US" sz="32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0058398" y="118532"/>
              <a:ext cx="1804948" cy="4159270"/>
            </a:xfrm>
            <a:prstGeom prst="rect">
              <a:avLst/>
            </a:prstGeom>
            <a:solidFill>
              <a:schemeClr val="accent1"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1136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99" y="678180"/>
            <a:ext cx="5725364" cy="507856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426520" y="678185"/>
            <a:ext cx="2515432" cy="5172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751" dirty="0"/>
              <a:t>-</a:t>
            </a:r>
            <a:r>
              <a:rPr lang="zh-CN" altLang="en-US" sz="2751" dirty="0"/>
              <a:t>程序主体</a:t>
            </a:r>
            <a:endParaRPr lang="en-US" altLang="zh-CN" sz="2751" dirty="0"/>
          </a:p>
          <a:p>
            <a:r>
              <a:rPr lang="en-US" altLang="zh-CN" sz="2751" dirty="0"/>
              <a:t>--</a:t>
            </a:r>
            <a:r>
              <a:rPr lang="zh-CN" altLang="en-US" sz="2751" dirty="0"/>
              <a:t>界面操作控件</a:t>
            </a:r>
            <a:endParaRPr lang="en-US" sz="2751" dirty="0"/>
          </a:p>
          <a:p>
            <a:r>
              <a:rPr lang="en-US" altLang="zh-CN" sz="2751" dirty="0"/>
              <a:t>--</a:t>
            </a:r>
            <a:r>
              <a:rPr lang="zh-CN" altLang="en-US" sz="2751" dirty="0"/>
              <a:t>游戏进度控制</a:t>
            </a:r>
            <a:endParaRPr lang="en-US" sz="2751" dirty="0"/>
          </a:p>
          <a:p>
            <a:r>
              <a:rPr lang="en-US" altLang="zh-CN" sz="2751" dirty="0"/>
              <a:t>--</a:t>
            </a:r>
            <a:r>
              <a:rPr lang="zh-CN" altLang="en-US" sz="2751" dirty="0"/>
              <a:t>绘图控件</a:t>
            </a:r>
            <a:endParaRPr lang="en-US" sz="2751" dirty="0"/>
          </a:p>
          <a:p>
            <a:r>
              <a:rPr lang="en-US" altLang="zh-CN" sz="2751" dirty="0"/>
              <a:t>--</a:t>
            </a:r>
            <a:r>
              <a:rPr lang="zh-CN" altLang="en-US" sz="2751" dirty="0"/>
              <a:t>主程序</a:t>
            </a:r>
            <a:endParaRPr lang="en-US" sz="2751" dirty="0"/>
          </a:p>
          <a:p>
            <a:r>
              <a:rPr lang="en-US" altLang="zh-CN" sz="2751" dirty="0"/>
              <a:t>--</a:t>
            </a:r>
            <a:r>
              <a:rPr lang="zh-CN" altLang="en-US" sz="2751" dirty="0"/>
              <a:t>菜单</a:t>
            </a:r>
            <a:endParaRPr lang="en-US" sz="2751" dirty="0"/>
          </a:p>
          <a:p>
            <a:r>
              <a:rPr lang="en-US" altLang="zh-CN" sz="2751" dirty="0"/>
              <a:t>--</a:t>
            </a:r>
            <a:r>
              <a:rPr lang="zh-CN" altLang="en-US" sz="2751" dirty="0"/>
              <a:t>菜单控制</a:t>
            </a:r>
            <a:endParaRPr lang="en-US" sz="2751" dirty="0"/>
          </a:p>
          <a:p>
            <a:r>
              <a:rPr lang="en-US" altLang="zh-CN" sz="2751" dirty="0"/>
              <a:t>--</a:t>
            </a:r>
            <a:r>
              <a:rPr lang="zh-CN" altLang="en-US" sz="2751" dirty="0"/>
              <a:t>音乐</a:t>
            </a:r>
            <a:endParaRPr lang="en-US" sz="2751" dirty="0"/>
          </a:p>
          <a:p>
            <a:r>
              <a:rPr lang="en-US" altLang="zh-CN" sz="2751" dirty="0"/>
              <a:t>--</a:t>
            </a:r>
            <a:r>
              <a:rPr lang="zh-CN" altLang="en-US" sz="2751" dirty="0"/>
              <a:t>面板绘制</a:t>
            </a:r>
            <a:endParaRPr lang="en-US" sz="2751" dirty="0"/>
          </a:p>
          <a:p>
            <a:r>
              <a:rPr lang="en-US" altLang="zh-CN" sz="2751" dirty="0"/>
              <a:t>--</a:t>
            </a:r>
            <a:r>
              <a:rPr lang="zh-CN" altLang="en-US" sz="2751" dirty="0"/>
              <a:t>面板控制</a:t>
            </a:r>
            <a:endParaRPr lang="en-US" sz="2751" dirty="0"/>
          </a:p>
          <a:p>
            <a:r>
              <a:rPr lang="en-US" altLang="zh-CN" sz="2751" dirty="0"/>
              <a:t>--</a:t>
            </a:r>
            <a:r>
              <a:rPr lang="zh-CN" altLang="en-US" sz="2751" dirty="0"/>
              <a:t>可见区管理</a:t>
            </a:r>
            <a:endParaRPr lang="en-US" sz="2751" dirty="0"/>
          </a:p>
          <a:p>
            <a:r>
              <a:rPr lang="en-US" altLang="zh-CN" sz="2751" dirty="0"/>
              <a:t>--</a:t>
            </a:r>
            <a:r>
              <a:rPr lang="zh-CN" altLang="en-US" sz="2751" dirty="0"/>
              <a:t>旋转位移控制</a:t>
            </a:r>
            <a:endParaRPr lang="en-US" sz="2751" dirty="0"/>
          </a:p>
        </p:txBody>
      </p:sp>
    </p:spTree>
    <p:extLst>
      <p:ext uri="{BB962C8B-B14F-4D97-AF65-F5344CB8AC3E}">
        <p14:creationId xmlns:p14="http://schemas.microsoft.com/office/powerpoint/2010/main" val="10951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23" y="716782"/>
            <a:ext cx="4622399" cy="34637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41773" y="716782"/>
            <a:ext cx="2162772" cy="34789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751" dirty="0"/>
              <a:t>-</a:t>
            </a:r>
            <a:r>
              <a:rPr lang="zh-CN" altLang="en-US" sz="2751" dirty="0"/>
              <a:t>游戏内元素</a:t>
            </a:r>
            <a:endParaRPr lang="en-US" altLang="zh-CN" sz="2751" dirty="0"/>
          </a:p>
          <a:p>
            <a:r>
              <a:rPr lang="en-US" altLang="zh-CN" sz="2751" dirty="0"/>
              <a:t>--</a:t>
            </a:r>
            <a:r>
              <a:rPr lang="zh-CN" altLang="en-US" sz="2751" dirty="0"/>
              <a:t>材质信息</a:t>
            </a:r>
            <a:endParaRPr lang="en-US" sz="2751" dirty="0"/>
          </a:p>
          <a:p>
            <a:r>
              <a:rPr lang="en-US" altLang="zh-CN" sz="2751" dirty="0"/>
              <a:t>--</a:t>
            </a:r>
            <a:r>
              <a:rPr lang="zh-CN" altLang="en-US" sz="2751" dirty="0"/>
              <a:t>鸟模型</a:t>
            </a:r>
            <a:endParaRPr lang="en-US" altLang="zh-CN" sz="2751" dirty="0"/>
          </a:p>
          <a:p>
            <a:r>
              <a:rPr lang="en-US" altLang="zh-CN" sz="2751" dirty="0"/>
              <a:t>--</a:t>
            </a:r>
            <a:r>
              <a:rPr lang="zh-CN" altLang="en-US" sz="2751" dirty="0"/>
              <a:t>蛤模型</a:t>
            </a:r>
            <a:endParaRPr lang="en-US" sz="2751" dirty="0"/>
          </a:p>
          <a:p>
            <a:r>
              <a:rPr lang="en-US" altLang="zh-CN" sz="2751" dirty="0"/>
              <a:t>--</a:t>
            </a:r>
            <a:r>
              <a:rPr lang="zh-CN" altLang="en-US" sz="2751" dirty="0"/>
              <a:t>地面</a:t>
            </a:r>
            <a:endParaRPr lang="en-US" sz="2751" dirty="0"/>
          </a:p>
          <a:p>
            <a:r>
              <a:rPr lang="en-US" altLang="zh-CN" sz="2751" dirty="0"/>
              <a:t>--</a:t>
            </a:r>
            <a:r>
              <a:rPr lang="zh-CN" altLang="en-US" sz="2751" dirty="0"/>
              <a:t>不同鸟参数</a:t>
            </a:r>
            <a:endParaRPr lang="en-US" sz="2751" dirty="0"/>
          </a:p>
          <a:p>
            <a:r>
              <a:rPr lang="en-US" altLang="zh-CN" sz="2751" dirty="0"/>
              <a:t>--</a:t>
            </a:r>
            <a:r>
              <a:rPr lang="zh-CN" altLang="en-US" sz="2751" dirty="0"/>
              <a:t>障碍物</a:t>
            </a:r>
            <a:endParaRPr lang="en-US" sz="2751" dirty="0"/>
          </a:p>
          <a:p>
            <a:r>
              <a:rPr lang="en-US" altLang="zh-CN" sz="2751" dirty="0"/>
              <a:t>--</a:t>
            </a:r>
            <a:endParaRPr lang="en-US" sz="2751" dirty="0"/>
          </a:p>
        </p:txBody>
      </p:sp>
    </p:spTree>
    <p:extLst>
      <p:ext uri="{BB962C8B-B14F-4D97-AF65-F5344CB8AC3E}">
        <p14:creationId xmlns:p14="http://schemas.microsoft.com/office/powerpoint/2010/main" val="240744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496" y="1461424"/>
            <a:ext cx="4743969" cy="16475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49725" y="1352883"/>
            <a:ext cx="1702710" cy="1785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751" dirty="0"/>
              <a:t>-</a:t>
            </a:r>
            <a:r>
              <a:rPr lang="zh-CN" altLang="en-US" sz="2751" dirty="0"/>
              <a:t>关卡设定</a:t>
            </a:r>
            <a:endParaRPr lang="en-US" altLang="zh-CN" sz="2751" dirty="0"/>
          </a:p>
          <a:p>
            <a:r>
              <a:rPr lang="en-US" altLang="zh-CN" sz="2751" dirty="0"/>
              <a:t>--</a:t>
            </a:r>
            <a:r>
              <a:rPr lang="zh-CN" altLang="en-US" sz="2751" dirty="0"/>
              <a:t>入口</a:t>
            </a:r>
            <a:endParaRPr lang="en-US" sz="2751" dirty="0"/>
          </a:p>
          <a:p>
            <a:r>
              <a:rPr lang="en-US" altLang="zh-CN" sz="2751" dirty="0"/>
              <a:t>--level1</a:t>
            </a:r>
          </a:p>
          <a:p>
            <a:r>
              <a:rPr lang="en-US" altLang="zh-CN" sz="2751" dirty="0"/>
              <a:t>--level2</a:t>
            </a:r>
            <a:endParaRPr lang="en-US" sz="2751" dirty="0"/>
          </a:p>
        </p:txBody>
      </p:sp>
    </p:spTree>
    <p:extLst>
      <p:ext uri="{BB962C8B-B14F-4D97-AF65-F5344CB8AC3E}">
        <p14:creationId xmlns:p14="http://schemas.microsoft.com/office/powerpoint/2010/main" val="349355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675259" y="858635"/>
            <a:ext cx="5182148" cy="5159591"/>
            <a:chOff x="675256" y="858631"/>
            <a:chExt cx="5182148" cy="5159590"/>
          </a:xfrm>
        </p:grpSpPr>
        <p:sp>
          <p:nvSpPr>
            <p:cNvPr id="5" name="椭圆 1"/>
            <p:cNvSpPr/>
            <p:nvPr/>
          </p:nvSpPr>
          <p:spPr>
            <a:xfrm>
              <a:off x="675256" y="858631"/>
              <a:ext cx="5182148" cy="5159590"/>
            </a:xfrm>
            <a:custGeom>
              <a:avLst/>
              <a:gdLst>
                <a:gd name="connsiteX0" fmla="*/ 0 w 5067300"/>
                <a:gd name="connsiteY0" fmla="*/ 2533650 h 5067300"/>
                <a:gd name="connsiteX1" fmla="*/ 2533650 w 5067300"/>
                <a:gd name="connsiteY1" fmla="*/ 0 h 5067300"/>
                <a:gd name="connsiteX2" fmla="*/ 5067300 w 5067300"/>
                <a:gd name="connsiteY2" fmla="*/ 2533650 h 5067300"/>
                <a:gd name="connsiteX3" fmla="*/ 2533650 w 5067300"/>
                <a:gd name="connsiteY3" fmla="*/ 5067300 h 5067300"/>
                <a:gd name="connsiteX4" fmla="*/ 0 w 5067300"/>
                <a:gd name="connsiteY4" fmla="*/ 2533650 h 5067300"/>
                <a:gd name="connsiteX0" fmla="*/ 0 w 5067300"/>
                <a:gd name="connsiteY0" fmla="*/ 2514600 h 5048250"/>
                <a:gd name="connsiteX1" fmla="*/ 2533650 w 5067300"/>
                <a:gd name="connsiteY1" fmla="*/ 0 h 5048250"/>
                <a:gd name="connsiteX2" fmla="*/ 5067300 w 5067300"/>
                <a:gd name="connsiteY2" fmla="*/ 2514600 h 5048250"/>
                <a:gd name="connsiteX3" fmla="*/ 2533650 w 5067300"/>
                <a:gd name="connsiteY3" fmla="*/ 5048250 h 5048250"/>
                <a:gd name="connsiteX4" fmla="*/ 0 w 5067300"/>
                <a:gd name="connsiteY4" fmla="*/ 2514600 h 5048250"/>
                <a:gd name="connsiteX0" fmla="*/ 54437 w 5121737"/>
                <a:gd name="connsiteY0" fmla="*/ 2603761 h 5137411"/>
                <a:gd name="connsiteX1" fmla="*/ 987887 w 5121737"/>
                <a:gd name="connsiteY1" fmla="*/ 755911 h 5137411"/>
                <a:gd name="connsiteX2" fmla="*/ 2588087 w 5121737"/>
                <a:gd name="connsiteY2" fmla="*/ 89161 h 5137411"/>
                <a:gd name="connsiteX3" fmla="*/ 5121737 w 5121737"/>
                <a:gd name="connsiteY3" fmla="*/ 2603761 h 5137411"/>
                <a:gd name="connsiteX4" fmla="*/ 2588087 w 5121737"/>
                <a:gd name="connsiteY4" fmla="*/ 5137411 h 5137411"/>
                <a:gd name="connsiteX5" fmla="*/ 54437 w 5121737"/>
                <a:gd name="connsiteY5" fmla="*/ 2603761 h 5137411"/>
                <a:gd name="connsiteX0" fmla="*/ 16756 w 5084056"/>
                <a:gd name="connsiteY0" fmla="*/ 2532352 h 5066002"/>
                <a:gd name="connsiteX1" fmla="*/ 1502656 w 5084056"/>
                <a:gd name="connsiteY1" fmla="*/ 1465552 h 5066002"/>
                <a:gd name="connsiteX2" fmla="*/ 2550406 w 5084056"/>
                <a:gd name="connsiteY2" fmla="*/ 17752 h 5066002"/>
                <a:gd name="connsiteX3" fmla="*/ 5084056 w 5084056"/>
                <a:gd name="connsiteY3" fmla="*/ 2532352 h 5066002"/>
                <a:gd name="connsiteX4" fmla="*/ 2550406 w 5084056"/>
                <a:gd name="connsiteY4" fmla="*/ 5066002 h 5066002"/>
                <a:gd name="connsiteX5" fmla="*/ 16756 w 5084056"/>
                <a:gd name="connsiteY5" fmla="*/ 2532352 h 5066002"/>
                <a:gd name="connsiteX0" fmla="*/ 16756 w 5144870"/>
                <a:gd name="connsiteY0" fmla="*/ 2522862 h 5056512"/>
                <a:gd name="connsiteX1" fmla="*/ 1502656 w 5144870"/>
                <a:gd name="connsiteY1" fmla="*/ 1456062 h 5056512"/>
                <a:gd name="connsiteX2" fmla="*/ 2550406 w 5144870"/>
                <a:gd name="connsiteY2" fmla="*/ 8262 h 5056512"/>
                <a:gd name="connsiteX3" fmla="*/ 4207756 w 5144870"/>
                <a:gd name="connsiteY3" fmla="*/ 941712 h 5056512"/>
                <a:gd name="connsiteX4" fmla="*/ 5084056 w 5144870"/>
                <a:gd name="connsiteY4" fmla="*/ 2522862 h 5056512"/>
                <a:gd name="connsiteX5" fmla="*/ 2550406 w 5144870"/>
                <a:gd name="connsiteY5" fmla="*/ 5056512 h 5056512"/>
                <a:gd name="connsiteX6" fmla="*/ 16756 w 5144870"/>
                <a:gd name="connsiteY6" fmla="*/ 2522862 h 5056512"/>
                <a:gd name="connsiteX0" fmla="*/ 16756 w 5124175"/>
                <a:gd name="connsiteY0" fmla="*/ 2514716 h 5048366"/>
                <a:gd name="connsiteX1" fmla="*/ 1502656 w 5124175"/>
                <a:gd name="connsiteY1" fmla="*/ 1447916 h 5048366"/>
                <a:gd name="connsiteX2" fmla="*/ 2550406 w 5124175"/>
                <a:gd name="connsiteY2" fmla="*/ 116 h 5048366"/>
                <a:gd name="connsiteX3" fmla="*/ 3712456 w 5124175"/>
                <a:gd name="connsiteY3" fmla="*/ 1524116 h 5048366"/>
                <a:gd name="connsiteX4" fmla="*/ 5084056 w 5124175"/>
                <a:gd name="connsiteY4" fmla="*/ 2514716 h 5048366"/>
                <a:gd name="connsiteX5" fmla="*/ 2550406 w 5124175"/>
                <a:gd name="connsiteY5" fmla="*/ 5048366 h 5048366"/>
                <a:gd name="connsiteX6" fmla="*/ 16756 w 5124175"/>
                <a:gd name="connsiteY6" fmla="*/ 2514716 h 5048366"/>
                <a:gd name="connsiteX0" fmla="*/ 16756 w 5095345"/>
                <a:gd name="connsiteY0" fmla="*/ 2514716 h 5097037"/>
                <a:gd name="connsiteX1" fmla="*/ 1502656 w 5095345"/>
                <a:gd name="connsiteY1" fmla="*/ 1447916 h 5097037"/>
                <a:gd name="connsiteX2" fmla="*/ 2550406 w 5095345"/>
                <a:gd name="connsiteY2" fmla="*/ 116 h 5097037"/>
                <a:gd name="connsiteX3" fmla="*/ 3712456 w 5095345"/>
                <a:gd name="connsiteY3" fmla="*/ 1524116 h 5097037"/>
                <a:gd name="connsiteX4" fmla="*/ 5084056 w 5095345"/>
                <a:gd name="connsiteY4" fmla="*/ 2514716 h 5097037"/>
                <a:gd name="connsiteX5" fmla="*/ 4264907 w 5095345"/>
                <a:gd name="connsiteY5" fmla="*/ 4057766 h 5097037"/>
                <a:gd name="connsiteX6" fmla="*/ 2550406 w 5095345"/>
                <a:gd name="connsiteY6" fmla="*/ 5048366 h 5097037"/>
                <a:gd name="connsiteX7" fmla="*/ 16756 w 5095345"/>
                <a:gd name="connsiteY7" fmla="*/ 2514716 h 5097037"/>
                <a:gd name="connsiteX0" fmla="*/ 16756 w 5087088"/>
                <a:gd name="connsiteY0" fmla="*/ 2514716 h 5051792"/>
                <a:gd name="connsiteX1" fmla="*/ 1502656 w 5087088"/>
                <a:gd name="connsiteY1" fmla="*/ 1447916 h 5051792"/>
                <a:gd name="connsiteX2" fmla="*/ 2550406 w 5087088"/>
                <a:gd name="connsiteY2" fmla="*/ 116 h 5051792"/>
                <a:gd name="connsiteX3" fmla="*/ 3712456 w 5087088"/>
                <a:gd name="connsiteY3" fmla="*/ 1524116 h 5051792"/>
                <a:gd name="connsiteX4" fmla="*/ 5084056 w 5087088"/>
                <a:gd name="connsiteY4" fmla="*/ 2514716 h 5051792"/>
                <a:gd name="connsiteX5" fmla="*/ 2721857 w 5087088"/>
                <a:gd name="connsiteY5" fmla="*/ 3048116 h 5051792"/>
                <a:gd name="connsiteX6" fmla="*/ 2550406 w 5087088"/>
                <a:gd name="connsiteY6" fmla="*/ 5048366 h 5051792"/>
                <a:gd name="connsiteX7" fmla="*/ 16756 w 5087088"/>
                <a:gd name="connsiteY7" fmla="*/ 2514716 h 5051792"/>
                <a:gd name="connsiteX0" fmla="*/ 16756 w 5087088"/>
                <a:gd name="connsiteY0" fmla="*/ 2514716 h 5054640"/>
                <a:gd name="connsiteX1" fmla="*/ 1502656 w 5087088"/>
                <a:gd name="connsiteY1" fmla="*/ 1447916 h 5054640"/>
                <a:gd name="connsiteX2" fmla="*/ 2550406 w 5087088"/>
                <a:gd name="connsiteY2" fmla="*/ 116 h 5054640"/>
                <a:gd name="connsiteX3" fmla="*/ 3712456 w 5087088"/>
                <a:gd name="connsiteY3" fmla="*/ 1524116 h 5054640"/>
                <a:gd name="connsiteX4" fmla="*/ 5084056 w 5087088"/>
                <a:gd name="connsiteY4" fmla="*/ 2514716 h 5054640"/>
                <a:gd name="connsiteX5" fmla="*/ 2721857 w 5087088"/>
                <a:gd name="connsiteY5" fmla="*/ 3048116 h 5054640"/>
                <a:gd name="connsiteX6" fmla="*/ 2550406 w 5087088"/>
                <a:gd name="connsiteY6" fmla="*/ 5048366 h 5054640"/>
                <a:gd name="connsiteX7" fmla="*/ 835907 w 5087088"/>
                <a:gd name="connsiteY7" fmla="*/ 3638666 h 5054640"/>
                <a:gd name="connsiteX8" fmla="*/ 16756 w 5087088"/>
                <a:gd name="connsiteY8" fmla="*/ 2514716 h 5054640"/>
                <a:gd name="connsiteX0" fmla="*/ 29 w 5070361"/>
                <a:gd name="connsiteY0" fmla="*/ 2514716 h 5048664"/>
                <a:gd name="connsiteX1" fmla="*/ 1485929 w 5070361"/>
                <a:gd name="connsiteY1" fmla="*/ 1447916 h 5048664"/>
                <a:gd name="connsiteX2" fmla="*/ 2533679 w 5070361"/>
                <a:gd name="connsiteY2" fmla="*/ 116 h 5048664"/>
                <a:gd name="connsiteX3" fmla="*/ 3695729 w 5070361"/>
                <a:gd name="connsiteY3" fmla="*/ 1524116 h 5048664"/>
                <a:gd name="connsiteX4" fmla="*/ 5067329 w 5070361"/>
                <a:gd name="connsiteY4" fmla="*/ 2514716 h 5048664"/>
                <a:gd name="connsiteX5" fmla="*/ 2705130 w 5070361"/>
                <a:gd name="connsiteY5" fmla="*/ 3048116 h 5048664"/>
                <a:gd name="connsiteX6" fmla="*/ 2533679 w 5070361"/>
                <a:gd name="connsiteY6" fmla="*/ 5048366 h 5048664"/>
                <a:gd name="connsiteX7" fmla="*/ 1524030 w 5070361"/>
                <a:gd name="connsiteY7" fmla="*/ 2895716 h 5048664"/>
                <a:gd name="connsiteX8" fmla="*/ 29 w 5070361"/>
                <a:gd name="connsiteY8" fmla="*/ 2514716 h 5048664"/>
                <a:gd name="connsiteX0" fmla="*/ 29 w 5070631"/>
                <a:gd name="connsiteY0" fmla="*/ 2514716 h 5049645"/>
                <a:gd name="connsiteX1" fmla="*/ 1485929 w 5070631"/>
                <a:gd name="connsiteY1" fmla="*/ 1447916 h 5049645"/>
                <a:gd name="connsiteX2" fmla="*/ 2533679 w 5070631"/>
                <a:gd name="connsiteY2" fmla="*/ 116 h 5049645"/>
                <a:gd name="connsiteX3" fmla="*/ 3695729 w 5070631"/>
                <a:gd name="connsiteY3" fmla="*/ 1524116 h 5049645"/>
                <a:gd name="connsiteX4" fmla="*/ 5067329 w 5070631"/>
                <a:gd name="connsiteY4" fmla="*/ 2514716 h 5049645"/>
                <a:gd name="connsiteX5" fmla="*/ 2876580 w 5070631"/>
                <a:gd name="connsiteY5" fmla="*/ 3200516 h 5049645"/>
                <a:gd name="connsiteX6" fmla="*/ 2533679 w 5070631"/>
                <a:gd name="connsiteY6" fmla="*/ 5048366 h 5049645"/>
                <a:gd name="connsiteX7" fmla="*/ 1524030 w 5070631"/>
                <a:gd name="connsiteY7" fmla="*/ 2895716 h 5049645"/>
                <a:gd name="connsiteX8" fmla="*/ 29 w 5070631"/>
                <a:gd name="connsiteY8" fmla="*/ 2514716 h 5049645"/>
                <a:gd name="connsiteX0" fmla="*/ 29 w 5070631"/>
                <a:gd name="connsiteY0" fmla="*/ 2514716 h 5048449"/>
                <a:gd name="connsiteX1" fmla="*/ 1485929 w 5070631"/>
                <a:gd name="connsiteY1" fmla="*/ 1447916 h 5048449"/>
                <a:gd name="connsiteX2" fmla="*/ 2533679 w 5070631"/>
                <a:gd name="connsiteY2" fmla="*/ 116 h 5048449"/>
                <a:gd name="connsiteX3" fmla="*/ 3695729 w 5070631"/>
                <a:gd name="connsiteY3" fmla="*/ 1524116 h 5048449"/>
                <a:gd name="connsiteX4" fmla="*/ 5067329 w 5070631"/>
                <a:gd name="connsiteY4" fmla="*/ 2514716 h 5048449"/>
                <a:gd name="connsiteX5" fmla="*/ 2876580 w 5070631"/>
                <a:gd name="connsiteY5" fmla="*/ 3200516 h 5048449"/>
                <a:gd name="connsiteX6" fmla="*/ 2533679 w 5070631"/>
                <a:gd name="connsiteY6" fmla="*/ 5048366 h 5048449"/>
                <a:gd name="connsiteX7" fmla="*/ 1524030 w 5070631"/>
                <a:gd name="connsiteY7" fmla="*/ 2895716 h 5048449"/>
                <a:gd name="connsiteX8" fmla="*/ 29 w 5070631"/>
                <a:gd name="connsiteY8" fmla="*/ 2514716 h 5048449"/>
                <a:gd name="connsiteX0" fmla="*/ 29 w 5079116"/>
                <a:gd name="connsiteY0" fmla="*/ 2514716 h 5048449"/>
                <a:gd name="connsiteX1" fmla="*/ 1485929 w 5079116"/>
                <a:gd name="connsiteY1" fmla="*/ 1447916 h 5048449"/>
                <a:gd name="connsiteX2" fmla="*/ 2533679 w 5079116"/>
                <a:gd name="connsiteY2" fmla="*/ 116 h 5048449"/>
                <a:gd name="connsiteX3" fmla="*/ 3695729 w 5079116"/>
                <a:gd name="connsiteY3" fmla="*/ 1524116 h 5048449"/>
                <a:gd name="connsiteX4" fmla="*/ 5067329 w 5079116"/>
                <a:gd name="connsiteY4" fmla="*/ 2514716 h 5048449"/>
                <a:gd name="connsiteX5" fmla="*/ 2876580 w 5079116"/>
                <a:gd name="connsiteY5" fmla="*/ 3200516 h 5048449"/>
                <a:gd name="connsiteX6" fmla="*/ 2533679 w 5079116"/>
                <a:gd name="connsiteY6" fmla="*/ 5048366 h 5048449"/>
                <a:gd name="connsiteX7" fmla="*/ 1524030 w 5079116"/>
                <a:gd name="connsiteY7" fmla="*/ 2895716 h 5048449"/>
                <a:gd name="connsiteX8" fmla="*/ 29 w 5079116"/>
                <a:gd name="connsiteY8" fmla="*/ 2514716 h 5048449"/>
                <a:gd name="connsiteX0" fmla="*/ 29 w 5079116"/>
                <a:gd name="connsiteY0" fmla="*/ 2515021 h 5048754"/>
                <a:gd name="connsiteX1" fmla="*/ 1485929 w 5079116"/>
                <a:gd name="connsiteY1" fmla="*/ 1448221 h 5048754"/>
                <a:gd name="connsiteX2" fmla="*/ 2533679 w 5079116"/>
                <a:gd name="connsiteY2" fmla="*/ 421 h 5048754"/>
                <a:gd name="connsiteX3" fmla="*/ 3695729 w 5079116"/>
                <a:gd name="connsiteY3" fmla="*/ 1524421 h 5048754"/>
                <a:gd name="connsiteX4" fmla="*/ 5067329 w 5079116"/>
                <a:gd name="connsiteY4" fmla="*/ 2515021 h 5048754"/>
                <a:gd name="connsiteX5" fmla="*/ 2876580 w 5079116"/>
                <a:gd name="connsiteY5" fmla="*/ 3200821 h 5048754"/>
                <a:gd name="connsiteX6" fmla="*/ 2533679 w 5079116"/>
                <a:gd name="connsiteY6" fmla="*/ 5048671 h 5048754"/>
                <a:gd name="connsiteX7" fmla="*/ 1524030 w 5079116"/>
                <a:gd name="connsiteY7" fmla="*/ 2896021 h 5048754"/>
                <a:gd name="connsiteX8" fmla="*/ 29 w 5079116"/>
                <a:gd name="connsiteY8" fmla="*/ 2515021 h 5048754"/>
                <a:gd name="connsiteX0" fmla="*/ 40849 w 5119936"/>
                <a:gd name="connsiteY0" fmla="*/ 2515021 h 5048754"/>
                <a:gd name="connsiteX1" fmla="*/ 1526749 w 5119936"/>
                <a:gd name="connsiteY1" fmla="*/ 1448221 h 5048754"/>
                <a:gd name="connsiteX2" fmla="*/ 2574499 w 5119936"/>
                <a:gd name="connsiteY2" fmla="*/ 421 h 5048754"/>
                <a:gd name="connsiteX3" fmla="*/ 3736549 w 5119936"/>
                <a:gd name="connsiteY3" fmla="*/ 1524421 h 5048754"/>
                <a:gd name="connsiteX4" fmla="*/ 5108149 w 5119936"/>
                <a:gd name="connsiteY4" fmla="*/ 2515021 h 5048754"/>
                <a:gd name="connsiteX5" fmla="*/ 2917400 w 5119936"/>
                <a:gd name="connsiteY5" fmla="*/ 3200821 h 5048754"/>
                <a:gd name="connsiteX6" fmla="*/ 2574499 w 5119936"/>
                <a:gd name="connsiteY6" fmla="*/ 5048671 h 5048754"/>
                <a:gd name="connsiteX7" fmla="*/ 1564850 w 5119936"/>
                <a:gd name="connsiteY7" fmla="*/ 2896021 h 5048754"/>
                <a:gd name="connsiteX8" fmla="*/ 40849 w 5119936"/>
                <a:gd name="connsiteY8" fmla="*/ 2515021 h 504875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28192 w 5107279"/>
                <a:gd name="connsiteY0" fmla="*/ 2515021 h 5048924"/>
                <a:gd name="connsiteX1" fmla="*/ 1514092 w 5107279"/>
                <a:gd name="connsiteY1" fmla="*/ 1448221 h 5048924"/>
                <a:gd name="connsiteX2" fmla="*/ 2561842 w 5107279"/>
                <a:gd name="connsiteY2" fmla="*/ 421 h 5048924"/>
                <a:gd name="connsiteX3" fmla="*/ 3723892 w 5107279"/>
                <a:gd name="connsiteY3" fmla="*/ 1524421 h 5048924"/>
                <a:gd name="connsiteX4" fmla="*/ 5095492 w 5107279"/>
                <a:gd name="connsiteY4" fmla="*/ 2515021 h 5048924"/>
                <a:gd name="connsiteX5" fmla="*/ 2904743 w 5107279"/>
                <a:gd name="connsiteY5" fmla="*/ 3200821 h 5048924"/>
                <a:gd name="connsiteX6" fmla="*/ 2561842 w 5107279"/>
                <a:gd name="connsiteY6" fmla="*/ 5048671 h 5048924"/>
                <a:gd name="connsiteX7" fmla="*/ 1552193 w 5107279"/>
                <a:gd name="connsiteY7" fmla="*/ 3067471 h 5048924"/>
                <a:gd name="connsiteX8" fmla="*/ 28192 w 5107279"/>
                <a:gd name="connsiteY8" fmla="*/ 2515021 h 5048924"/>
                <a:gd name="connsiteX0" fmla="*/ 28192 w 5107279"/>
                <a:gd name="connsiteY0" fmla="*/ 2515021 h 5050456"/>
                <a:gd name="connsiteX1" fmla="*/ 1514092 w 5107279"/>
                <a:gd name="connsiteY1" fmla="*/ 1448221 h 5050456"/>
                <a:gd name="connsiteX2" fmla="*/ 2561842 w 5107279"/>
                <a:gd name="connsiteY2" fmla="*/ 421 h 5050456"/>
                <a:gd name="connsiteX3" fmla="*/ 3723892 w 5107279"/>
                <a:gd name="connsiteY3" fmla="*/ 1524421 h 5050456"/>
                <a:gd name="connsiteX4" fmla="*/ 5095492 w 5107279"/>
                <a:gd name="connsiteY4" fmla="*/ 2515021 h 5050456"/>
                <a:gd name="connsiteX5" fmla="*/ 2904743 w 5107279"/>
                <a:gd name="connsiteY5" fmla="*/ 3200821 h 5050456"/>
                <a:gd name="connsiteX6" fmla="*/ 2561842 w 5107279"/>
                <a:gd name="connsiteY6" fmla="*/ 5048671 h 5050456"/>
                <a:gd name="connsiteX7" fmla="*/ 1552193 w 5107279"/>
                <a:gd name="connsiteY7" fmla="*/ 3067471 h 5050456"/>
                <a:gd name="connsiteX8" fmla="*/ 28192 w 5107279"/>
                <a:gd name="connsiteY8" fmla="*/ 2515021 h 5050456"/>
                <a:gd name="connsiteX0" fmla="*/ 28192 w 5095562"/>
                <a:gd name="connsiteY0" fmla="*/ 2515021 h 5049595"/>
                <a:gd name="connsiteX1" fmla="*/ 1514092 w 5095562"/>
                <a:gd name="connsiteY1" fmla="*/ 1448221 h 5049595"/>
                <a:gd name="connsiteX2" fmla="*/ 2561842 w 5095562"/>
                <a:gd name="connsiteY2" fmla="*/ 421 h 5049595"/>
                <a:gd name="connsiteX3" fmla="*/ 3723892 w 5095562"/>
                <a:gd name="connsiteY3" fmla="*/ 1524421 h 5049595"/>
                <a:gd name="connsiteX4" fmla="*/ 5095492 w 5095562"/>
                <a:gd name="connsiteY4" fmla="*/ 2515021 h 5049595"/>
                <a:gd name="connsiteX5" fmla="*/ 3666743 w 5095562"/>
                <a:gd name="connsiteY5" fmla="*/ 3315121 h 5049595"/>
                <a:gd name="connsiteX6" fmla="*/ 2561842 w 5095562"/>
                <a:gd name="connsiteY6" fmla="*/ 5048671 h 5049595"/>
                <a:gd name="connsiteX7" fmla="*/ 1552193 w 5095562"/>
                <a:gd name="connsiteY7" fmla="*/ 3067471 h 5049595"/>
                <a:gd name="connsiteX8" fmla="*/ 28192 w 5095562"/>
                <a:gd name="connsiteY8" fmla="*/ 2515021 h 5049595"/>
                <a:gd name="connsiteX0" fmla="*/ 28192 w 5095562"/>
                <a:gd name="connsiteY0" fmla="*/ 2515021 h 5048791"/>
                <a:gd name="connsiteX1" fmla="*/ 1514092 w 5095562"/>
                <a:gd name="connsiteY1" fmla="*/ 1448221 h 5048791"/>
                <a:gd name="connsiteX2" fmla="*/ 2561842 w 5095562"/>
                <a:gd name="connsiteY2" fmla="*/ 421 h 5048791"/>
                <a:gd name="connsiteX3" fmla="*/ 3723892 w 5095562"/>
                <a:gd name="connsiteY3" fmla="*/ 1524421 h 5048791"/>
                <a:gd name="connsiteX4" fmla="*/ 5095492 w 5095562"/>
                <a:gd name="connsiteY4" fmla="*/ 2515021 h 5048791"/>
                <a:gd name="connsiteX5" fmla="*/ 3666743 w 5095562"/>
                <a:gd name="connsiteY5" fmla="*/ 3315121 h 5048791"/>
                <a:gd name="connsiteX6" fmla="*/ 2561842 w 5095562"/>
                <a:gd name="connsiteY6" fmla="*/ 5048671 h 5048791"/>
                <a:gd name="connsiteX7" fmla="*/ 1552193 w 5095562"/>
                <a:gd name="connsiteY7" fmla="*/ 3067471 h 5048791"/>
                <a:gd name="connsiteX8" fmla="*/ 28192 w 5095562"/>
                <a:gd name="connsiteY8" fmla="*/ 2515021 h 5048791"/>
                <a:gd name="connsiteX0" fmla="*/ 28192 w 5095558"/>
                <a:gd name="connsiteY0" fmla="*/ 2515021 h 5048791"/>
                <a:gd name="connsiteX1" fmla="*/ 1514092 w 5095558"/>
                <a:gd name="connsiteY1" fmla="*/ 1448221 h 5048791"/>
                <a:gd name="connsiteX2" fmla="*/ 2561842 w 5095558"/>
                <a:gd name="connsiteY2" fmla="*/ 421 h 5048791"/>
                <a:gd name="connsiteX3" fmla="*/ 3723892 w 5095558"/>
                <a:gd name="connsiteY3" fmla="*/ 1524421 h 5048791"/>
                <a:gd name="connsiteX4" fmla="*/ 5095492 w 5095558"/>
                <a:gd name="connsiteY4" fmla="*/ 2515021 h 5048791"/>
                <a:gd name="connsiteX5" fmla="*/ 3666743 w 5095558"/>
                <a:gd name="connsiteY5" fmla="*/ 3315121 h 5048791"/>
                <a:gd name="connsiteX6" fmla="*/ 2561842 w 5095558"/>
                <a:gd name="connsiteY6" fmla="*/ 5048671 h 5048791"/>
                <a:gd name="connsiteX7" fmla="*/ 1552193 w 5095558"/>
                <a:gd name="connsiteY7" fmla="*/ 3067471 h 5048791"/>
                <a:gd name="connsiteX8" fmla="*/ 28192 w 5095558"/>
                <a:gd name="connsiteY8" fmla="*/ 2515021 h 5048791"/>
                <a:gd name="connsiteX0" fmla="*/ 0 w 5067366"/>
                <a:gd name="connsiteY0" fmla="*/ 2515021 h 5048895"/>
                <a:gd name="connsiteX1" fmla="*/ 1485900 w 5067366"/>
                <a:gd name="connsiteY1" fmla="*/ 1448221 h 5048895"/>
                <a:gd name="connsiteX2" fmla="*/ 2533650 w 5067366"/>
                <a:gd name="connsiteY2" fmla="*/ 421 h 5048895"/>
                <a:gd name="connsiteX3" fmla="*/ 3695700 w 5067366"/>
                <a:gd name="connsiteY3" fmla="*/ 1524421 h 5048895"/>
                <a:gd name="connsiteX4" fmla="*/ 5067300 w 5067366"/>
                <a:gd name="connsiteY4" fmla="*/ 2515021 h 5048895"/>
                <a:gd name="connsiteX5" fmla="*/ 3638551 w 5067366"/>
                <a:gd name="connsiteY5" fmla="*/ 3315121 h 5048895"/>
                <a:gd name="connsiteX6" fmla="*/ 2533650 w 5067366"/>
                <a:gd name="connsiteY6" fmla="*/ 5048671 h 5048895"/>
                <a:gd name="connsiteX7" fmla="*/ 1485901 w 5067366"/>
                <a:gd name="connsiteY7" fmla="*/ 3429421 h 5048895"/>
                <a:gd name="connsiteX8" fmla="*/ 0 w 5067366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70969"/>
                <a:gd name="connsiteY0" fmla="*/ 2515021 h 5048895"/>
                <a:gd name="connsiteX1" fmla="*/ 1488007 w 5070969"/>
                <a:gd name="connsiteY1" fmla="*/ 1448221 h 5048895"/>
                <a:gd name="connsiteX2" fmla="*/ 2535757 w 5070969"/>
                <a:gd name="connsiteY2" fmla="*/ 421 h 5048895"/>
                <a:gd name="connsiteX3" fmla="*/ 3697807 w 5070969"/>
                <a:gd name="connsiteY3" fmla="*/ 1524421 h 5048895"/>
                <a:gd name="connsiteX4" fmla="*/ 5069407 w 5070969"/>
                <a:gd name="connsiteY4" fmla="*/ 2515021 h 5048895"/>
                <a:gd name="connsiteX5" fmla="*/ 3640658 w 5070969"/>
                <a:gd name="connsiteY5" fmla="*/ 3315121 h 5048895"/>
                <a:gd name="connsiteX6" fmla="*/ 2535757 w 5070969"/>
                <a:gd name="connsiteY6" fmla="*/ 5048671 h 5048895"/>
                <a:gd name="connsiteX7" fmla="*/ 1488008 w 5070969"/>
                <a:gd name="connsiteY7" fmla="*/ 3429421 h 5048895"/>
                <a:gd name="connsiteX8" fmla="*/ 2107 w 5070969"/>
                <a:gd name="connsiteY8" fmla="*/ 2515021 h 5048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0969" h="5048895">
                  <a:moveTo>
                    <a:pt x="2107" y="2515021"/>
                  </a:moveTo>
                  <a:cubicBezTo>
                    <a:pt x="-55043" y="1918121"/>
                    <a:pt x="1065732" y="1867321"/>
                    <a:pt x="1488007" y="1448221"/>
                  </a:cubicBezTo>
                  <a:cubicBezTo>
                    <a:pt x="1910282" y="1029121"/>
                    <a:pt x="1691207" y="25821"/>
                    <a:pt x="2535757" y="421"/>
                  </a:cubicBezTo>
                  <a:cubicBezTo>
                    <a:pt x="3380307" y="-24979"/>
                    <a:pt x="3275532" y="1105321"/>
                    <a:pt x="3697807" y="1524421"/>
                  </a:cubicBezTo>
                  <a:cubicBezTo>
                    <a:pt x="4120082" y="1943521"/>
                    <a:pt x="5021782" y="1626021"/>
                    <a:pt x="5069407" y="2515021"/>
                  </a:cubicBezTo>
                  <a:cubicBezTo>
                    <a:pt x="5117032" y="3404021"/>
                    <a:pt x="4062933" y="2892846"/>
                    <a:pt x="3640658" y="3315121"/>
                  </a:cubicBezTo>
                  <a:cubicBezTo>
                    <a:pt x="3218383" y="3737396"/>
                    <a:pt x="3161232" y="5029621"/>
                    <a:pt x="2535757" y="5048671"/>
                  </a:cubicBezTo>
                  <a:cubicBezTo>
                    <a:pt x="1910282" y="5067721"/>
                    <a:pt x="1834083" y="3870746"/>
                    <a:pt x="1488008" y="3429421"/>
                  </a:cubicBezTo>
                  <a:cubicBezTo>
                    <a:pt x="1141933" y="2988096"/>
                    <a:pt x="59257" y="3111921"/>
                    <a:pt x="2107" y="2515021"/>
                  </a:cubicBezTo>
                  <a:close/>
                </a:path>
              </a:pathLst>
            </a:custGeom>
            <a:solidFill>
              <a:srgbClr val="76D1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1"/>
            <p:cNvSpPr/>
            <p:nvPr/>
          </p:nvSpPr>
          <p:spPr>
            <a:xfrm>
              <a:off x="1417250" y="1597396"/>
              <a:ext cx="3698159" cy="3682060"/>
            </a:xfrm>
            <a:custGeom>
              <a:avLst/>
              <a:gdLst>
                <a:gd name="connsiteX0" fmla="*/ 0 w 5067300"/>
                <a:gd name="connsiteY0" fmla="*/ 2533650 h 5067300"/>
                <a:gd name="connsiteX1" fmla="*/ 2533650 w 5067300"/>
                <a:gd name="connsiteY1" fmla="*/ 0 h 5067300"/>
                <a:gd name="connsiteX2" fmla="*/ 5067300 w 5067300"/>
                <a:gd name="connsiteY2" fmla="*/ 2533650 h 5067300"/>
                <a:gd name="connsiteX3" fmla="*/ 2533650 w 5067300"/>
                <a:gd name="connsiteY3" fmla="*/ 5067300 h 5067300"/>
                <a:gd name="connsiteX4" fmla="*/ 0 w 5067300"/>
                <a:gd name="connsiteY4" fmla="*/ 2533650 h 5067300"/>
                <a:gd name="connsiteX0" fmla="*/ 0 w 5067300"/>
                <a:gd name="connsiteY0" fmla="*/ 2514600 h 5048250"/>
                <a:gd name="connsiteX1" fmla="*/ 2533650 w 5067300"/>
                <a:gd name="connsiteY1" fmla="*/ 0 h 5048250"/>
                <a:gd name="connsiteX2" fmla="*/ 5067300 w 5067300"/>
                <a:gd name="connsiteY2" fmla="*/ 2514600 h 5048250"/>
                <a:gd name="connsiteX3" fmla="*/ 2533650 w 5067300"/>
                <a:gd name="connsiteY3" fmla="*/ 5048250 h 5048250"/>
                <a:gd name="connsiteX4" fmla="*/ 0 w 5067300"/>
                <a:gd name="connsiteY4" fmla="*/ 2514600 h 5048250"/>
                <a:gd name="connsiteX0" fmla="*/ 54437 w 5121737"/>
                <a:gd name="connsiteY0" fmla="*/ 2603761 h 5137411"/>
                <a:gd name="connsiteX1" fmla="*/ 987887 w 5121737"/>
                <a:gd name="connsiteY1" fmla="*/ 755911 h 5137411"/>
                <a:gd name="connsiteX2" fmla="*/ 2588087 w 5121737"/>
                <a:gd name="connsiteY2" fmla="*/ 89161 h 5137411"/>
                <a:gd name="connsiteX3" fmla="*/ 5121737 w 5121737"/>
                <a:gd name="connsiteY3" fmla="*/ 2603761 h 5137411"/>
                <a:gd name="connsiteX4" fmla="*/ 2588087 w 5121737"/>
                <a:gd name="connsiteY4" fmla="*/ 5137411 h 5137411"/>
                <a:gd name="connsiteX5" fmla="*/ 54437 w 5121737"/>
                <a:gd name="connsiteY5" fmla="*/ 2603761 h 5137411"/>
                <a:gd name="connsiteX0" fmla="*/ 16756 w 5084056"/>
                <a:gd name="connsiteY0" fmla="*/ 2532352 h 5066002"/>
                <a:gd name="connsiteX1" fmla="*/ 1502656 w 5084056"/>
                <a:gd name="connsiteY1" fmla="*/ 1465552 h 5066002"/>
                <a:gd name="connsiteX2" fmla="*/ 2550406 w 5084056"/>
                <a:gd name="connsiteY2" fmla="*/ 17752 h 5066002"/>
                <a:gd name="connsiteX3" fmla="*/ 5084056 w 5084056"/>
                <a:gd name="connsiteY3" fmla="*/ 2532352 h 5066002"/>
                <a:gd name="connsiteX4" fmla="*/ 2550406 w 5084056"/>
                <a:gd name="connsiteY4" fmla="*/ 5066002 h 5066002"/>
                <a:gd name="connsiteX5" fmla="*/ 16756 w 5084056"/>
                <a:gd name="connsiteY5" fmla="*/ 2532352 h 5066002"/>
                <a:gd name="connsiteX0" fmla="*/ 16756 w 5144870"/>
                <a:gd name="connsiteY0" fmla="*/ 2522862 h 5056512"/>
                <a:gd name="connsiteX1" fmla="*/ 1502656 w 5144870"/>
                <a:gd name="connsiteY1" fmla="*/ 1456062 h 5056512"/>
                <a:gd name="connsiteX2" fmla="*/ 2550406 w 5144870"/>
                <a:gd name="connsiteY2" fmla="*/ 8262 h 5056512"/>
                <a:gd name="connsiteX3" fmla="*/ 4207756 w 5144870"/>
                <a:gd name="connsiteY3" fmla="*/ 941712 h 5056512"/>
                <a:gd name="connsiteX4" fmla="*/ 5084056 w 5144870"/>
                <a:gd name="connsiteY4" fmla="*/ 2522862 h 5056512"/>
                <a:gd name="connsiteX5" fmla="*/ 2550406 w 5144870"/>
                <a:gd name="connsiteY5" fmla="*/ 5056512 h 5056512"/>
                <a:gd name="connsiteX6" fmla="*/ 16756 w 5144870"/>
                <a:gd name="connsiteY6" fmla="*/ 2522862 h 5056512"/>
                <a:gd name="connsiteX0" fmla="*/ 16756 w 5124175"/>
                <a:gd name="connsiteY0" fmla="*/ 2514716 h 5048366"/>
                <a:gd name="connsiteX1" fmla="*/ 1502656 w 5124175"/>
                <a:gd name="connsiteY1" fmla="*/ 1447916 h 5048366"/>
                <a:gd name="connsiteX2" fmla="*/ 2550406 w 5124175"/>
                <a:gd name="connsiteY2" fmla="*/ 116 h 5048366"/>
                <a:gd name="connsiteX3" fmla="*/ 3712456 w 5124175"/>
                <a:gd name="connsiteY3" fmla="*/ 1524116 h 5048366"/>
                <a:gd name="connsiteX4" fmla="*/ 5084056 w 5124175"/>
                <a:gd name="connsiteY4" fmla="*/ 2514716 h 5048366"/>
                <a:gd name="connsiteX5" fmla="*/ 2550406 w 5124175"/>
                <a:gd name="connsiteY5" fmla="*/ 5048366 h 5048366"/>
                <a:gd name="connsiteX6" fmla="*/ 16756 w 5124175"/>
                <a:gd name="connsiteY6" fmla="*/ 2514716 h 5048366"/>
                <a:gd name="connsiteX0" fmla="*/ 16756 w 5095345"/>
                <a:gd name="connsiteY0" fmla="*/ 2514716 h 5097037"/>
                <a:gd name="connsiteX1" fmla="*/ 1502656 w 5095345"/>
                <a:gd name="connsiteY1" fmla="*/ 1447916 h 5097037"/>
                <a:gd name="connsiteX2" fmla="*/ 2550406 w 5095345"/>
                <a:gd name="connsiteY2" fmla="*/ 116 h 5097037"/>
                <a:gd name="connsiteX3" fmla="*/ 3712456 w 5095345"/>
                <a:gd name="connsiteY3" fmla="*/ 1524116 h 5097037"/>
                <a:gd name="connsiteX4" fmla="*/ 5084056 w 5095345"/>
                <a:gd name="connsiteY4" fmla="*/ 2514716 h 5097037"/>
                <a:gd name="connsiteX5" fmla="*/ 4264907 w 5095345"/>
                <a:gd name="connsiteY5" fmla="*/ 4057766 h 5097037"/>
                <a:gd name="connsiteX6" fmla="*/ 2550406 w 5095345"/>
                <a:gd name="connsiteY6" fmla="*/ 5048366 h 5097037"/>
                <a:gd name="connsiteX7" fmla="*/ 16756 w 5095345"/>
                <a:gd name="connsiteY7" fmla="*/ 2514716 h 5097037"/>
                <a:gd name="connsiteX0" fmla="*/ 16756 w 5087088"/>
                <a:gd name="connsiteY0" fmla="*/ 2514716 h 5051792"/>
                <a:gd name="connsiteX1" fmla="*/ 1502656 w 5087088"/>
                <a:gd name="connsiteY1" fmla="*/ 1447916 h 5051792"/>
                <a:gd name="connsiteX2" fmla="*/ 2550406 w 5087088"/>
                <a:gd name="connsiteY2" fmla="*/ 116 h 5051792"/>
                <a:gd name="connsiteX3" fmla="*/ 3712456 w 5087088"/>
                <a:gd name="connsiteY3" fmla="*/ 1524116 h 5051792"/>
                <a:gd name="connsiteX4" fmla="*/ 5084056 w 5087088"/>
                <a:gd name="connsiteY4" fmla="*/ 2514716 h 5051792"/>
                <a:gd name="connsiteX5" fmla="*/ 2721857 w 5087088"/>
                <a:gd name="connsiteY5" fmla="*/ 3048116 h 5051792"/>
                <a:gd name="connsiteX6" fmla="*/ 2550406 w 5087088"/>
                <a:gd name="connsiteY6" fmla="*/ 5048366 h 5051792"/>
                <a:gd name="connsiteX7" fmla="*/ 16756 w 5087088"/>
                <a:gd name="connsiteY7" fmla="*/ 2514716 h 5051792"/>
                <a:gd name="connsiteX0" fmla="*/ 16756 w 5087088"/>
                <a:gd name="connsiteY0" fmla="*/ 2514716 h 5054640"/>
                <a:gd name="connsiteX1" fmla="*/ 1502656 w 5087088"/>
                <a:gd name="connsiteY1" fmla="*/ 1447916 h 5054640"/>
                <a:gd name="connsiteX2" fmla="*/ 2550406 w 5087088"/>
                <a:gd name="connsiteY2" fmla="*/ 116 h 5054640"/>
                <a:gd name="connsiteX3" fmla="*/ 3712456 w 5087088"/>
                <a:gd name="connsiteY3" fmla="*/ 1524116 h 5054640"/>
                <a:gd name="connsiteX4" fmla="*/ 5084056 w 5087088"/>
                <a:gd name="connsiteY4" fmla="*/ 2514716 h 5054640"/>
                <a:gd name="connsiteX5" fmla="*/ 2721857 w 5087088"/>
                <a:gd name="connsiteY5" fmla="*/ 3048116 h 5054640"/>
                <a:gd name="connsiteX6" fmla="*/ 2550406 w 5087088"/>
                <a:gd name="connsiteY6" fmla="*/ 5048366 h 5054640"/>
                <a:gd name="connsiteX7" fmla="*/ 835907 w 5087088"/>
                <a:gd name="connsiteY7" fmla="*/ 3638666 h 5054640"/>
                <a:gd name="connsiteX8" fmla="*/ 16756 w 5087088"/>
                <a:gd name="connsiteY8" fmla="*/ 2514716 h 5054640"/>
                <a:gd name="connsiteX0" fmla="*/ 29 w 5070361"/>
                <a:gd name="connsiteY0" fmla="*/ 2514716 h 5048664"/>
                <a:gd name="connsiteX1" fmla="*/ 1485929 w 5070361"/>
                <a:gd name="connsiteY1" fmla="*/ 1447916 h 5048664"/>
                <a:gd name="connsiteX2" fmla="*/ 2533679 w 5070361"/>
                <a:gd name="connsiteY2" fmla="*/ 116 h 5048664"/>
                <a:gd name="connsiteX3" fmla="*/ 3695729 w 5070361"/>
                <a:gd name="connsiteY3" fmla="*/ 1524116 h 5048664"/>
                <a:gd name="connsiteX4" fmla="*/ 5067329 w 5070361"/>
                <a:gd name="connsiteY4" fmla="*/ 2514716 h 5048664"/>
                <a:gd name="connsiteX5" fmla="*/ 2705130 w 5070361"/>
                <a:gd name="connsiteY5" fmla="*/ 3048116 h 5048664"/>
                <a:gd name="connsiteX6" fmla="*/ 2533679 w 5070361"/>
                <a:gd name="connsiteY6" fmla="*/ 5048366 h 5048664"/>
                <a:gd name="connsiteX7" fmla="*/ 1524030 w 5070361"/>
                <a:gd name="connsiteY7" fmla="*/ 2895716 h 5048664"/>
                <a:gd name="connsiteX8" fmla="*/ 29 w 5070361"/>
                <a:gd name="connsiteY8" fmla="*/ 2514716 h 5048664"/>
                <a:gd name="connsiteX0" fmla="*/ 29 w 5070631"/>
                <a:gd name="connsiteY0" fmla="*/ 2514716 h 5049645"/>
                <a:gd name="connsiteX1" fmla="*/ 1485929 w 5070631"/>
                <a:gd name="connsiteY1" fmla="*/ 1447916 h 5049645"/>
                <a:gd name="connsiteX2" fmla="*/ 2533679 w 5070631"/>
                <a:gd name="connsiteY2" fmla="*/ 116 h 5049645"/>
                <a:gd name="connsiteX3" fmla="*/ 3695729 w 5070631"/>
                <a:gd name="connsiteY3" fmla="*/ 1524116 h 5049645"/>
                <a:gd name="connsiteX4" fmla="*/ 5067329 w 5070631"/>
                <a:gd name="connsiteY4" fmla="*/ 2514716 h 5049645"/>
                <a:gd name="connsiteX5" fmla="*/ 2876580 w 5070631"/>
                <a:gd name="connsiteY5" fmla="*/ 3200516 h 5049645"/>
                <a:gd name="connsiteX6" fmla="*/ 2533679 w 5070631"/>
                <a:gd name="connsiteY6" fmla="*/ 5048366 h 5049645"/>
                <a:gd name="connsiteX7" fmla="*/ 1524030 w 5070631"/>
                <a:gd name="connsiteY7" fmla="*/ 2895716 h 5049645"/>
                <a:gd name="connsiteX8" fmla="*/ 29 w 5070631"/>
                <a:gd name="connsiteY8" fmla="*/ 2514716 h 5049645"/>
                <a:gd name="connsiteX0" fmla="*/ 29 w 5070631"/>
                <a:gd name="connsiteY0" fmla="*/ 2514716 h 5048449"/>
                <a:gd name="connsiteX1" fmla="*/ 1485929 w 5070631"/>
                <a:gd name="connsiteY1" fmla="*/ 1447916 h 5048449"/>
                <a:gd name="connsiteX2" fmla="*/ 2533679 w 5070631"/>
                <a:gd name="connsiteY2" fmla="*/ 116 h 5048449"/>
                <a:gd name="connsiteX3" fmla="*/ 3695729 w 5070631"/>
                <a:gd name="connsiteY3" fmla="*/ 1524116 h 5048449"/>
                <a:gd name="connsiteX4" fmla="*/ 5067329 w 5070631"/>
                <a:gd name="connsiteY4" fmla="*/ 2514716 h 5048449"/>
                <a:gd name="connsiteX5" fmla="*/ 2876580 w 5070631"/>
                <a:gd name="connsiteY5" fmla="*/ 3200516 h 5048449"/>
                <a:gd name="connsiteX6" fmla="*/ 2533679 w 5070631"/>
                <a:gd name="connsiteY6" fmla="*/ 5048366 h 5048449"/>
                <a:gd name="connsiteX7" fmla="*/ 1524030 w 5070631"/>
                <a:gd name="connsiteY7" fmla="*/ 2895716 h 5048449"/>
                <a:gd name="connsiteX8" fmla="*/ 29 w 5070631"/>
                <a:gd name="connsiteY8" fmla="*/ 2514716 h 5048449"/>
                <a:gd name="connsiteX0" fmla="*/ 29 w 5079116"/>
                <a:gd name="connsiteY0" fmla="*/ 2514716 h 5048449"/>
                <a:gd name="connsiteX1" fmla="*/ 1485929 w 5079116"/>
                <a:gd name="connsiteY1" fmla="*/ 1447916 h 5048449"/>
                <a:gd name="connsiteX2" fmla="*/ 2533679 w 5079116"/>
                <a:gd name="connsiteY2" fmla="*/ 116 h 5048449"/>
                <a:gd name="connsiteX3" fmla="*/ 3695729 w 5079116"/>
                <a:gd name="connsiteY3" fmla="*/ 1524116 h 5048449"/>
                <a:gd name="connsiteX4" fmla="*/ 5067329 w 5079116"/>
                <a:gd name="connsiteY4" fmla="*/ 2514716 h 5048449"/>
                <a:gd name="connsiteX5" fmla="*/ 2876580 w 5079116"/>
                <a:gd name="connsiteY5" fmla="*/ 3200516 h 5048449"/>
                <a:gd name="connsiteX6" fmla="*/ 2533679 w 5079116"/>
                <a:gd name="connsiteY6" fmla="*/ 5048366 h 5048449"/>
                <a:gd name="connsiteX7" fmla="*/ 1524030 w 5079116"/>
                <a:gd name="connsiteY7" fmla="*/ 2895716 h 5048449"/>
                <a:gd name="connsiteX8" fmla="*/ 29 w 5079116"/>
                <a:gd name="connsiteY8" fmla="*/ 2514716 h 5048449"/>
                <a:gd name="connsiteX0" fmla="*/ 29 w 5079116"/>
                <a:gd name="connsiteY0" fmla="*/ 2515021 h 5048754"/>
                <a:gd name="connsiteX1" fmla="*/ 1485929 w 5079116"/>
                <a:gd name="connsiteY1" fmla="*/ 1448221 h 5048754"/>
                <a:gd name="connsiteX2" fmla="*/ 2533679 w 5079116"/>
                <a:gd name="connsiteY2" fmla="*/ 421 h 5048754"/>
                <a:gd name="connsiteX3" fmla="*/ 3695729 w 5079116"/>
                <a:gd name="connsiteY3" fmla="*/ 1524421 h 5048754"/>
                <a:gd name="connsiteX4" fmla="*/ 5067329 w 5079116"/>
                <a:gd name="connsiteY4" fmla="*/ 2515021 h 5048754"/>
                <a:gd name="connsiteX5" fmla="*/ 2876580 w 5079116"/>
                <a:gd name="connsiteY5" fmla="*/ 3200821 h 5048754"/>
                <a:gd name="connsiteX6" fmla="*/ 2533679 w 5079116"/>
                <a:gd name="connsiteY6" fmla="*/ 5048671 h 5048754"/>
                <a:gd name="connsiteX7" fmla="*/ 1524030 w 5079116"/>
                <a:gd name="connsiteY7" fmla="*/ 2896021 h 5048754"/>
                <a:gd name="connsiteX8" fmla="*/ 29 w 5079116"/>
                <a:gd name="connsiteY8" fmla="*/ 2515021 h 5048754"/>
                <a:gd name="connsiteX0" fmla="*/ 40849 w 5119936"/>
                <a:gd name="connsiteY0" fmla="*/ 2515021 h 5048754"/>
                <a:gd name="connsiteX1" fmla="*/ 1526749 w 5119936"/>
                <a:gd name="connsiteY1" fmla="*/ 1448221 h 5048754"/>
                <a:gd name="connsiteX2" fmla="*/ 2574499 w 5119936"/>
                <a:gd name="connsiteY2" fmla="*/ 421 h 5048754"/>
                <a:gd name="connsiteX3" fmla="*/ 3736549 w 5119936"/>
                <a:gd name="connsiteY3" fmla="*/ 1524421 h 5048754"/>
                <a:gd name="connsiteX4" fmla="*/ 5108149 w 5119936"/>
                <a:gd name="connsiteY4" fmla="*/ 2515021 h 5048754"/>
                <a:gd name="connsiteX5" fmla="*/ 2917400 w 5119936"/>
                <a:gd name="connsiteY5" fmla="*/ 3200821 h 5048754"/>
                <a:gd name="connsiteX6" fmla="*/ 2574499 w 5119936"/>
                <a:gd name="connsiteY6" fmla="*/ 5048671 h 5048754"/>
                <a:gd name="connsiteX7" fmla="*/ 1564850 w 5119936"/>
                <a:gd name="connsiteY7" fmla="*/ 2896021 h 5048754"/>
                <a:gd name="connsiteX8" fmla="*/ 40849 w 5119936"/>
                <a:gd name="connsiteY8" fmla="*/ 2515021 h 504875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28192 w 5107279"/>
                <a:gd name="connsiteY0" fmla="*/ 2515021 h 5048924"/>
                <a:gd name="connsiteX1" fmla="*/ 1514092 w 5107279"/>
                <a:gd name="connsiteY1" fmla="*/ 1448221 h 5048924"/>
                <a:gd name="connsiteX2" fmla="*/ 2561842 w 5107279"/>
                <a:gd name="connsiteY2" fmla="*/ 421 h 5048924"/>
                <a:gd name="connsiteX3" fmla="*/ 3723892 w 5107279"/>
                <a:gd name="connsiteY3" fmla="*/ 1524421 h 5048924"/>
                <a:gd name="connsiteX4" fmla="*/ 5095492 w 5107279"/>
                <a:gd name="connsiteY4" fmla="*/ 2515021 h 5048924"/>
                <a:gd name="connsiteX5" fmla="*/ 2904743 w 5107279"/>
                <a:gd name="connsiteY5" fmla="*/ 3200821 h 5048924"/>
                <a:gd name="connsiteX6" fmla="*/ 2561842 w 5107279"/>
                <a:gd name="connsiteY6" fmla="*/ 5048671 h 5048924"/>
                <a:gd name="connsiteX7" fmla="*/ 1552193 w 5107279"/>
                <a:gd name="connsiteY7" fmla="*/ 3067471 h 5048924"/>
                <a:gd name="connsiteX8" fmla="*/ 28192 w 5107279"/>
                <a:gd name="connsiteY8" fmla="*/ 2515021 h 5048924"/>
                <a:gd name="connsiteX0" fmla="*/ 28192 w 5107279"/>
                <a:gd name="connsiteY0" fmla="*/ 2515021 h 5050456"/>
                <a:gd name="connsiteX1" fmla="*/ 1514092 w 5107279"/>
                <a:gd name="connsiteY1" fmla="*/ 1448221 h 5050456"/>
                <a:gd name="connsiteX2" fmla="*/ 2561842 w 5107279"/>
                <a:gd name="connsiteY2" fmla="*/ 421 h 5050456"/>
                <a:gd name="connsiteX3" fmla="*/ 3723892 w 5107279"/>
                <a:gd name="connsiteY3" fmla="*/ 1524421 h 5050456"/>
                <a:gd name="connsiteX4" fmla="*/ 5095492 w 5107279"/>
                <a:gd name="connsiteY4" fmla="*/ 2515021 h 5050456"/>
                <a:gd name="connsiteX5" fmla="*/ 2904743 w 5107279"/>
                <a:gd name="connsiteY5" fmla="*/ 3200821 h 5050456"/>
                <a:gd name="connsiteX6" fmla="*/ 2561842 w 5107279"/>
                <a:gd name="connsiteY6" fmla="*/ 5048671 h 5050456"/>
                <a:gd name="connsiteX7" fmla="*/ 1552193 w 5107279"/>
                <a:gd name="connsiteY7" fmla="*/ 3067471 h 5050456"/>
                <a:gd name="connsiteX8" fmla="*/ 28192 w 5107279"/>
                <a:gd name="connsiteY8" fmla="*/ 2515021 h 5050456"/>
                <a:gd name="connsiteX0" fmla="*/ 28192 w 5095562"/>
                <a:gd name="connsiteY0" fmla="*/ 2515021 h 5049595"/>
                <a:gd name="connsiteX1" fmla="*/ 1514092 w 5095562"/>
                <a:gd name="connsiteY1" fmla="*/ 1448221 h 5049595"/>
                <a:gd name="connsiteX2" fmla="*/ 2561842 w 5095562"/>
                <a:gd name="connsiteY2" fmla="*/ 421 h 5049595"/>
                <a:gd name="connsiteX3" fmla="*/ 3723892 w 5095562"/>
                <a:gd name="connsiteY3" fmla="*/ 1524421 h 5049595"/>
                <a:gd name="connsiteX4" fmla="*/ 5095492 w 5095562"/>
                <a:gd name="connsiteY4" fmla="*/ 2515021 h 5049595"/>
                <a:gd name="connsiteX5" fmla="*/ 3666743 w 5095562"/>
                <a:gd name="connsiteY5" fmla="*/ 3315121 h 5049595"/>
                <a:gd name="connsiteX6" fmla="*/ 2561842 w 5095562"/>
                <a:gd name="connsiteY6" fmla="*/ 5048671 h 5049595"/>
                <a:gd name="connsiteX7" fmla="*/ 1552193 w 5095562"/>
                <a:gd name="connsiteY7" fmla="*/ 3067471 h 5049595"/>
                <a:gd name="connsiteX8" fmla="*/ 28192 w 5095562"/>
                <a:gd name="connsiteY8" fmla="*/ 2515021 h 5049595"/>
                <a:gd name="connsiteX0" fmla="*/ 28192 w 5095562"/>
                <a:gd name="connsiteY0" fmla="*/ 2515021 h 5048791"/>
                <a:gd name="connsiteX1" fmla="*/ 1514092 w 5095562"/>
                <a:gd name="connsiteY1" fmla="*/ 1448221 h 5048791"/>
                <a:gd name="connsiteX2" fmla="*/ 2561842 w 5095562"/>
                <a:gd name="connsiteY2" fmla="*/ 421 h 5048791"/>
                <a:gd name="connsiteX3" fmla="*/ 3723892 w 5095562"/>
                <a:gd name="connsiteY3" fmla="*/ 1524421 h 5048791"/>
                <a:gd name="connsiteX4" fmla="*/ 5095492 w 5095562"/>
                <a:gd name="connsiteY4" fmla="*/ 2515021 h 5048791"/>
                <a:gd name="connsiteX5" fmla="*/ 3666743 w 5095562"/>
                <a:gd name="connsiteY5" fmla="*/ 3315121 h 5048791"/>
                <a:gd name="connsiteX6" fmla="*/ 2561842 w 5095562"/>
                <a:gd name="connsiteY6" fmla="*/ 5048671 h 5048791"/>
                <a:gd name="connsiteX7" fmla="*/ 1552193 w 5095562"/>
                <a:gd name="connsiteY7" fmla="*/ 3067471 h 5048791"/>
                <a:gd name="connsiteX8" fmla="*/ 28192 w 5095562"/>
                <a:gd name="connsiteY8" fmla="*/ 2515021 h 5048791"/>
                <a:gd name="connsiteX0" fmla="*/ 28192 w 5095558"/>
                <a:gd name="connsiteY0" fmla="*/ 2515021 h 5048791"/>
                <a:gd name="connsiteX1" fmla="*/ 1514092 w 5095558"/>
                <a:gd name="connsiteY1" fmla="*/ 1448221 h 5048791"/>
                <a:gd name="connsiteX2" fmla="*/ 2561842 w 5095558"/>
                <a:gd name="connsiteY2" fmla="*/ 421 h 5048791"/>
                <a:gd name="connsiteX3" fmla="*/ 3723892 w 5095558"/>
                <a:gd name="connsiteY3" fmla="*/ 1524421 h 5048791"/>
                <a:gd name="connsiteX4" fmla="*/ 5095492 w 5095558"/>
                <a:gd name="connsiteY4" fmla="*/ 2515021 h 5048791"/>
                <a:gd name="connsiteX5" fmla="*/ 3666743 w 5095558"/>
                <a:gd name="connsiteY5" fmla="*/ 3315121 h 5048791"/>
                <a:gd name="connsiteX6" fmla="*/ 2561842 w 5095558"/>
                <a:gd name="connsiteY6" fmla="*/ 5048671 h 5048791"/>
                <a:gd name="connsiteX7" fmla="*/ 1552193 w 5095558"/>
                <a:gd name="connsiteY7" fmla="*/ 3067471 h 5048791"/>
                <a:gd name="connsiteX8" fmla="*/ 28192 w 5095558"/>
                <a:gd name="connsiteY8" fmla="*/ 2515021 h 5048791"/>
                <a:gd name="connsiteX0" fmla="*/ 0 w 5067366"/>
                <a:gd name="connsiteY0" fmla="*/ 2515021 h 5048895"/>
                <a:gd name="connsiteX1" fmla="*/ 1485900 w 5067366"/>
                <a:gd name="connsiteY1" fmla="*/ 1448221 h 5048895"/>
                <a:gd name="connsiteX2" fmla="*/ 2533650 w 5067366"/>
                <a:gd name="connsiteY2" fmla="*/ 421 h 5048895"/>
                <a:gd name="connsiteX3" fmla="*/ 3695700 w 5067366"/>
                <a:gd name="connsiteY3" fmla="*/ 1524421 h 5048895"/>
                <a:gd name="connsiteX4" fmla="*/ 5067300 w 5067366"/>
                <a:gd name="connsiteY4" fmla="*/ 2515021 h 5048895"/>
                <a:gd name="connsiteX5" fmla="*/ 3638551 w 5067366"/>
                <a:gd name="connsiteY5" fmla="*/ 3315121 h 5048895"/>
                <a:gd name="connsiteX6" fmla="*/ 2533650 w 5067366"/>
                <a:gd name="connsiteY6" fmla="*/ 5048671 h 5048895"/>
                <a:gd name="connsiteX7" fmla="*/ 1485901 w 5067366"/>
                <a:gd name="connsiteY7" fmla="*/ 3429421 h 5048895"/>
                <a:gd name="connsiteX8" fmla="*/ 0 w 5067366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70969"/>
                <a:gd name="connsiteY0" fmla="*/ 2515021 h 5048895"/>
                <a:gd name="connsiteX1" fmla="*/ 1488007 w 5070969"/>
                <a:gd name="connsiteY1" fmla="*/ 1448221 h 5048895"/>
                <a:gd name="connsiteX2" fmla="*/ 2535757 w 5070969"/>
                <a:gd name="connsiteY2" fmla="*/ 421 h 5048895"/>
                <a:gd name="connsiteX3" fmla="*/ 3697807 w 5070969"/>
                <a:gd name="connsiteY3" fmla="*/ 1524421 h 5048895"/>
                <a:gd name="connsiteX4" fmla="*/ 5069407 w 5070969"/>
                <a:gd name="connsiteY4" fmla="*/ 2515021 h 5048895"/>
                <a:gd name="connsiteX5" fmla="*/ 3640658 w 5070969"/>
                <a:gd name="connsiteY5" fmla="*/ 3315121 h 5048895"/>
                <a:gd name="connsiteX6" fmla="*/ 2535757 w 5070969"/>
                <a:gd name="connsiteY6" fmla="*/ 5048671 h 5048895"/>
                <a:gd name="connsiteX7" fmla="*/ 1488008 w 5070969"/>
                <a:gd name="connsiteY7" fmla="*/ 3429421 h 5048895"/>
                <a:gd name="connsiteX8" fmla="*/ 2107 w 5070969"/>
                <a:gd name="connsiteY8" fmla="*/ 2515021 h 5048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0969" h="5048895">
                  <a:moveTo>
                    <a:pt x="2107" y="2515021"/>
                  </a:moveTo>
                  <a:cubicBezTo>
                    <a:pt x="-55043" y="1918121"/>
                    <a:pt x="1065732" y="1867321"/>
                    <a:pt x="1488007" y="1448221"/>
                  </a:cubicBezTo>
                  <a:cubicBezTo>
                    <a:pt x="1910282" y="1029121"/>
                    <a:pt x="1691207" y="25821"/>
                    <a:pt x="2535757" y="421"/>
                  </a:cubicBezTo>
                  <a:cubicBezTo>
                    <a:pt x="3380307" y="-24979"/>
                    <a:pt x="3275532" y="1105321"/>
                    <a:pt x="3697807" y="1524421"/>
                  </a:cubicBezTo>
                  <a:cubicBezTo>
                    <a:pt x="4120082" y="1943521"/>
                    <a:pt x="5021782" y="1626021"/>
                    <a:pt x="5069407" y="2515021"/>
                  </a:cubicBezTo>
                  <a:cubicBezTo>
                    <a:pt x="5117032" y="3404021"/>
                    <a:pt x="4062933" y="2892846"/>
                    <a:pt x="3640658" y="3315121"/>
                  </a:cubicBezTo>
                  <a:cubicBezTo>
                    <a:pt x="3218383" y="3737396"/>
                    <a:pt x="3161232" y="5029621"/>
                    <a:pt x="2535757" y="5048671"/>
                  </a:cubicBezTo>
                  <a:cubicBezTo>
                    <a:pt x="1910282" y="5067721"/>
                    <a:pt x="1834083" y="3870746"/>
                    <a:pt x="1488008" y="3429421"/>
                  </a:cubicBezTo>
                  <a:cubicBezTo>
                    <a:pt x="1141933" y="2988096"/>
                    <a:pt x="59257" y="3111921"/>
                    <a:pt x="2107" y="2515021"/>
                  </a:cubicBezTo>
                  <a:close/>
                </a:path>
              </a:pathLst>
            </a:custGeom>
            <a:solidFill>
              <a:srgbClr val="F47A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1"/>
            <p:cNvSpPr/>
            <p:nvPr/>
          </p:nvSpPr>
          <p:spPr>
            <a:xfrm>
              <a:off x="1855149" y="2033388"/>
              <a:ext cx="2822362" cy="2810075"/>
            </a:xfrm>
            <a:custGeom>
              <a:avLst/>
              <a:gdLst>
                <a:gd name="connsiteX0" fmla="*/ 0 w 5067300"/>
                <a:gd name="connsiteY0" fmla="*/ 2533650 h 5067300"/>
                <a:gd name="connsiteX1" fmla="*/ 2533650 w 5067300"/>
                <a:gd name="connsiteY1" fmla="*/ 0 h 5067300"/>
                <a:gd name="connsiteX2" fmla="*/ 5067300 w 5067300"/>
                <a:gd name="connsiteY2" fmla="*/ 2533650 h 5067300"/>
                <a:gd name="connsiteX3" fmla="*/ 2533650 w 5067300"/>
                <a:gd name="connsiteY3" fmla="*/ 5067300 h 5067300"/>
                <a:gd name="connsiteX4" fmla="*/ 0 w 5067300"/>
                <a:gd name="connsiteY4" fmla="*/ 2533650 h 5067300"/>
                <a:gd name="connsiteX0" fmla="*/ 0 w 5067300"/>
                <a:gd name="connsiteY0" fmla="*/ 2514600 h 5048250"/>
                <a:gd name="connsiteX1" fmla="*/ 2533650 w 5067300"/>
                <a:gd name="connsiteY1" fmla="*/ 0 h 5048250"/>
                <a:gd name="connsiteX2" fmla="*/ 5067300 w 5067300"/>
                <a:gd name="connsiteY2" fmla="*/ 2514600 h 5048250"/>
                <a:gd name="connsiteX3" fmla="*/ 2533650 w 5067300"/>
                <a:gd name="connsiteY3" fmla="*/ 5048250 h 5048250"/>
                <a:gd name="connsiteX4" fmla="*/ 0 w 5067300"/>
                <a:gd name="connsiteY4" fmla="*/ 2514600 h 5048250"/>
                <a:gd name="connsiteX0" fmla="*/ 54437 w 5121737"/>
                <a:gd name="connsiteY0" fmla="*/ 2603761 h 5137411"/>
                <a:gd name="connsiteX1" fmla="*/ 987887 w 5121737"/>
                <a:gd name="connsiteY1" fmla="*/ 755911 h 5137411"/>
                <a:gd name="connsiteX2" fmla="*/ 2588087 w 5121737"/>
                <a:gd name="connsiteY2" fmla="*/ 89161 h 5137411"/>
                <a:gd name="connsiteX3" fmla="*/ 5121737 w 5121737"/>
                <a:gd name="connsiteY3" fmla="*/ 2603761 h 5137411"/>
                <a:gd name="connsiteX4" fmla="*/ 2588087 w 5121737"/>
                <a:gd name="connsiteY4" fmla="*/ 5137411 h 5137411"/>
                <a:gd name="connsiteX5" fmla="*/ 54437 w 5121737"/>
                <a:gd name="connsiteY5" fmla="*/ 2603761 h 5137411"/>
                <a:gd name="connsiteX0" fmla="*/ 16756 w 5084056"/>
                <a:gd name="connsiteY0" fmla="*/ 2532352 h 5066002"/>
                <a:gd name="connsiteX1" fmla="*/ 1502656 w 5084056"/>
                <a:gd name="connsiteY1" fmla="*/ 1465552 h 5066002"/>
                <a:gd name="connsiteX2" fmla="*/ 2550406 w 5084056"/>
                <a:gd name="connsiteY2" fmla="*/ 17752 h 5066002"/>
                <a:gd name="connsiteX3" fmla="*/ 5084056 w 5084056"/>
                <a:gd name="connsiteY3" fmla="*/ 2532352 h 5066002"/>
                <a:gd name="connsiteX4" fmla="*/ 2550406 w 5084056"/>
                <a:gd name="connsiteY4" fmla="*/ 5066002 h 5066002"/>
                <a:gd name="connsiteX5" fmla="*/ 16756 w 5084056"/>
                <a:gd name="connsiteY5" fmla="*/ 2532352 h 5066002"/>
                <a:gd name="connsiteX0" fmla="*/ 16756 w 5144870"/>
                <a:gd name="connsiteY0" fmla="*/ 2522862 h 5056512"/>
                <a:gd name="connsiteX1" fmla="*/ 1502656 w 5144870"/>
                <a:gd name="connsiteY1" fmla="*/ 1456062 h 5056512"/>
                <a:gd name="connsiteX2" fmla="*/ 2550406 w 5144870"/>
                <a:gd name="connsiteY2" fmla="*/ 8262 h 5056512"/>
                <a:gd name="connsiteX3" fmla="*/ 4207756 w 5144870"/>
                <a:gd name="connsiteY3" fmla="*/ 941712 h 5056512"/>
                <a:gd name="connsiteX4" fmla="*/ 5084056 w 5144870"/>
                <a:gd name="connsiteY4" fmla="*/ 2522862 h 5056512"/>
                <a:gd name="connsiteX5" fmla="*/ 2550406 w 5144870"/>
                <a:gd name="connsiteY5" fmla="*/ 5056512 h 5056512"/>
                <a:gd name="connsiteX6" fmla="*/ 16756 w 5144870"/>
                <a:gd name="connsiteY6" fmla="*/ 2522862 h 5056512"/>
                <a:gd name="connsiteX0" fmla="*/ 16756 w 5124175"/>
                <a:gd name="connsiteY0" fmla="*/ 2514716 h 5048366"/>
                <a:gd name="connsiteX1" fmla="*/ 1502656 w 5124175"/>
                <a:gd name="connsiteY1" fmla="*/ 1447916 h 5048366"/>
                <a:gd name="connsiteX2" fmla="*/ 2550406 w 5124175"/>
                <a:gd name="connsiteY2" fmla="*/ 116 h 5048366"/>
                <a:gd name="connsiteX3" fmla="*/ 3712456 w 5124175"/>
                <a:gd name="connsiteY3" fmla="*/ 1524116 h 5048366"/>
                <a:gd name="connsiteX4" fmla="*/ 5084056 w 5124175"/>
                <a:gd name="connsiteY4" fmla="*/ 2514716 h 5048366"/>
                <a:gd name="connsiteX5" fmla="*/ 2550406 w 5124175"/>
                <a:gd name="connsiteY5" fmla="*/ 5048366 h 5048366"/>
                <a:gd name="connsiteX6" fmla="*/ 16756 w 5124175"/>
                <a:gd name="connsiteY6" fmla="*/ 2514716 h 5048366"/>
                <a:gd name="connsiteX0" fmla="*/ 16756 w 5095345"/>
                <a:gd name="connsiteY0" fmla="*/ 2514716 h 5097037"/>
                <a:gd name="connsiteX1" fmla="*/ 1502656 w 5095345"/>
                <a:gd name="connsiteY1" fmla="*/ 1447916 h 5097037"/>
                <a:gd name="connsiteX2" fmla="*/ 2550406 w 5095345"/>
                <a:gd name="connsiteY2" fmla="*/ 116 h 5097037"/>
                <a:gd name="connsiteX3" fmla="*/ 3712456 w 5095345"/>
                <a:gd name="connsiteY3" fmla="*/ 1524116 h 5097037"/>
                <a:gd name="connsiteX4" fmla="*/ 5084056 w 5095345"/>
                <a:gd name="connsiteY4" fmla="*/ 2514716 h 5097037"/>
                <a:gd name="connsiteX5" fmla="*/ 4264907 w 5095345"/>
                <a:gd name="connsiteY5" fmla="*/ 4057766 h 5097037"/>
                <a:gd name="connsiteX6" fmla="*/ 2550406 w 5095345"/>
                <a:gd name="connsiteY6" fmla="*/ 5048366 h 5097037"/>
                <a:gd name="connsiteX7" fmla="*/ 16756 w 5095345"/>
                <a:gd name="connsiteY7" fmla="*/ 2514716 h 5097037"/>
                <a:gd name="connsiteX0" fmla="*/ 16756 w 5087088"/>
                <a:gd name="connsiteY0" fmla="*/ 2514716 h 5051792"/>
                <a:gd name="connsiteX1" fmla="*/ 1502656 w 5087088"/>
                <a:gd name="connsiteY1" fmla="*/ 1447916 h 5051792"/>
                <a:gd name="connsiteX2" fmla="*/ 2550406 w 5087088"/>
                <a:gd name="connsiteY2" fmla="*/ 116 h 5051792"/>
                <a:gd name="connsiteX3" fmla="*/ 3712456 w 5087088"/>
                <a:gd name="connsiteY3" fmla="*/ 1524116 h 5051792"/>
                <a:gd name="connsiteX4" fmla="*/ 5084056 w 5087088"/>
                <a:gd name="connsiteY4" fmla="*/ 2514716 h 5051792"/>
                <a:gd name="connsiteX5" fmla="*/ 2721857 w 5087088"/>
                <a:gd name="connsiteY5" fmla="*/ 3048116 h 5051792"/>
                <a:gd name="connsiteX6" fmla="*/ 2550406 w 5087088"/>
                <a:gd name="connsiteY6" fmla="*/ 5048366 h 5051792"/>
                <a:gd name="connsiteX7" fmla="*/ 16756 w 5087088"/>
                <a:gd name="connsiteY7" fmla="*/ 2514716 h 5051792"/>
                <a:gd name="connsiteX0" fmla="*/ 16756 w 5087088"/>
                <a:gd name="connsiteY0" fmla="*/ 2514716 h 5054640"/>
                <a:gd name="connsiteX1" fmla="*/ 1502656 w 5087088"/>
                <a:gd name="connsiteY1" fmla="*/ 1447916 h 5054640"/>
                <a:gd name="connsiteX2" fmla="*/ 2550406 w 5087088"/>
                <a:gd name="connsiteY2" fmla="*/ 116 h 5054640"/>
                <a:gd name="connsiteX3" fmla="*/ 3712456 w 5087088"/>
                <a:gd name="connsiteY3" fmla="*/ 1524116 h 5054640"/>
                <a:gd name="connsiteX4" fmla="*/ 5084056 w 5087088"/>
                <a:gd name="connsiteY4" fmla="*/ 2514716 h 5054640"/>
                <a:gd name="connsiteX5" fmla="*/ 2721857 w 5087088"/>
                <a:gd name="connsiteY5" fmla="*/ 3048116 h 5054640"/>
                <a:gd name="connsiteX6" fmla="*/ 2550406 w 5087088"/>
                <a:gd name="connsiteY6" fmla="*/ 5048366 h 5054640"/>
                <a:gd name="connsiteX7" fmla="*/ 835907 w 5087088"/>
                <a:gd name="connsiteY7" fmla="*/ 3638666 h 5054640"/>
                <a:gd name="connsiteX8" fmla="*/ 16756 w 5087088"/>
                <a:gd name="connsiteY8" fmla="*/ 2514716 h 5054640"/>
                <a:gd name="connsiteX0" fmla="*/ 29 w 5070361"/>
                <a:gd name="connsiteY0" fmla="*/ 2514716 h 5048664"/>
                <a:gd name="connsiteX1" fmla="*/ 1485929 w 5070361"/>
                <a:gd name="connsiteY1" fmla="*/ 1447916 h 5048664"/>
                <a:gd name="connsiteX2" fmla="*/ 2533679 w 5070361"/>
                <a:gd name="connsiteY2" fmla="*/ 116 h 5048664"/>
                <a:gd name="connsiteX3" fmla="*/ 3695729 w 5070361"/>
                <a:gd name="connsiteY3" fmla="*/ 1524116 h 5048664"/>
                <a:gd name="connsiteX4" fmla="*/ 5067329 w 5070361"/>
                <a:gd name="connsiteY4" fmla="*/ 2514716 h 5048664"/>
                <a:gd name="connsiteX5" fmla="*/ 2705130 w 5070361"/>
                <a:gd name="connsiteY5" fmla="*/ 3048116 h 5048664"/>
                <a:gd name="connsiteX6" fmla="*/ 2533679 w 5070361"/>
                <a:gd name="connsiteY6" fmla="*/ 5048366 h 5048664"/>
                <a:gd name="connsiteX7" fmla="*/ 1524030 w 5070361"/>
                <a:gd name="connsiteY7" fmla="*/ 2895716 h 5048664"/>
                <a:gd name="connsiteX8" fmla="*/ 29 w 5070361"/>
                <a:gd name="connsiteY8" fmla="*/ 2514716 h 5048664"/>
                <a:gd name="connsiteX0" fmla="*/ 29 w 5070631"/>
                <a:gd name="connsiteY0" fmla="*/ 2514716 h 5049645"/>
                <a:gd name="connsiteX1" fmla="*/ 1485929 w 5070631"/>
                <a:gd name="connsiteY1" fmla="*/ 1447916 h 5049645"/>
                <a:gd name="connsiteX2" fmla="*/ 2533679 w 5070631"/>
                <a:gd name="connsiteY2" fmla="*/ 116 h 5049645"/>
                <a:gd name="connsiteX3" fmla="*/ 3695729 w 5070631"/>
                <a:gd name="connsiteY3" fmla="*/ 1524116 h 5049645"/>
                <a:gd name="connsiteX4" fmla="*/ 5067329 w 5070631"/>
                <a:gd name="connsiteY4" fmla="*/ 2514716 h 5049645"/>
                <a:gd name="connsiteX5" fmla="*/ 2876580 w 5070631"/>
                <a:gd name="connsiteY5" fmla="*/ 3200516 h 5049645"/>
                <a:gd name="connsiteX6" fmla="*/ 2533679 w 5070631"/>
                <a:gd name="connsiteY6" fmla="*/ 5048366 h 5049645"/>
                <a:gd name="connsiteX7" fmla="*/ 1524030 w 5070631"/>
                <a:gd name="connsiteY7" fmla="*/ 2895716 h 5049645"/>
                <a:gd name="connsiteX8" fmla="*/ 29 w 5070631"/>
                <a:gd name="connsiteY8" fmla="*/ 2514716 h 5049645"/>
                <a:gd name="connsiteX0" fmla="*/ 29 w 5070631"/>
                <a:gd name="connsiteY0" fmla="*/ 2514716 h 5048449"/>
                <a:gd name="connsiteX1" fmla="*/ 1485929 w 5070631"/>
                <a:gd name="connsiteY1" fmla="*/ 1447916 h 5048449"/>
                <a:gd name="connsiteX2" fmla="*/ 2533679 w 5070631"/>
                <a:gd name="connsiteY2" fmla="*/ 116 h 5048449"/>
                <a:gd name="connsiteX3" fmla="*/ 3695729 w 5070631"/>
                <a:gd name="connsiteY3" fmla="*/ 1524116 h 5048449"/>
                <a:gd name="connsiteX4" fmla="*/ 5067329 w 5070631"/>
                <a:gd name="connsiteY4" fmla="*/ 2514716 h 5048449"/>
                <a:gd name="connsiteX5" fmla="*/ 2876580 w 5070631"/>
                <a:gd name="connsiteY5" fmla="*/ 3200516 h 5048449"/>
                <a:gd name="connsiteX6" fmla="*/ 2533679 w 5070631"/>
                <a:gd name="connsiteY6" fmla="*/ 5048366 h 5048449"/>
                <a:gd name="connsiteX7" fmla="*/ 1524030 w 5070631"/>
                <a:gd name="connsiteY7" fmla="*/ 2895716 h 5048449"/>
                <a:gd name="connsiteX8" fmla="*/ 29 w 5070631"/>
                <a:gd name="connsiteY8" fmla="*/ 2514716 h 5048449"/>
                <a:gd name="connsiteX0" fmla="*/ 29 w 5079116"/>
                <a:gd name="connsiteY0" fmla="*/ 2514716 h 5048449"/>
                <a:gd name="connsiteX1" fmla="*/ 1485929 w 5079116"/>
                <a:gd name="connsiteY1" fmla="*/ 1447916 h 5048449"/>
                <a:gd name="connsiteX2" fmla="*/ 2533679 w 5079116"/>
                <a:gd name="connsiteY2" fmla="*/ 116 h 5048449"/>
                <a:gd name="connsiteX3" fmla="*/ 3695729 w 5079116"/>
                <a:gd name="connsiteY3" fmla="*/ 1524116 h 5048449"/>
                <a:gd name="connsiteX4" fmla="*/ 5067329 w 5079116"/>
                <a:gd name="connsiteY4" fmla="*/ 2514716 h 5048449"/>
                <a:gd name="connsiteX5" fmla="*/ 2876580 w 5079116"/>
                <a:gd name="connsiteY5" fmla="*/ 3200516 h 5048449"/>
                <a:gd name="connsiteX6" fmla="*/ 2533679 w 5079116"/>
                <a:gd name="connsiteY6" fmla="*/ 5048366 h 5048449"/>
                <a:gd name="connsiteX7" fmla="*/ 1524030 w 5079116"/>
                <a:gd name="connsiteY7" fmla="*/ 2895716 h 5048449"/>
                <a:gd name="connsiteX8" fmla="*/ 29 w 5079116"/>
                <a:gd name="connsiteY8" fmla="*/ 2514716 h 5048449"/>
                <a:gd name="connsiteX0" fmla="*/ 29 w 5079116"/>
                <a:gd name="connsiteY0" fmla="*/ 2515021 h 5048754"/>
                <a:gd name="connsiteX1" fmla="*/ 1485929 w 5079116"/>
                <a:gd name="connsiteY1" fmla="*/ 1448221 h 5048754"/>
                <a:gd name="connsiteX2" fmla="*/ 2533679 w 5079116"/>
                <a:gd name="connsiteY2" fmla="*/ 421 h 5048754"/>
                <a:gd name="connsiteX3" fmla="*/ 3695729 w 5079116"/>
                <a:gd name="connsiteY3" fmla="*/ 1524421 h 5048754"/>
                <a:gd name="connsiteX4" fmla="*/ 5067329 w 5079116"/>
                <a:gd name="connsiteY4" fmla="*/ 2515021 h 5048754"/>
                <a:gd name="connsiteX5" fmla="*/ 2876580 w 5079116"/>
                <a:gd name="connsiteY5" fmla="*/ 3200821 h 5048754"/>
                <a:gd name="connsiteX6" fmla="*/ 2533679 w 5079116"/>
                <a:gd name="connsiteY6" fmla="*/ 5048671 h 5048754"/>
                <a:gd name="connsiteX7" fmla="*/ 1524030 w 5079116"/>
                <a:gd name="connsiteY7" fmla="*/ 2896021 h 5048754"/>
                <a:gd name="connsiteX8" fmla="*/ 29 w 5079116"/>
                <a:gd name="connsiteY8" fmla="*/ 2515021 h 5048754"/>
                <a:gd name="connsiteX0" fmla="*/ 40849 w 5119936"/>
                <a:gd name="connsiteY0" fmla="*/ 2515021 h 5048754"/>
                <a:gd name="connsiteX1" fmla="*/ 1526749 w 5119936"/>
                <a:gd name="connsiteY1" fmla="*/ 1448221 h 5048754"/>
                <a:gd name="connsiteX2" fmla="*/ 2574499 w 5119936"/>
                <a:gd name="connsiteY2" fmla="*/ 421 h 5048754"/>
                <a:gd name="connsiteX3" fmla="*/ 3736549 w 5119936"/>
                <a:gd name="connsiteY3" fmla="*/ 1524421 h 5048754"/>
                <a:gd name="connsiteX4" fmla="*/ 5108149 w 5119936"/>
                <a:gd name="connsiteY4" fmla="*/ 2515021 h 5048754"/>
                <a:gd name="connsiteX5" fmla="*/ 2917400 w 5119936"/>
                <a:gd name="connsiteY5" fmla="*/ 3200821 h 5048754"/>
                <a:gd name="connsiteX6" fmla="*/ 2574499 w 5119936"/>
                <a:gd name="connsiteY6" fmla="*/ 5048671 h 5048754"/>
                <a:gd name="connsiteX7" fmla="*/ 1564850 w 5119936"/>
                <a:gd name="connsiteY7" fmla="*/ 2896021 h 5048754"/>
                <a:gd name="connsiteX8" fmla="*/ 40849 w 5119936"/>
                <a:gd name="connsiteY8" fmla="*/ 2515021 h 504875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28192 w 5107279"/>
                <a:gd name="connsiteY0" fmla="*/ 2515021 h 5048924"/>
                <a:gd name="connsiteX1" fmla="*/ 1514092 w 5107279"/>
                <a:gd name="connsiteY1" fmla="*/ 1448221 h 5048924"/>
                <a:gd name="connsiteX2" fmla="*/ 2561842 w 5107279"/>
                <a:gd name="connsiteY2" fmla="*/ 421 h 5048924"/>
                <a:gd name="connsiteX3" fmla="*/ 3723892 w 5107279"/>
                <a:gd name="connsiteY3" fmla="*/ 1524421 h 5048924"/>
                <a:gd name="connsiteX4" fmla="*/ 5095492 w 5107279"/>
                <a:gd name="connsiteY4" fmla="*/ 2515021 h 5048924"/>
                <a:gd name="connsiteX5" fmla="*/ 2904743 w 5107279"/>
                <a:gd name="connsiteY5" fmla="*/ 3200821 h 5048924"/>
                <a:gd name="connsiteX6" fmla="*/ 2561842 w 5107279"/>
                <a:gd name="connsiteY6" fmla="*/ 5048671 h 5048924"/>
                <a:gd name="connsiteX7" fmla="*/ 1552193 w 5107279"/>
                <a:gd name="connsiteY7" fmla="*/ 3067471 h 5048924"/>
                <a:gd name="connsiteX8" fmla="*/ 28192 w 5107279"/>
                <a:gd name="connsiteY8" fmla="*/ 2515021 h 5048924"/>
                <a:gd name="connsiteX0" fmla="*/ 28192 w 5107279"/>
                <a:gd name="connsiteY0" fmla="*/ 2515021 h 5050456"/>
                <a:gd name="connsiteX1" fmla="*/ 1514092 w 5107279"/>
                <a:gd name="connsiteY1" fmla="*/ 1448221 h 5050456"/>
                <a:gd name="connsiteX2" fmla="*/ 2561842 w 5107279"/>
                <a:gd name="connsiteY2" fmla="*/ 421 h 5050456"/>
                <a:gd name="connsiteX3" fmla="*/ 3723892 w 5107279"/>
                <a:gd name="connsiteY3" fmla="*/ 1524421 h 5050456"/>
                <a:gd name="connsiteX4" fmla="*/ 5095492 w 5107279"/>
                <a:gd name="connsiteY4" fmla="*/ 2515021 h 5050456"/>
                <a:gd name="connsiteX5" fmla="*/ 2904743 w 5107279"/>
                <a:gd name="connsiteY5" fmla="*/ 3200821 h 5050456"/>
                <a:gd name="connsiteX6" fmla="*/ 2561842 w 5107279"/>
                <a:gd name="connsiteY6" fmla="*/ 5048671 h 5050456"/>
                <a:gd name="connsiteX7" fmla="*/ 1552193 w 5107279"/>
                <a:gd name="connsiteY7" fmla="*/ 3067471 h 5050456"/>
                <a:gd name="connsiteX8" fmla="*/ 28192 w 5107279"/>
                <a:gd name="connsiteY8" fmla="*/ 2515021 h 5050456"/>
                <a:gd name="connsiteX0" fmla="*/ 28192 w 5095562"/>
                <a:gd name="connsiteY0" fmla="*/ 2515021 h 5049595"/>
                <a:gd name="connsiteX1" fmla="*/ 1514092 w 5095562"/>
                <a:gd name="connsiteY1" fmla="*/ 1448221 h 5049595"/>
                <a:gd name="connsiteX2" fmla="*/ 2561842 w 5095562"/>
                <a:gd name="connsiteY2" fmla="*/ 421 h 5049595"/>
                <a:gd name="connsiteX3" fmla="*/ 3723892 w 5095562"/>
                <a:gd name="connsiteY3" fmla="*/ 1524421 h 5049595"/>
                <a:gd name="connsiteX4" fmla="*/ 5095492 w 5095562"/>
                <a:gd name="connsiteY4" fmla="*/ 2515021 h 5049595"/>
                <a:gd name="connsiteX5" fmla="*/ 3666743 w 5095562"/>
                <a:gd name="connsiteY5" fmla="*/ 3315121 h 5049595"/>
                <a:gd name="connsiteX6" fmla="*/ 2561842 w 5095562"/>
                <a:gd name="connsiteY6" fmla="*/ 5048671 h 5049595"/>
                <a:gd name="connsiteX7" fmla="*/ 1552193 w 5095562"/>
                <a:gd name="connsiteY7" fmla="*/ 3067471 h 5049595"/>
                <a:gd name="connsiteX8" fmla="*/ 28192 w 5095562"/>
                <a:gd name="connsiteY8" fmla="*/ 2515021 h 5049595"/>
                <a:gd name="connsiteX0" fmla="*/ 28192 w 5095562"/>
                <a:gd name="connsiteY0" fmla="*/ 2515021 h 5048791"/>
                <a:gd name="connsiteX1" fmla="*/ 1514092 w 5095562"/>
                <a:gd name="connsiteY1" fmla="*/ 1448221 h 5048791"/>
                <a:gd name="connsiteX2" fmla="*/ 2561842 w 5095562"/>
                <a:gd name="connsiteY2" fmla="*/ 421 h 5048791"/>
                <a:gd name="connsiteX3" fmla="*/ 3723892 w 5095562"/>
                <a:gd name="connsiteY3" fmla="*/ 1524421 h 5048791"/>
                <a:gd name="connsiteX4" fmla="*/ 5095492 w 5095562"/>
                <a:gd name="connsiteY4" fmla="*/ 2515021 h 5048791"/>
                <a:gd name="connsiteX5" fmla="*/ 3666743 w 5095562"/>
                <a:gd name="connsiteY5" fmla="*/ 3315121 h 5048791"/>
                <a:gd name="connsiteX6" fmla="*/ 2561842 w 5095562"/>
                <a:gd name="connsiteY6" fmla="*/ 5048671 h 5048791"/>
                <a:gd name="connsiteX7" fmla="*/ 1552193 w 5095562"/>
                <a:gd name="connsiteY7" fmla="*/ 3067471 h 5048791"/>
                <a:gd name="connsiteX8" fmla="*/ 28192 w 5095562"/>
                <a:gd name="connsiteY8" fmla="*/ 2515021 h 5048791"/>
                <a:gd name="connsiteX0" fmla="*/ 28192 w 5095558"/>
                <a:gd name="connsiteY0" fmla="*/ 2515021 h 5048791"/>
                <a:gd name="connsiteX1" fmla="*/ 1514092 w 5095558"/>
                <a:gd name="connsiteY1" fmla="*/ 1448221 h 5048791"/>
                <a:gd name="connsiteX2" fmla="*/ 2561842 w 5095558"/>
                <a:gd name="connsiteY2" fmla="*/ 421 h 5048791"/>
                <a:gd name="connsiteX3" fmla="*/ 3723892 w 5095558"/>
                <a:gd name="connsiteY3" fmla="*/ 1524421 h 5048791"/>
                <a:gd name="connsiteX4" fmla="*/ 5095492 w 5095558"/>
                <a:gd name="connsiteY4" fmla="*/ 2515021 h 5048791"/>
                <a:gd name="connsiteX5" fmla="*/ 3666743 w 5095558"/>
                <a:gd name="connsiteY5" fmla="*/ 3315121 h 5048791"/>
                <a:gd name="connsiteX6" fmla="*/ 2561842 w 5095558"/>
                <a:gd name="connsiteY6" fmla="*/ 5048671 h 5048791"/>
                <a:gd name="connsiteX7" fmla="*/ 1552193 w 5095558"/>
                <a:gd name="connsiteY7" fmla="*/ 3067471 h 5048791"/>
                <a:gd name="connsiteX8" fmla="*/ 28192 w 5095558"/>
                <a:gd name="connsiteY8" fmla="*/ 2515021 h 5048791"/>
                <a:gd name="connsiteX0" fmla="*/ 0 w 5067366"/>
                <a:gd name="connsiteY0" fmla="*/ 2515021 h 5048895"/>
                <a:gd name="connsiteX1" fmla="*/ 1485900 w 5067366"/>
                <a:gd name="connsiteY1" fmla="*/ 1448221 h 5048895"/>
                <a:gd name="connsiteX2" fmla="*/ 2533650 w 5067366"/>
                <a:gd name="connsiteY2" fmla="*/ 421 h 5048895"/>
                <a:gd name="connsiteX3" fmla="*/ 3695700 w 5067366"/>
                <a:gd name="connsiteY3" fmla="*/ 1524421 h 5048895"/>
                <a:gd name="connsiteX4" fmla="*/ 5067300 w 5067366"/>
                <a:gd name="connsiteY4" fmla="*/ 2515021 h 5048895"/>
                <a:gd name="connsiteX5" fmla="*/ 3638551 w 5067366"/>
                <a:gd name="connsiteY5" fmla="*/ 3315121 h 5048895"/>
                <a:gd name="connsiteX6" fmla="*/ 2533650 w 5067366"/>
                <a:gd name="connsiteY6" fmla="*/ 5048671 h 5048895"/>
                <a:gd name="connsiteX7" fmla="*/ 1485901 w 5067366"/>
                <a:gd name="connsiteY7" fmla="*/ 3429421 h 5048895"/>
                <a:gd name="connsiteX8" fmla="*/ 0 w 5067366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70969"/>
                <a:gd name="connsiteY0" fmla="*/ 2515021 h 5048895"/>
                <a:gd name="connsiteX1" fmla="*/ 1488007 w 5070969"/>
                <a:gd name="connsiteY1" fmla="*/ 1448221 h 5048895"/>
                <a:gd name="connsiteX2" fmla="*/ 2535757 w 5070969"/>
                <a:gd name="connsiteY2" fmla="*/ 421 h 5048895"/>
                <a:gd name="connsiteX3" fmla="*/ 3697807 w 5070969"/>
                <a:gd name="connsiteY3" fmla="*/ 1524421 h 5048895"/>
                <a:gd name="connsiteX4" fmla="*/ 5069407 w 5070969"/>
                <a:gd name="connsiteY4" fmla="*/ 2515021 h 5048895"/>
                <a:gd name="connsiteX5" fmla="*/ 3640658 w 5070969"/>
                <a:gd name="connsiteY5" fmla="*/ 3315121 h 5048895"/>
                <a:gd name="connsiteX6" fmla="*/ 2535757 w 5070969"/>
                <a:gd name="connsiteY6" fmla="*/ 5048671 h 5048895"/>
                <a:gd name="connsiteX7" fmla="*/ 1488008 w 5070969"/>
                <a:gd name="connsiteY7" fmla="*/ 3429421 h 5048895"/>
                <a:gd name="connsiteX8" fmla="*/ 2107 w 5070969"/>
                <a:gd name="connsiteY8" fmla="*/ 2515021 h 5048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0969" h="5048895">
                  <a:moveTo>
                    <a:pt x="2107" y="2515021"/>
                  </a:moveTo>
                  <a:cubicBezTo>
                    <a:pt x="-55043" y="1918121"/>
                    <a:pt x="1065732" y="1867321"/>
                    <a:pt x="1488007" y="1448221"/>
                  </a:cubicBezTo>
                  <a:cubicBezTo>
                    <a:pt x="1910282" y="1029121"/>
                    <a:pt x="1691207" y="25821"/>
                    <a:pt x="2535757" y="421"/>
                  </a:cubicBezTo>
                  <a:cubicBezTo>
                    <a:pt x="3380307" y="-24979"/>
                    <a:pt x="3275532" y="1105321"/>
                    <a:pt x="3697807" y="1524421"/>
                  </a:cubicBezTo>
                  <a:cubicBezTo>
                    <a:pt x="4120082" y="1943521"/>
                    <a:pt x="5021782" y="1626021"/>
                    <a:pt x="5069407" y="2515021"/>
                  </a:cubicBezTo>
                  <a:cubicBezTo>
                    <a:pt x="5117032" y="3404021"/>
                    <a:pt x="4062933" y="2892846"/>
                    <a:pt x="3640658" y="3315121"/>
                  </a:cubicBezTo>
                  <a:cubicBezTo>
                    <a:pt x="3218383" y="3737396"/>
                    <a:pt x="3161232" y="5029621"/>
                    <a:pt x="2535757" y="5048671"/>
                  </a:cubicBezTo>
                  <a:cubicBezTo>
                    <a:pt x="1910282" y="5067721"/>
                    <a:pt x="1834083" y="3870746"/>
                    <a:pt x="1488008" y="3429421"/>
                  </a:cubicBezTo>
                  <a:cubicBezTo>
                    <a:pt x="1141933" y="2988096"/>
                    <a:pt x="59257" y="3111921"/>
                    <a:pt x="2107" y="2515021"/>
                  </a:cubicBezTo>
                  <a:close/>
                </a:path>
              </a:pathLst>
            </a:custGeom>
            <a:solidFill>
              <a:srgbClr val="4E57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椭圆 1"/>
            <p:cNvSpPr/>
            <p:nvPr/>
          </p:nvSpPr>
          <p:spPr>
            <a:xfrm>
              <a:off x="2246145" y="2422681"/>
              <a:ext cx="2040371" cy="2031489"/>
            </a:xfrm>
            <a:custGeom>
              <a:avLst/>
              <a:gdLst>
                <a:gd name="connsiteX0" fmla="*/ 0 w 5067300"/>
                <a:gd name="connsiteY0" fmla="*/ 2533650 h 5067300"/>
                <a:gd name="connsiteX1" fmla="*/ 2533650 w 5067300"/>
                <a:gd name="connsiteY1" fmla="*/ 0 h 5067300"/>
                <a:gd name="connsiteX2" fmla="*/ 5067300 w 5067300"/>
                <a:gd name="connsiteY2" fmla="*/ 2533650 h 5067300"/>
                <a:gd name="connsiteX3" fmla="*/ 2533650 w 5067300"/>
                <a:gd name="connsiteY3" fmla="*/ 5067300 h 5067300"/>
                <a:gd name="connsiteX4" fmla="*/ 0 w 5067300"/>
                <a:gd name="connsiteY4" fmla="*/ 2533650 h 5067300"/>
                <a:gd name="connsiteX0" fmla="*/ 0 w 5067300"/>
                <a:gd name="connsiteY0" fmla="*/ 2514600 h 5048250"/>
                <a:gd name="connsiteX1" fmla="*/ 2533650 w 5067300"/>
                <a:gd name="connsiteY1" fmla="*/ 0 h 5048250"/>
                <a:gd name="connsiteX2" fmla="*/ 5067300 w 5067300"/>
                <a:gd name="connsiteY2" fmla="*/ 2514600 h 5048250"/>
                <a:gd name="connsiteX3" fmla="*/ 2533650 w 5067300"/>
                <a:gd name="connsiteY3" fmla="*/ 5048250 h 5048250"/>
                <a:gd name="connsiteX4" fmla="*/ 0 w 5067300"/>
                <a:gd name="connsiteY4" fmla="*/ 2514600 h 5048250"/>
                <a:gd name="connsiteX0" fmla="*/ 54437 w 5121737"/>
                <a:gd name="connsiteY0" fmla="*/ 2603761 h 5137411"/>
                <a:gd name="connsiteX1" fmla="*/ 987887 w 5121737"/>
                <a:gd name="connsiteY1" fmla="*/ 755911 h 5137411"/>
                <a:gd name="connsiteX2" fmla="*/ 2588087 w 5121737"/>
                <a:gd name="connsiteY2" fmla="*/ 89161 h 5137411"/>
                <a:gd name="connsiteX3" fmla="*/ 5121737 w 5121737"/>
                <a:gd name="connsiteY3" fmla="*/ 2603761 h 5137411"/>
                <a:gd name="connsiteX4" fmla="*/ 2588087 w 5121737"/>
                <a:gd name="connsiteY4" fmla="*/ 5137411 h 5137411"/>
                <a:gd name="connsiteX5" fmla="*/ 54437 w 5121737"/>
                <a:gd name="connsiteY5" fmla="*/ 2603761 h 5137411"/>
                <a:gd name="connsiteX0" fmla="*/ 16756 w 5084056"/>
                <a:gd name="connsiteY0" fmla="*/ 2532352 h 5066002"/>
                <a:gd name="connsiteX1" fmla="*/ 1502656 w 5084056"/>
                <a:gd name="connsiteY1" fmla="*/ 1465552 h 5066002"/>
                <a:gd name="connsiteX2" fmla="*/ 2550406 w 5084056"/>
                <a:gd name="connsiteY2" fmla="*/ 17752 h 5066002"/>
                <a:gd name="connsiteX3" fmla="*/ 5084056 w 5084056"/>
                <a:gd name="connsiteY3" fmla="*/ 2532352 h 5066002"/>
                <a:gd name="connsiteX4" fmla="*/ 2550406 w 5084056"/>
                <a:gd name="connsiteY4" fmla="*/ 5066002 h 5066002"/>
                <a:gd name="connsiteX5" fmla="*/ 16756 w 5084056"/>
                <a:gd name="connsiteY5" fmla="*/ 2532352 h 5066002"/>
                <a:gd name="connsiteX0" fmla="*/ 16756 w 5144870"/>
                <a:gd name="connsiteY0" fmla="*/ 2522862 h 5056512"/>
                <a:gd name="connsiteX1" fmla="*/ 1502656 w 5144870"/>
                <a:gd name="connsiteY1" fmla="*/ 1456062 h 5056512"/>
                <a:gd name="connsiteX2" fmla="*/ 2550406 w 5144870"/>
                <a:gd name="connsiteY2" fmla="*/ 8262 h 5056512"/>
                <a:gd name="connsiteX3" fmla="*/ 4207756 w 5144870"/>
                <a:gd name="connsiteY3" fmla="*/ 941712 h 5056512"/>
                <a:gd name="connsiteX4" fmla="*/ 5084056 w 5144870"/>
                <a:gd name="connsiteY4" fmla="*/ 2522862 h 5056512"/>
                <a:gd name="connsiteX5" fmla="*/ 2550406 w 5144870"/>
                <a:gd name="connsiteY5" fmla="*/ 5056512 h 5056512"/>
                <a:gd name="connsiteX6" fmla="*/ 16756 w 5144870"/>
                <a:gd name="connsiteY6" fmla="*/ 2522862 h 5056512"/>
                <a:gd name="connsiteX0" fmla="*/ 16756 w 5124175"/>
                <a:gd name="connsiteY0" fmla="*/ 2514716 h 5048366"/>
                <a:gd name="connsiteX1" fmla="*/ 1502656 w 5124175"/>
                <a:gd name="connsiteY1" fmla="*/ 1447916 h 5048366"/>
                <a:gd name="connsiteX2" fmla="*/ 2550406 w 5124175"/>
                <a:gd name="connsiteY2" fmla="*/ 116 h 5048366"/>
                <a:gd name="connsiteX3" fmla="*/ 3712456 w 5124175"/>
                <a:gd name="connsiteY3" fmla="*/ 1524116 h 5048366"/>
                <a:gd name="connsiteX4" fmla="*/ 5084056 w 5124175"/>
                <a:gd name="connsiteY4" fmla="*/ 2514716 h 5048366"/>
                <a:gd name="connsiteX5" fmla="*/ 2550406 w 5124175"/>
                <a:gd name="connsiteY5" fmla="*/ 5048366 h 5048366"/>
                <a:gd name="connsiteX6" fmla="*/ 16756 w 5124175"/>
                <a:gd name="connsiteY6" fmla="*/ 2514716 h 5048366"/>
                <a:gd name="connsiteX0" fmla="*/ 16756 w 5095345"/>
                <a:gd name="connsiteY0" fmla="*/ 2514716 h 5097037"/>
                <a:gd name="connsiteX1" fmla="*/ 1502656 w 5095345"/>
                <a:gd name="connsiteY1" fmla="*/ 1447916 h 5097037"/>
                <a:gd name="connsiteX2" fmla="*/ 2550406 w 5095345"/>
                <a:gd name="connsiteY2" fmla="*/ 116 h 5097037"/>
                <a:gd name="connsiteX3" fmla="*/ 3712456 w 5095345"/>
                <a:gd name="connsiteY3" fmla="*/ 1524116 h 5097037"/>
                <a:gd name="connsiteX4" fmla="*/ 5084056 w 5095345"/>
                <a:gd name="connsiteY4" fmla="*/ 2514716 h 5097037"/>
                <a:gd name="connsiteX5" fmla="*/ 4264907 w 5095345"/>
                <a:gd name="connsiteY5" fmla="*/ 4057766 h 5097037"/>
                <a:gd name="connsiteX6" fmla="*/ 2550406 w 5095345"/>
                <a:gd name="connsiteY6" fmla="*/ 5048366 h 5097037"/>
                <a:gd name="connsiteX7" fmla="*/ 16756 w 5095345"/>
                <a:gd name="connsiteY7" fmla="*/ 2514716 h 5097037"/>
                <a:gd name="connsiteX0" fmla="*/ 16756 w 5087088"/>
                <a:gd name="connsiteY0" fmla="*/ 2514716 h 5051792"/>
                <a:gd name="connsiteX1" fmla="*/ 1502656 w 5087088"/>
                <a:gd name="connsiteY1" fmla="*/ 1447916 h 5051792"/>
                <a:gd name="connsiteX2" fmla="*/ 2550406 w 5087088"/>
                <a:gd name="connsiteY2" fmla="*/ 116 h 5051792"/>
                <a:gd name="connsiteX3" fmla="*/ 3712456 w 5087088"/>
                <a:gd name="connsiteY3" fmla="*/ 1524116 h 5051792"/>
                <a:gd name="connsiteX4" fmla="*/ 5084056 w 5087088"/>
                <a:gd name="connsiteY4" fmla="*/ 2514716 h 5051792"/>
                <a:gd name="connsiteX5" fmla="*/ 2721857 w 5087088"/>
                <a:gd name="connsiteY5" fmla="*/ 3048116 h 5051792"/>
                <a:gd name="connsiteX6" fmla="*/ 2550406 w 5087088"/>
                <a:gd name="connsiteY6" fmla="*/ 5048366 h 5051792"/>
                <a:gd name="connsiteX7" fmla="*/ 16756 w 5087088"/>
                <a:gd name="connsiteY7" fmla="*/ 2514716 h 5051792"/>
                <a:gd name="connsiteX0" fmla="*/ 16756 w 5087088"/>
                <a:gd name="connsiteY0" fmla="*/ 2514716 h 5054640"/>
                <a:gd name="connsiteX1" fmla="*/ 1502656 w 5087088"/>
                <a:gd name="connsiteY1" fmla="*/ 1447916 h 5054640"/>
                <a:gd name="connsiteX2" fmla="*/ 2550406 w 5087088"/>
                <a:gd name="connsiteY2" fmla="*/ 116 h 5054640"/>
                <a:gd name="connsiteX3" fmla="*/ 3712456 w 5087088"/>
                <a:gd name="connsiteY3" fmla="*/ 1524116 h 5054640"/>
                <a:gd name="connsiteX4" fmla="*/ 5084056 w 5087088"/>
                <a:gd name="connsiteY4" fmla="*/ 2514716 h 5054640"/>
                <a:gd name="connsiteX5" fmla="*/ 2721857 w 5087088"/>
                <a:gd name="connsiteY5" fmla="*/ 3048116 h 5054640"/>
                <a:gd name="connsiteX6" fmla="*/ 2550406 w 5087088"/>
                <a:gd name="connsiteY6" fmla="*/ 5048366 h 5054640"/>
                <a:gd name="connsiteX7" fmla="*/ 835907 w 5087088"/>
                <a:gd name="connsiteY7" fmla="*/ 3638666 h 5054640"/>
                <a:gd name="connsiteX8" fmla="*/ 16756 w 5087088"/>
                <a:gd name="connsiteY8" fmla="*/ 2514716 h 5054640"/>
                <a:gd name="connsiteX0" fmla="*/ 29 w 5070361"/>
                <a:gd name="connsiteY0" fmla="*/ 2514716 h 5048664"/>
                <a:gd name="connsiteX1" fmla="*/ 1485929 w 5070361"/>
                <a:gd name="connsiteY1" fmla="*/ 1447916 h 5048664"/>
                <a:gd name="connsiteX2" fmla="*/ 2533679 w 5070361"/>
                <a:gd name="connsiteY2" fmla="*/ 116 h 5048664"/>
                <a:gd name="connsiteX3" fmla="*/ 3695729 w 5070361"/>
                <a:gd name="connsiteY3" fmla="*/ 1524116 h 5048664"/>
                <a:gd name="connsiteX4" fmla="*/ 5067329 w 5070361"/>
                <a:gd name="connsiteY4" fmla="*/ 2514716 h 5048664"/>
                <a:gd name="connsiteX5" fmla="*/ 2705130 w 5070361"/>
                <a:gd name="connsiteY5" fmla="*/ 3048116 h 5048664"/>
                <a:gd name="connsiteX6" fmla="*/ 2533679 w 5070361"/>
                <a:gd name="connsiteY6" fmla="*/ 5048366 h 5048664"/>
                <a:gd name="connsiteX7" fmla="*/ 1524030 w 5070361"/>
                <a:gd name="connsiteY7" fmla="*/ 2895716 h 5048664"/>
                <a:gd name="connsiteX8" fmla="*/ 29 w 5070361"/>
                <a:gd name="connsiteY8" fmla="*/ 2514716 h 5048664"/>
                <a:gd name="connsiteX0" fmla="*/ 29 w 5070631"/>
                <a:gd name="connsiteY0" fmla="*/ 2514716 h 5049645"/>
                <a:gd name="connsiteX1" fmla="*/ 1485929 w 5070631"/>
                <a:gd name="connsiteY1" fmla="*/ 1447916 h 5049645"/>
                <a:gd name="connsiteX2" fmla="*/ 2533679 w 5070631"/>
                <a:gd name="connsiteY2" fmla="*/ 116 h 5049645"/>
                <a:gd name="connsiteX3" fmla="*/ 3695729 w 5070631"/>
                <a:gd name="connsiteY3" fmla="*/ 1524116 h 5049645"/>
                <a:gd name="connsiteX4" fmla="*/ 5067329 w 5070631"/>
                <a:gd name="connsiteY4" fmla="*/ 2514716 h 5049645"/>
                <a:gd name="connsiteX5" fmla="*/ 2876580 w 5070631"/>
                <a:gd name="connsiteY5" fmla="*/ 3200516 h 5049645"/>
                <a:gd name="connsiteX6" fmla="*/ 2533679 w 5070631"/>
                <a:gd name="connsiteY6" fmla="*/ 5048366 h 5049645"/>
                <a:gd name="connsiteX7" fmla="*/ 1524030 w 5070631"/>
                <a:gd name="connsiteY7" fmla="*/ 2895716 h 5049645"/>
                <a:gd name="connsiteX8" fmla="*/ 29 w 5070631"/>
                <a:gd name="connsiteY8" fmla="*/ 2514716 h 5049645"/>
                <a:gd name="connsiteX0" fmla="*/ 29 w 5070631"/>
                <a:gd name="connsiteY0" fmla="*/ 2514716 h 5048449"/>
                <a:gd name="connsiteX1" fmla="*/ 1485929 w 5070631"/>
                <a:gd name="connsiteY1" fmla="*/ 1447916 h 5048449"/>
                <a:gd name="connsiteX2" fmla="*/ 2533679 w 5070631"/>
                <a:gd name="connsiteY2" fmla="*/ 116 h 5048449"/>
                <a:gd name="connsiteX3" fmla="*/ 3695729 w 5070631"/>
                <a:gd name="connsiteY3" fmla="*/ 1524116 h 5048449"/>
                <a:gd name="connsiteX4" fmla="*/ 5067329 w 5070631"/>
                <a:gd name="connsiteY4" fmla="*/ 2514716 h 5048449"/>
                <a:gd name="connsiteX5" fmla="*/ 2876580 w 5070631"/>
                <a:gd name="connsiteY5" fmla="*/ 3200516 h 5048449"/>
                <a:gd name="connsiteX6" fmla="*/ 2533679 w 5070631"/>
                <a:gd name="connsiteY6" fmla="*/ 5048366 h 5048449"/>
                <a:gd name="connsiteX7" fmla="*/ 1524030 w 5070631"/>
                <a:gd name="connsiteY7" fmla="*/ 2895716 h 5048449"/>
                <a:gd name="connsiteX8" fmla="*/ 29 w 5070631"/>
                <a:gd name="connsiteY8" fmla="*/ 2514716 h 5048449"/>
                <a:gd name="connsiteX0" fmla="*/ 29 w 5079116"/>
                <a:gd name="connsiteY0" fmla="*/ 2514716 h 5048449"/>
                <a:gd name="connsiteX1" fmla="*/ 1485929 w 5079116"/>
                <a:gd name="connsiteY1" fmla="*/ 1447916 h 5048449"/>
                <a:gd name="connsiteX2" fmla="*/ 2533679 w 5079116"/>
                <a:gd name="connsiteY2" fmla="*/ 116 h 5048449"/>
                <a:gd name="connsiteX3" fmla="*/ 3695729 w 5079116"/>
                <a:gd name="connsiteY3" fmla="*/ 1524116 h 5048449"/>
                <a:gd name="connsiteX4" fmla="*/ 5067329 w 5079116"/>
                <a:gd name="connsiteY4" fmla="*/ 2514716 h 5048449"/>
                <a:gd name="connsiteX5" fmla="*/ 2876580 w 5079116"/>
                <a:gd name="connsiteY5" fmla="*/ 3200516 h 5048449"/>
                <a:gd name="connsiteX6" fmla="*/ 2533679 w 5079116"/>
                <a:gd name="connsiteY6" fmla="*/ 5048366 h 5048449"/>
                <a:gd name="connsiteX7" fmla="*/ 1524030 w 5079116"/>
                <a:gd name="connsiteY7" fmla="*/ 2895716 h 5048449"/>
                <a:gd name="connsiteX8" fmla="*/ 29 w 5079116"/>
                <a:gd name="connsiteY8" fmla="*/ 2514716 h 5048449"/>
                <a:gd name="connsiteX0" fmla="*/ 29 w 5079116"/>
                <a:gd name="connsiteY0" fmla="*/ 2515021 h 5048754"/>
                <a:gd name="connsiteX1" fmla="*/ 1485929 w 5079116"/>
                <a:gd name="connsiteY1" fmla="*/ 1448221 h 5048754"/>
                <a:gd name="connsiteX2" fmla="*/ 2533679 w 5079116"/>
                <a:gd name="connsiteY2" fmla="*/ 421 h 5048754"/>
                <a:gd name="connsiteX3" fmla="*/ 3695729 w 5079116"/>
                <a:gd name="connsiteY3" fmla="*/ 1524421 h 5048754"/>
                <a:gd name="connsiteX4" fmla="*/ 5067329 w 5079116"/>
                <a:gd name="connsiteY4" fmla="*/ 2515021 h 5048754"/>
                <a:gd name="connsiteX5" fmla="*/ 2876580 w 5079116"/>
                <a:gd name="connsiteY5" fmla="*/ 3200821 h 5048754"/>
                <a:gd name="connsiteX6" fmla="*/ 2533679 w 5079116"/>
                <a:gd name="connsiteY6" fmla="*/ 5048671 h 5048754"/>
                <a:gd name="connsiteX7" fmla="*/ 1524030 w 5079116"/>
                <a:gd name="connsiteY7" fmla="*/ 2896021 h 5048754"/>
                <a:gd name="connsiteX8" fmla="*/ 29 w 5079116"/>
                <a:gd name="connsiteY8" fmla="*/ 2515021 h 5048754"/>
                <a:gd name="connsiteX0" fmla="*/ 40849 w 5119936"/>
                <a:gd name="connsiteY0" fmla="*/ 2515021 h 5048754"/>
                <a:gd name="connsiteX1" fmla="*/ 1526749 w 5119936"/>
                <a:gd name="connsiteY1" fmla="*/ 1448221 h 5048754"/>
                <a:gd name="connsiteX2" fmla="*/ 2574499 w 5119936"/>
                <a:gd name="connsiteY2" fmla="*/ 421 h 5048754"/>
                <a:gd name="connsiteX3" fmla="*/ 3736549 w 5119936"/>
                <a:gd name="connsiteY3" fmla="*/ 1524421 h 5048754"/>
                <a:gd name="connsiteX4" fmla="*/ 5108149 w 5119936"/>
                <a:gd name="connsiteY4" fmla="*/ 2515021 h 5048754"/>
                <a:gd name="connsiteX5" fmla="*/ 2917400 w 5119936"/>
                <a:gd name="connsiteY5" fmla="*/ 3200821 h 5048754"/>
                <a:gd name="connsiteX6" fmla="*/ 2574499 w 5119936"/>
                <a:gd name="connsiteY6" fmla="*/ 5048671 h 5048754"/>
                <a:gd name="connsiteX7" fmla="*/ 1564850 w 5119936"/>
                <a:gd name="connsiteY7" fmla="*/ 2896021 h 5048754"/>
                <a:gd name="connsiteX8" fmla="*/ 40849 w 5119936"/>
                <a:gd name="connsiteY8" fmla="*/ 2515021 h 504875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28192 w 5107279"/>
                <a:gd name="connsiteY0" fmla="*/ 2515021 h 5048924"/>
                <a:gd name="connsiteX1" fmla="*/ 1514092 w 5107279"/>
                <a:gd name="connsiteY1" fmla="*/ 1448221 h 5048924"/>
                <a:gd name="connsiteX2" fmla="*/ 2561842 w 5107279"/>
                <a:gd name="connsiteY2" fmla="*/ 421 h 5048924"/>
                <a:gd name="connsiteX3" fmla="*/ 3723892 w 5107279"/>
                <a:gd name="connsiteY3" fmla="*/ 1524421 h 5048924"/>
                <a:gd name="connsiteX4" fmla="*/ 5095492 w 5107279"/>
                <a:gd name="connsiteY4" fmla="*/ 2515021 h 5048924"/>
                <a:gd name="connsiteX5" fmla="*/ 2904743 w 5107279"/>
                <a:gd name="connsiteY5" fmla="*/ 3200821 h 5048924"/>
                <a:gd name="connsiteX6" fmla="*/ 2561842 w 5107279"/>
                <a:gd name="connsiteY6" fmla="*/ 5048671 h 5048924"/>
                <a:gd name="connsiteX7" fmla="*/ 1552193 w 5107279"/>
                <a:gd name="connsiteY7" fmla="*/ 3067471 h 5048924"/>
                <a:gd name="connsiteX8" fmla="*/ 28192 w 5107279"/>
                <a:gd name="connsiteY8" fmla="*/ 2515021 h 5048924"/>
                <a:gd name="connsiteX0" fmla="*/ 28192 w 5107279"/>
                <a:gd name="connsiteY0" fmla="*/ 2515021 h 5050456"/>
                <a:gd name="connsiteX1" fmla="*/ 1514092 w 5107279"/>
                <a:gd name="connsiteY1" fmla="*/ 1448221 h 5050456"/>
                <a:gd name="connsiteX2" fmla="*/ 2561842 w 5107279"/>
                <a:gd name="connsiteY2" fmla="*/ 421 h 5050456"/>
                <a:gd name="connsiteX3" fmla="*/ 3723892 w 5107279"/>
                <a:gd name="connsiteY3" fmla="*/ 1524421 h 5050456"/>
                <a:gd name="connsiteX4" fmla="*/ 5095492 w 5107279"/>
                <a:gd name="connsiteY4" fmla="*/ 2515021 h 5050456"/>
                <a:gd name="connsiteX5" fmla="*/ 2904743 w 5107279"/>
                <a:gd name="connsiteY5" fmla="*/ 3200821 h 5050456"/>
                <a:gd name="connsiteX6" fmla="*/ 2561842 w 5107279"/>
                <a:gd name="connsiteY6" fmla="*/ 5048671 h 5050456"/>
                <a:gd name="connsiteX7" fmla="*/ 1552193 w 5107279"/>
                <a:gd name="connsiteY7" fmla="*/ 3067471 h 5050456"/>
                <a:gd name="connsiteX8" fmla="*/ 28192 w 5107279"/>
                <a:gd name="connsiteY8" fmla="*/ 2515021 h 5050456"/>
                <a:gd name="connsiteX0" fmla="*/ 28192 w 5095562"/>
                <a:gd name="connsiteY0" fmla="*/ 2515021 h 5049595"/>
                <a:gd name="connsiteX1" fmla="*/ 1514092 w 5095562"/>
                <a:gd name="connsiteY1" fmla="*/ 1448221 h 5049595"/>
                <a:gd name="connsiteX2" fmla="*/ 2561842 w 5095562"/>
                <a:gd name="connsiteY2" fmla="*/ 421 h 5049595"/>
                <a:gd name="connsiteX3" fmla="*/ 3723892 w 5095562"/>
                <a:gd name="connsiteY3" fmla="*/ 1524421 h 5049595"/>
                <a:gd name="connsiteX4" fmla="*/ 5095492 w 5095562"/>
                <a:gd name="connsiteY4" fmla="*/ 2515021 h 5049595"/>
                <a:gd name="connsiteX5" fmla="*/ 3666743 w 5095562"/>
                <a:gd name="connsiteY5" fmla="*/ 3315121 h 5049595"/>
                <a:gd name="connsiteX6" fmla="*/ 2561842 w 5095562"/>
                <a:gd name="connsiteY6" fmla="*/ 5048671 h 5049595"/>
                <a:gd name="connsiteX7" fmla="*/ 1552193 w 5095562"/>
                <a:gd name="connsiteY7" fmla="*/ 3067471 h 5049595"/>
                <a:gd name="connsiteX8" fmla="*/ 28192 w 5095562"/>
                <a:gd name="connsiteY8" fmla="*/ 2515021 h 5049595"/>
                <a:gd name="connsiteX0" fmla="*/ 28192 w 5095562"/>
                <a:gd name="connsiteY0" fmla="*/ 2515021 h 5048791"/>
                <a:gd name="connsiteX1" fmla="*/ 1514092 w 5095562"/>
                <a:gd name="connsiteY1" fmla="*/ 1448221 h 5048791"/>
                <a:gd name="connsiteX2" fmla="*/ 2561842 w 5095562"/>
                <a:gd name="connsiteY2" fmla="*/ 421 h 5048791"/>
                <a:gd name="connsiteX3" fmla="*/ 3723892 w 5095562"/>
                <a:gd name="connsiteY3" fmla="*/ 1524421 h 5048791"/>
                <a:gd name="connsiteX4" fmla="*/ 5095492 w 5095562"/>
                <a:gd name="connsiteY4" fmla="*/ 2515021 h 5048791"/>
                <a:gd name="connsiteX5" fmla="*/ 3666743 w 5095562"/>
                <a:gd name="connsiteY5" fmla="*/ 3315121 h 5048791"/>
                <a:gd name="connsiteX6" fmla="*/ 2561842 w 5095562"/>
                <a:gd name="connsiteY6" fmla="*/ 5048671 h 5048791"/>
                <a:gd name="connsiteX7" fmla="*/ 1552193 w 5095562"/>
                <a:gd name="connsiteY7" fmla="*/ 3067471 h 5048791"/>
                <a:gd name="connsiteX8" fmla="*/ 28192 w 5095562"/>
                <a:gd name="connsiteY8" fmla="*/ 2515021 h 5048791"/>
                <a:gd name="connsiteX0" fmla="*/ 28192 w 5095558"/>
                <a:gd name="connsiteY0" fmla="*/ 2515021 h 5048791"/>
                <a:gd name="connsiteX1" fmla="*/ 1514092 w 5095558"/>
                <a:gd name="connsiteY1" fmla="*/ 1448221 h 5048791"/>
                <a:gd name="connsiteX2" fmla="*/ 2561842 w 5095558"/>
                <a:gd name="connsiteY2" fmla="*/ 421 h 5048791"/>
                <a:gd name="connsiteX3" fmla="*/ 3723892 w 5095558"/>
                <a:gd name="connsiteY3" fmla="*/ 1524421 h 5048791"/>
                <a:gd name="connsiteX4" fmla="*/ 5095492 w 5095558"/>
                <a:gd name="connsiteY4" fmla="*/ 2515021 h 5048791"/>
                <a:gd name="connsiteX5" fmla="*/ 3666743 w 5095558"/>
                <a:gd name="connsiteY5" fmla="*/ 3315121 h 5048791"/>
                <a:gd name="connsiteX6" fmla="*/ 2561842 w 5095558"/>
                <a:gd name="connsiteY6" fmla="*/ 5048671 h 5048791"/>
                <a:gd name="connsiteX7" fmla="*/ 1552193 w 5095558"/>
                <a:gd name="connsiteY7" fmla="*/ 3067471 h 5048791"/>
                <a:gd name="connsiteX8" fmla="*/ 28192 w 5095558"/>
                <a:gd name="connsiteY8" fmla="*/ 2515021 h 5048791"/>
                <a:gd name="connsiteX0" fmla="*/ 0 w 5067366"/>
                <a:gd name="connsiteY0" fmla="*/ 2515021 h 5048895"/>
                <a:gd name="connsiteX1" fmla="*/ 1485900 w 5067366"/>
                <a:gd name="connsiteY1" fmla="*/ 1448221 h 5048895"/>
                <a:gd name="connsiteX2" fmla="*/ 2533650 w 5067366"/>
                <a:gd name="connsiteY2" fmla="*/ 421 h 5048895"/>
                <a:gd name="connsiteX3" fmla="*/ 3695700 w 5067366"/>
                <a:gd name="connsiteY3" fmla="*/ 1524421 h 5048895"/>
                <a:gd name="connsiteX4" fmla="*/ 5067300 w 5067366"/>
                <a:gd name="connsiteY4" fmla="*/ 2515021 h 5048895"/>
                <a:gd name="connsiteX5" fmla="*/ 3638551 w 5067366"/>
                <a:gd name="connsiteY5" fmla="*/ 3315121 h 5048895"/>
                <a:gd name="connsiteX6" fmla="*/ 2533650 w 5067366"/>
                <a:gd name="connsiteY6" fmla="*/ 5048671 h 5048895"/>
                <a:gd name="connsiteX7" fmla="*/ 1485901 w 5067366"/>
                <a:gd name="connsiteY7" fmla="*/ 3429421 h 5048895"/>
                <a:gd name="connsiteX8" fmla="*/ 0 w 5067366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70969"/>
                <a:gd name="connsiteY0" fmla="*/ 2515021 h 5048895"/>
                <a:gd name="connsiteX1" fmla="*/ 1488007 w 5070969"/>
                <a:gd name="connsiteY1" fmla="*/ 1448221 h 5048895"/>
                <a:gd name="connsiteX2" fmla="*/ 2535757 w 5070969"/>
                <a:gd name="connsiteY2" fmla="*/ 421 h 5048895"/>
                <a:gd name="connsiteX3" fmla="*/ 3697807 w 5070969"/>
                <a:gd name="connsiteY3" fmla="*/ 1524421 h 5048895"/>
                <a:gd name="connsiteX4" fmla="*/ 5069407 w 5070969"/>
                <a:gd name="connsiteY4" fmla="*/ 2515021 h 5048895"/>
                <a:gd name="connsiteX5" fmla="*/ 3640658 w 5070969"/>
                <a:gd name="connsiteY5" fmla="*/ 3315121 h 5048895"/>
                <a:gd name="connsiteX6" fmla="*/ 2535757 w 5070969"/>
                <a:gd name="connsiteY6" fmla="*/ 5048671 h 5048895"/>
                <a:gd name="connsiteX7" fmla="*/ 1488008 w 5070969"/>
                <a:gd name="connsiteY7" fmla="*/ 3429421 h 5048895"/>
                <a:gd name="connsiteX8" fmla="*/ 2107 w 5070969"/>
                <a:gd name="connsiteY8" fmla="*/ 2515021 h 5048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0969" h="5048895">
                  <a:moveTo>
                    <a:pt x="2107" y="2515021"/>
                  </a:moveTo>
                  <a:cubicBezTo>
                    <a:pt x="-55043" y="1918121"/>
                    <a:pt x="1065732" y="1867321"/>
                    <a:pt x="1488007" y="1448221"/>
                  </a:cubicBezTo>
                  <a:cubicBezTo>
                    <a:pt x="1910282" y="1029121"/>
                    <a:pt x="1691207" y="25821"/>
                    <a:pt x="2535757" y="421"/>
                  </a:cubicBezTo>
                  <a:cubicBezTo>
                    <a:pt x="3380307" y="-24979"/>
                    <a:pt x="3275532" y="1105321"/>
                    <a:pt x="3697807" y="1524421"/>
                  </a:cubicBezTo>
                  <a:cubicBezTo>
                    <a:pt x="4120082" y="1943521"/>
                    <a:pt x="5021782" y="1626021"/>
                    <a:pt x="5069407" y="2515021"/>
                  </a:cubicBezTo>
                  <a:cubicBezTo>
                    <a:pt x="5117032" y="3404021"/>
                    <a:pt x="4062933" y="2892846"/>
                    <a:pt x="3640658" y="3315121"/>
                  </a:cubicBezTo>
                  <a:cubicBezTo>
                    <a:pt x="3218383" y="3737396"/>
                    <a:pt x="3161232" y="5029621"/>
                    <a:pt x="2535757" y="5048671"/>
                  </a:cubicBezTo>
                  <a:cubicBezTo>
                    <a:pt x="1910282" y="5067721"/>
                    <a:pt x="1834083" y="3870746"/>
                    <a:pt x="1488008" y="3429421"/>
                  </a:cubicBezTo>
                  <a:cubicBezTo>
                    <a:pt x="1141933" y="2988096"/>
                    <a:pt x="59257" y="3111921"/>
                    <a:pt x="2107" y="2515021"/>
                  </a:cubicBezTo>
                  <a:close/>
                </a:path>
              </a:pathLst>
            </a:custGeom>
            <a:solidFill>
              <a:srgbClr val="283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0" b="1" dirty="0">
                  <a:solidFill>
                    <a:srgbClr val="BDE6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8000" b="1" dirty="0">
                <a:solidFill>
                  <a:srgbClr val="BDE6F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248403" y="2457571"/>
            <a:ext cx="448580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核心技术</a:t>
            </a:r>
            <a:endParaRPr lang="en-US" altLang="zh-CN" sz="4400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4400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JBox2D</a:t>
            </a:r>
            <a:r>
              <a:rPr lang="zh-CN" altLang="en-US" sz="4400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sz="4400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物理引擎实现</a:t>
            </a:r>
          </a:p>
        </p:txBody>
      </p:sp>
    </p:spTree>
    <p:extLst>
      <p:ext uri="{BB962C8B-B14F-4D97-AF65-F5344CB8AC3E}">
        <p14:creationId xmlns:p14="http://schemas.microsoft.com/office/powerpoint/2010/main" val="134027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 flipV="1">
            <a:off x="0" y="-2"/>
            <a:ext cx="12192000" cy="2032811"/>
          </a:xfrm>
          <a:custGeom>
            <a:avLst/>
            <a:gdLst>
              <a:gd name="connsiteX0" fmla="*/ 28093 w 12192000"/>
              <a:gd name="connsiteY0" fmla="*/ 2032810 h 2032810"/>
              <a:gd name="connsiteX1" fmla="*/ 12192000 w 12192000"/>
              <a:gd name="connsiteY1" fmla="*/ 2032810 h 2032810"/>
              <a:gd name="connsiteX2" fmla="*/ 12192000 w 12192000"/>
              <a:gd name="connsiteY2" fmla="*/ 0 h 2032810"/>
              <a:gd name="connsiteX3" fmla="*/ 11940844 w 12192000"/>
              <a:gd name="connsiteY3" fmla="*/ 24155 h 2032810"/>
              <a:gd name="connsiteX4" fmla="*/ 9019275 w 12192000"/>
              <a:gd name="connsiteY4" fmla="*/ 1178151 h 2032810"/>
              <a:gd name="connsiteX5" fmla="*/ 5948175 w 12192000"/>
              <a:gd name="connsiteY5" fmla="*/ 913010 h 2032810"/>
              <a:gd name="connsiteX6" fmla="*/ 3215086 w 12192000"/>
              <a:gd name="connsiteY6" fmla="*/ 1107635 h 2032810"/>
              <a:gd name="connsiteX7" fmla="*/ 267411 w 12192000"/>
              <a:gd name="connsiteY7" fmla="*/ 255320 h 2032810"/>
              <a:gd name="connsiteX8" fmla="*/ 0 w 12192000"/>
              <a:gd name="connsiteY8" fmla="*/ 231722 h 2032810"/>
              <a:gd name="connsiteX9" fmla="*/ 0 w 12192000"/>
              <a:gd name="connsiteY9" fmla="*/ 1897014 h 2032810"/>
              <a:gd name="connsiteX10" fmla="*/ 3 w 12192000"/>
              <a:gd name="connsiteY10" fmla="*/ 1897070 h 203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32810">
                <a:moveTo>
                  <a:pt x="28093" y="2032810"/>
                </a:moveTo>
                <a:lnTo>
                  <a:pt x="12192000" y="2032810"/>
                </a:lnTo>
                <a:lnTo>
                  <a:pt x="12192000" y="0"/>
                </a:lnTo>
                <a:lnTo>
                  <a:pt x="11940844" y="24155"/>
                </a:lnTo>
                <a:cubicBezTo>
                  <a:pt x="9424606" y="292465"/>
                  <a:pt x="10041008" y="1031914"/>
                  <a:pt x="9019275" y="1178151"/>
                </a:cubicBezTo>
                <a:cubicBezTo>
                  <a:pt x="7929426" y="1334138"/>
                  <a:pt x="6915539" y="924762"/>
                  <a:pt x="5948175" y="913010"/>
                </a:cubicBezTo>
                <a:cubicBezTo>
                  <a:pt x="4980812" y="901257"/>
                  <a:pt x="4322562" y="1228523"/>
                  <a:pt x="3215086" y="1107635"/>
                </a:cubicBezTo>
                <a:cubicBezTo>
                  <a:pt x="2246045" y="1001858"/>
                  <a:pt x="2221699" y="465029"/>
                  <a:pt x="267411" y="255320"/>
                </a:cubicBezTo>
                <a:lnTo>
                  <a:pt x="0" y="231722"/>
                </a:lnTo>
                <a:lnTo>
                  <a:pt x="0" y="1897014"/>
                </a:lnTo>
                <a:lnTo>
                  <a:pt x="3" y="1897070"/>
                </a:lnTo>
                <a:close/>
              </a:path>
            </a:pathLst>
          </a:custGeom>
          <a:solidFill>
            <a:srgbClr val="76D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 flipV="1">
            <a:off x="0" y="226492"/>
            <a:ext cx="12192000" cy="1594920"/>
          </a:xfrm>
          <a:custGeom>
            <a:avLst/>
            <a:gdLst>
              <a:gd name="connsiteX0" fmla="*/ 27483 w 12192000"/>
              <a:gd name="connsiteY0" fmla="*/ 1594920 h 1594920"/>
              <a:gd name="connsiteX1" fmla="*/ 12164513 w 12192000"/>
              <a:gd name="connsiteY1" fmla="*/ 1594920 h 1594920"/>
              <a:gd name="connsiteX2" fmla="*/ 12192000 w 12192000"/>
              <a:gd name="connsiteY2" fmla="*/ 1498625 h 1594920"/>
              <a:gd name="connsiteX3" fmla="*/ 12192000 w 12192000"/>
              <a:gd name="connsiteY3" fmla="*/ 535892 h 1594920"/>
              <a:gd name="connsiteX4" fmla="*/ 11964229 w 12192000"/>
              <a:gd name="connsiteY4" fmla="*/ 539405 h 1594920"/>
              <a:gd name="connsiteX5" fmla="*/ 8994683 w 12192000"/>
              <a:gd name="connsiteY5" fmla="*/ 1184862 h 1594920"/>
              <a:gd name="connsiteX6" fmla="*/ 5819786 w 12192000"/>
              <a:gd name="connsiteY6" fmla="*/ 685461 h 1594920"/>
              <a:gd name="connsiteX7" fmla="*/ 1955101 w 12192000"/>
              <a:gd name="connsiteY7" fmla="*/ 893926 h 1594920"/>
              <a:gd name="connsiteX8" fmla="*/ 20196 w 12192000"/>
              <a:gd name="connsiteY8" fmla="*/ 4127 h 1594920"/>
              <a:gd name="connsiteX9" fmla="*/ 0 w 12192000"/>
              <a:gd name="connsiteY9" fmla="*/ 0 h 1594920"/>
              <a:gd name="connsiteX10" fmla="*/ 0 w 12192000"/>
              <a:gd name="connsiteY10" fmla="*/ 1484686 h 1594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1594920">
                <a:moveTo>
                  <a:pt x="27483" y="1594920"/>
                </a:moveTo>
                <a:lnTo>
                  <a:pt x="12164513" y="1594920"/>
                </a:lnTo>
                <a:lnTo>
                  <a:pt x="12192000" y="1498625"/>
                </a:lnTo>
                <a:lnTo>
                  <a:pt x="12192000" y="535892"/>
                </a:lnTo>
                <a:lnTo>
                  <a:pt x="11964229" y="539405"/>
                </a:lnTo>
                <a:cubicBezTo>
                  <a:pt x="9638468" y="594179"/>
                  <a:pt x="10033292" y="1161446"/>
                  <a:pt x="8994683" y="1184862"/>
                </a:cubicBezTo>
                <a:cubicBezTo>
                  <a:pt x="7886834" y="1209839"/>
                  <a:pt x="6993051" y="733950"/>
                  <a:pt x="5819786" y="685461"/>
                </a:cubicBezTo>
                <a:cubicBezTo>
                  <a:pt x="4646524" y="636971"/>
                  <a:pt x="2992798" y="1019076"/>
                  <a:pt x="1955101" y="893926"/>
                </a:cubicBezTo>
                <a:cubicBezTo>
                  <a:pt x="1047116" y="784421"/>
                  <a:pt x="900579" y="221300"/>
                  <a:pt x="20196" y="4127"/>
                </a:cubicBezTo>
                <a:lnTo>
                  <a:pt x="0" y="0"/>
                </a:lnTo>
                <a:lnTo>
                  <a:pt x="0" y="1484686"/>
                </a:lnTo>
                <a:close/>
              </a:path>
            </a:pathLst>
          </a:custGeom>
          <a:solidFill>
            <a:srgbClr val="F47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 flipV="1">
            <a:off x="0" y="151196"/>
            <a:ext cx="12192000" cy="1234976"/>
          </a:xfrm>
          <a:custGeom>
            <a:avLst/>
            <a:gdLst>
              <a:gd name="connsiteX0" fmla="*/ 0 w 12234516"/>
              <a:gd name="connsiteY0" fmla="*/ 0 h 5134889"/>
              <a:gd name="connsiteX1" fmla="*/ 50179 w 12234516"/>
              <a:gd name="connsiteY1" fmla="*/ 28624 h 5134889"/>
              <a:gd name="connsiteX2" fmla="*/ 1943100 w 12234516"/>
              <a:gd name="connsiteY2" fmla="*/ 2220239 h 5134889"/>
              <a:gd name="connsiteX3" fmla="*/ 4886327 w 12234516"/>
              <a:gd name="connsiteY3" fmla="*/ 1048664 h 5134889"/>
              <a:gd name="connsiteX4" fmla="*/ 7143751 w 12234516"/>
              <a:gd name="connsiteY4" fmla="*/ 3048914 h 5134889"/>
              <a:gd name="connsiteX5" fmla="*/ 9172575 w 12234516"/>
              <a:gd name="connsiteY5" fmla="*/ 4191914 h 5134889"/>
              <a:gd name="connsiteX6" fmla="*/ 10201275 w 12234516"/>
              <a:gd name="connsiteY6" fmla="*/ 2620289 h 5134889"/>
              <a:gd name="connsiteX7" fmla="*/ 12094905 w 12234516"/>
              <a:gd name="connsiteY7" fmla="*/ 2178053 h 5134889"/>
              <a:gd name="connsiteX8" fmla="*/ 12234516 w 12234516"/>
              <a:gd name="connsiteY8" fmla="*/ 2140049 h 5134889"/>
              <a:gd name="connsiteX9" fmla="*/ 12234516 w 12234516"/>
              <a:gd name="connsiteY9" fmla="*/ 5134889 h 5134889"/>
              <a:gd name="connsiteX10" fmla="*/ 0 w 12234516"/>
              <a:gd name="connsiteY10" fmla="*/ 5134889 h 5134889"/>
              <a:gd name="connsiteX0" fmla="*/ 0 w 12234516"/>
              <a:gd name="connsiteY0" fmla="*/ 0 h 5134889"/>
              <a:gd name="connsiteX1" fmla="*/ 50179 w 12234516"/>
              <a:gd name="connsiteY1" fmla="*/ 28624 h 5134889"/>
              <a:gd name="connsiteX2" fmla="*/ 1943100 w 12234516"/>
              <a:gd name="connsiteY2" fmla="*/ 2220239 h 5134889"/>
              <a:gd name="connsiteX3" fmla="*/ 3914777 w 12234516"/>
              <a:gd name="connsiteY3" fmla="*/ 915314 h 5134889"/>
              <a:gd name="connsiteX4" fmla="*/ 7143751 w 12234516"/>
              <a:gd name="connsiteY4" fmla="*/ 3048914 h 5134889"/>
              <a:gd name="connsiteX5" fmla="*/ 9172575 w 12234516"/>
              <a:gd name="connsiteY5" fmla="*/ 4191914 h 5134889"/>
              <a:gd name="connsiteX6" fmla="*/ 10201275 w 12234516"/>
              <a:gd name="connsiteY6" fmla="*/ 2620289 h 5134889"/>
              <a:gd name="connsiteX7" fmla="*/ 12094905 w 12234516"/>
              <a:gd name="connsiteY7" fmla="*/ 2178053 h 5134889"/>
              <a:gd name="connsiteX8" fmla="*/ 12234516 w 12234516"/>
              <a:gd name="connsiteY8" fmla="*/ 2140049 h 5134889"/>
              <a:gd name="connsiteX9" fmla="*/ 12234516 w 12234516"/>
              <a:gd name="connsiteY9" fmla="*/ 5134889 h 5134889"/>
              <a:gd name="connsiteX10" fmla="*/ 0 w 12234516"/>
              <a:gd name="connsiteY10" fmla="*/ 5134889 h 5134889"/>
              <a:gd name="connsiteX11" fmla="*/ 0 w 12234516"/>
              <a:gd name="connsiteY11" fmla="*/ 0 h 5134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34516" h="5134889">
                <a:moveTo>
                  <a:pt x="0" y="0"/>
                </a:moveTo>
                <a:lnTo>
                  <a:pt x="50179" y="28624"/>
                </a:lnTo>
                <a:cubicBezTo>
                  <a:pt x="1036846" y="639838"/>
                  <a:pt x="1299000" y="2072457"/>
                  <a:pt x="1943100" y="2220239"/>
                </a:cubicBezTo>
                <a:cubicBezTo>
                  <a:pt x="2587200" y="2368021"/>
                  <a:pt x="3048000" y="777202"/>
                  <a:pt x="3914777" y="915314"/>
                </a:cubicBezTo>
                <a:cubicBezTo>
                  <a:pt x="4781550" y="1053426"/>
                  <a:pt x="6267451" y="2502814"/>
                  <a:pt x="7143751" y="3048914"/>
                </a:cubicBezTo>
                <a:cubicBezTo>
                  <a:pt x="8020051" y="3595014"/>
                  <a:pt x="8662988" y="4263351"/>
                  <a:pt x="9172575" y="4191914"/>
                </a:cubicBezTo>
                <a:cubicBezTo>
                  <a:pt x="9682162" y="4120477"/>
                  <a:pt x="9623627" y="2987615"/>
                  <a:pt x="10201275" y="2620289"/>
                </a:cubicBezTo>
                <a:cubicBezTo>
                  <a:pt x="10634512" y="2344795"/>
                  <a:pt x="11463504" y="2317454"/>
                  <a:pt x="12094905" y="2178053"/>
                </a:cubicBezTo>
                <a:lnTo>
                  <a:pt x="12234516" y="2140049"/>
                </a:lnTo>
                <a:lnTo>
                  <a:pt x="12234516" y="5134889"/>
                </a:lnTo>
                <a:lnTo>
                  <a:pt x="0" y="5134889"/>
                </a:lnTo>
                <a:lnTo>
                  <a:pt x="0" y="0"/>
                </a:lnTo>
                <a:close/>
              </a:path>
            </a:pathLst>
          </a:custGeom>
          <a:solidFill>
            <a:srgbClr val="4E57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 flipV="1">
            <a:off x="0" y="5"/>
            <a:ext cx="12192000" cy="1047751"/>
          </a:xfrm>
          <a:custGeom>
            <a:avLst/>
            <a:gdLst>
              <a:gd name="connsiteX0" fmla="*/ 3768774 w 12234516"/>
              <a:gd name="connsiteY0" fmla="*/ 757 h 4210062"/>
              <a:gd name="connsiteX1" fmla="*/ 3857625 w 12234516"/>
              <a:gd name="connsiteY1" fmla="*/ 9537 h 4210062"/>
              <a:gd name="connsiteX2" fmla="*/ 7686675 w 12234516"/>
              <a:gd name="connsiteY2" fmla="*/ 2409837 h 4210062"/>
              <a:gd name="connsiteX3" fmla="*/ 8515350 w 12234516"/>
              <a:gd name="connsiteY3" fmla="*/ 1638312 h 4210062"/>
              <a:gd name="connsiteX4" fmla="*/ 10401300 w 12234516"/>
              <a:gd name="connsiteY4" fmla="*/ 2124087 h 4210062"/>
              <a:gd name="connsiteX5" fmla="*/ 12152691 w 12234516"/>
              <a:gd name="connsiteY5" fmla="*/ 1206004 h 4210062"/>
              <a:gd name="connsiteX6" fmla="*/ 12234516 w 12234516"/>
              <a:gd name="connsiteY6" fmla="*/ 1160237 h 4210062"/>
              <a:gd name="connsiteX7" fmla="*/ 12234516 w 12234516"/>
              <a:gd name="connsiteY7" fmla="*/ 4210062 h 4210062"/>
              <a:gd name="connsiteX8" fmla="*/ 0 w 12234516"/>
              <a:gd name="connsiteY8" fmla="*/ 4210062 h 4210062"/>
              <a:gd name="connsiteX9" fmla="*/ 0 w 12234516"/>
              <a:gd name="connsiteY9" fmla="*/ 699971 h 4210062"/>
              <a:gd name="connsiteX10" fmla="*/ 88852 w 12234516"/>
              <a:gd name="connsiteY10" fmla="*/ 686891 h 4210062"/>
              <a:gd name="connsiteX11" fmla="*/ 1885950 w 12234516"/>
              <a:gd name="connsiteY11" fmla="*/ 1524012 h 4210062"/>
              <a:gd name="connsiteX12" fmla="*/ 3768774 w 12234516"/>
              <a:gd name="connsiteY12" fmla="*/ 757 h 4210062"/>
              <a:gd name="connsiteX0" fmla="*/ 3768774 w 12234516"/>
              <a:gd name="connsiteY0" fmla="*/ 757 h 4210062"/>
              <a:gd name="connsiteX1" fmla="*/ 7686675 w 12234516"/>
              <a:gd name="connsiteY1" fmla="*/ 2409837 h 4210062"/>
              <a:gd name="connsiteX2" fmla="*/ 8515350 w 12234516"/>
              <a:gd name="connsiteY2" fmla="*/ 1638312 h 4210062"/>
              <a:gd name="connsiteX3" fmla="*/ 10401300 w 12234516"/>
              <a:gd name="connsiteY3" fmla="*/ 2124087 h 4210062"/>
              <a:gd name="connsiteX4" fmla="*/ 12152691 w 12234516"/>
              <a:gd name="connsiteY4" fmla="*/ 1206004 h 4210062"/>
              <a:gd name="connsiteX5" fmla="*/ 12234516 w 12234516"/>
              <a:gd name="connsiteY5" fmla="*/ 1160237 h 4210062"/>
              <a:gd name="connsiteX6" fmla="*/ 12234516 w 12234516"/>
              <a:gd name="connsiteY6" fmla="*/ 4210062 h 4210062"/>
              <a:gd name="connsiteX7" fmla="*/ 0 w 12234516"/>
              <a:gd name="connsiteY7" fmla="*/ 4210062 h 4210062"/>
              <a:gd name="connsiteX8" fmla="*/ 0 w 12234516"/>
              <a:gd name="connsiteY8" fmla="*/ 699971 h 4210062"/>
              <a:gd name="connsiteX9" fmla="*/ 88852 w 12234516"/>
              <a:gd name="connsiteY9" fmla="*/ 686891 h 4210062"/>
              <a:gd name="connsiteX10" fmla="*/ 1885950 w 12234516"/>
              <a:gd name="connsiteY10" fmla="*/ 1524012 h 4210062"/>
              <a:gd name="connsiteX11" fmla="*/ 3768774 w 12234516"/>
              <a:gd name="connsiteY11" fmla="*/ 757 h 4210062"/>
              <a:gd name="connsiteX0" fmla="*/ 4111674 w 12234516"/>
              <a:gd name="connsiteY0" fmla="*/ 1228 h 3619983"/>
              <a:gd name="connsiteX1" fmla="*/ 7686675 w 12234516"/>
              <a:gd name="connsiteY1" fmla="*/ 1819758 h 3619983"/>
              <a:gd name="connsiteX2" fmla="*/ 8515350 w 12234516"/>
              <a:gd name="connsiteY2" fmla="*/ 1048233 h 3619983"/>
              <a:gd name="connsiteX3" fmla="*/ 10401300 w 12234516"/>
              <a:gd name="connsiteY3" fmla="*/ 1534008 h 3619983"/>
              <a:gd name="connsiteX4" fmla="*/ 12152691 w 12234516"/>
              <a:gd name="connsiteY4" fmla="*/ 615925 h 3619983"/>
              <a:gd name="connsiteX5" fmla="*/ 12234516 w 12234516"/>
              <a:gd name="connsiteY5" fmla="*/ 570158 h 3619983"/>
              <a:gd name="connsiteX6" fmla="*/ 12234516 w 12234516"/>
              <a:gd name="connsiteY6" fmla="*/ 3619983 h 3619983"/>
              <a:gd name="connsiteX7" fmla="*/ 0 w 12234516"/>
              <a:gd name="connsiteY7" fmla="*/ 3619983 h 3619983"/>
              <a:gd name="connsiteX8" fmla="*/ 0 w 12234516"/>
              <a:gd name="connsiteY8" fmla="*/ 109892 h 3619983"/>
              <a:gd name="connsiteX9" fmla="*/ 88852 w 12234516"/>
              <a:gd name="connsiteY9" fmla="*/ 96812 h 3619983"/>
              <a:gd name="connsiteX10" fmla="*/ 1885950 w 12234516"/>
              <a:gd name="connsiteY10" fmla="*/ 933933 h 3619983"/>
              <a:gd name="connsiteX11" fmla="*/ 4111674 w 12234516"/>
              <a:gd name="connsiteY11" fmla="*/ 1228 h 3619983"/>
              <a:gd name="connsiteX0" fmla="*/ 4111674 w 12234516"/>
              <a:gd name="connsiteY0" fmla="*/ 14412 h 3633167"/>
              <a:gd name="connsiteX1" fmla="*/ 7686675 w 12234516"/>
              <a:gd name="connsiteY1" fmla="*/ 1832942 h 3633167"/>
              <a:gd name="connsiteX2" fmla="*/ 8515350 w 12234516"/>
              <a:gd name="connsiteY2" fmla="*/ 1061417 h 3633167"/>
              <a:gd name="connsiteX3" fmla="*/ 10401300 w 12234516"/>
              <a:gd name="connsiteY3" fmla="*/ 1547192 h 3633167"/>
              <a:gd name="connsiteX4" fmla="*/ 12152691 w 12234516"/>
              <a:gd name="connsiteY4" fmla="*/ 629109 h 3633167"/>
              <a:gd name="connsiteX5" fmla="*/ 12234516 w 12234516"/>
              <a:gd name="connsiteY5" fmla="*/ 583342 h 3633167"/>
              <a:gd name="connsiteX6" fmla="*/ 12234516 w 12234516"/>
              <a:gd name="connsiteY6" fmla="*/ 3633167 h 3633167"/>
              <a:gd name="connsiteX7" fmla="*/ 0 w 12234516"/>
              <a:gd name="connsiteY7" fmla="*/ 3633167 h 3633167"/>
              <a:gd name="connsiteX8" fmla="*/ 0 w 12234516"/>
              <a:gd name="connsiteY8" fmla="*/ 123076 h 3633167"/>
              <a:gd name="connsiteX9" fmla="*/ 88852 w 12234516"/>
              <a:gd name="connsiteY9" fmla="*/ 109996 h 3633167"/>
              <a:gd name="connsiteX10" fmla="*/ 1885950 w 12234516"/>
              <a:gd name="connsiteY10" fmla="*/ 947117 h 3633167"/>
              <a:gd name="connsiteX11" fmla="*/ 4111674 w 12234516"/>
              <a:gd name="connsiteY11" fmla="*/ 14412 h 3633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34516" h="3633167">
                <a:moveTo>
                  <a:pt x="4111674" y="14412"/>
                </a:moveTo>
                <a:cubicBezTo>
                  <a:pt x="5230861" y="162049"/>
                  <a:pt x="6952729" y="1658441"/>
                  <a:pt x="7686675" y="1832942"/>
                </a:cubicBezTo>
                <a:cubicBezTo>
                  <a:pt x="8420621" y="2007443"/>
                  <a:pt x="7972425" y="1242392"/>
                  <a:pt x="8515350" y="1061417"/>
                </a:cubicBezTo>
                <a:cubicBezTo>
                  <a:pt x="9058275" y="880442"/>
                  <a:pt x="9705975" y="1728167"/>
                  <a:pt x="10401300" y="1547192"/>
                </a:cubicBezTo>
                <a:cubicBezTo>
                  <a:pt x="11009709" y="1388839"/>
                  <a:pt x="11574363" y="967953"/>
                  <a:pt x="12152691" y="629109"/>
                </a:cubicBezTo>
                <a:lnTo>
                  <a:pt x="12234516" y="583342"/>
                </a:lnTo>
                <a:lnTo>
                  <a:pt x="12234516" y="3633167"/>
                </a:lnTo>
                <a:lnTo>
                  <a:pt x="0" y="3633167"/>
                </a:lnTo>
                <a:lnTo>
                  <a:pt x="0" y="123076"/>
                </a:lnTo>
                <a:lnTo>
                  <a:pt x="88852" y="109996"/>
                </a:lnTo>
                <a:cubicBezTo>
                  <a:pt x="960705" y="16476"/>
                  <a:pt x="1290340" y="990277"/>
                  <a:pt x="1885950" y="947117"/>
                </a:cubicBezTo>
                <a:cubicBezTo>
                  <a:pt x="2522637" y="900981"/>
                  <a:pt x="2992487" y="-133225"/>
                  <a:pt x="4111674" y="14412"/>
                </a:cubicBezTo>
                <a:close/>
              </a:path>
            </a:pathLst>
          </a:custGeom>
          <a:solidFill>
            <a:srgbClr val="283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32269" y="214265"/>
            <a:ext cx="5363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Jbox2D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中的要素</a:t>
            </a:r>
          </a:p>
        </p:txBody>
      </p:sp>
      <p:sp>
        <p:nvSpPr>
          <p:cNvPr id="7" name="AutoShape 6"/>
          <p:cNvSpPr>
            <a:spLocks/>
          </p:cNvSpPr>
          <p:nvPr/>
        </p:nvSpPr>
        <p:spPr bwMode="auto">
          <a:xfrm>
            <a:off x="1183243" y="2862813"/>
            <a:ext cx="9817655" cy="111353"/>
          </a:xfrm>
          <a:custGeom>
            <a:avLst/>
            <a:gdLst>
              <a:gd name="T0" fmla="*/ 10077450 w 21600"/>
              <a:gd name="T1" fmla="*/ 114300 h 21600"/>
              <a:gd name="T2" fmla="*/ 10077450 w 21600"/>
              <a:gd name="T3" fmla="*/ 114300 h 21600"/>
              <a:gd name="T4" fmla="*/ 10077450 w 21600"/>
              <a:gd name="T5" fmla="*/ 114300 h 21600"/>
              <a:gd name="T6" fmla="*/ 10077450 w 21600"/>
              <a:gd name="T7" fmla="*/ 1143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8304F"/>
          </a:solidFill>
          <a:ln w="25400" cap="flat" cmpd="sng">
            <a:solidFill>
              <a:srgbClr val="28304F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8" name="AutoShape 15"/>
          <p:cNvSpPr>
            <a:spLocks/>
          </p:cNvSpPr>
          <p:nvPr/>
        </p:nvSpPr>
        <p:spPr bwMode="auto">
          <a:xfrm>
            <a:off x="1046369" y="2732121"/>
            <a:ext cx="359579" cy="359579"/>
          </a:xfrm>
          <a:custGeom>
            <a:avLst/>
            <a:gdLst>
              <a:gd name="T0" fmla="*/ 369075 w 19679"/>
              <a:gd name="T1" fmla="*/ 405123 h 19679"/>
              <a:gd name="T2" fmla="*/ 369075 w 19679"/>
              <a:gd name="T3" fmla="*/ 405123 h 19679"/>
              <a:gd name="T4" fmla="*/ 369075 w 19679"/>
              <a:gd name="T5" fmla="*/ 405123 h 19679"/>
              <a:gd name="T6" fmla="*/ 369075 w 19679"/>
              <a:gd name="T7" fmla="*/ 405123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F47A7E"/>
          </a:solidFill>
          <a:ln w="25400" cap="flat" cmpd="sng">
            <a:solidFill>
              <a:srgbClr val="28304F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9" name="AutoShape 16"/>
          <p:cNvSpPr>
            <a:spLocks/>
          </p:cNvSpPr>
          <p:nvPr/>
        </p:nvSpPr>
        <p:spPr bwMode="auto">
          <a:xfrm>
            <a:off x="10765041" y="2732121"/>
            <a:ext cx="359579" cy="359579"/>
          </a:xfrm>
          <a:custGeom>
            <a:avLst/>
            <a:gdLst>
              <a:gd name="T0" fmla="*/ 369075 w 19679"/>
              <a:gd name="T1" fmla="*/ 405123 h 19679"/>
              <a:gd name="T2" fmla="*/ 369075 w 19679"/>
              <a:gd name="T3" fmla="*/ 405123 h 19679"/>
              <a:gd name="T4" fmla="*/ 369075 w 19679"/>
              <a:gd name="T5" fmla="*/ 405123 h 19679"/>
              <a:gd name="T6" fmla="*/ 369075 w 19679"/>
              <a:gd name="T7" fmla="*/ 405123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F47A7E"/>
          </a:solidFill>
          <a:ln w="25400" cap="flat" cmpd="sng">
            <a:solidFill>
              <a:srgbClr val="28304F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13" name="AutoShape 17"/>
          <p:cNvSpPr>
            <a:spLocks/>
          </p:cNvSpPr>
          <p:nvPr/>
        </p:nvSpPr>
        <p:spPr bwMode="auto">
          <a:xfrm>
            <a:off x="3452837" y="2732121"/>
            <a:ext cx="359579" cy="359579"/>
          </a:xfrm>
          <a:custGeom>
            <a:avLst/>
            <a:gdLst>
              <a:gd name="T0" fmla="*/ 369075 w 19679"/>
              <a:gd name="T1" fmla="*/ 405123 h 19679"/>
              <a:gd name="T2" fmla="*/ 369075 w 19679"/>
              <a:gd name="T3" fmla="*/ 405123 h 19679"/>
              <a:gd name="T4" fmla="*/ 369075 w 19679"/>
              <a:gd name="T5" fmla="*/ 405123 h 19679"/>
              <a:gd name="T6" fmla="*/ 369075 w 19679"/>
              <a:gd name="T7" fmla="*/ 405123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F47A7E"/>
          </a:solidFill>
          <a:ln w="25400" cap="flat" cmpd="sng">
            <a:solidFill>
              <a:srgbClr val="28304F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14" name="AutoShape 18"/>
          <p:cNvSpPr>
            <a:spLocks/>
          </p:cNvSpPr>
          <p:nvPr/>
        </p:nvSpPr>
        <p:spPr bwMode="auto">
          <a:xfrm>
            <a:off x="5840749" y="2732121"/>
            <a:ext cx="359579" cy="359579"/>
          </a:xfrm>
          <a:custGeom>
            <a:avLst/>
            <a:gdLst>
              <a:gd name="T0" fmla="*/ 369075 w 19679"/>
              <a:gd name="T1" fmla="*/ 405123 h 19679"/>
              <a:gd name="T2" fmla="*/ 369075 w 19679"/>
              <a:gd name="T3" fmla="*/ 405123 h 19679"/>
              <a:gd name="T4" fmla="*/ 369075 w 19679"/>
              <a:gd name="T5" fmla="*/ 405123 h 19679"/>
              <a:gd name="T6" fmla="*/ 369075 w 19679"/>
              <a:gd name="T7" fmla="*/ 405123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F47A7E"/>
          </a:solidFill>
          <a:ln w="25400" cap="flat" cmpd="sng">
            <a:solidFill>
              <a:srgbClr val="28304F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15" name="AutoShape 19"/>
          <p:cNvSpPr>
            <a:spLocks/>
          </p:cNvSpPr>
          <p:nvPr/>
        </p:nvSpPr>
        <p:spPr bwMode="auto">
          <a:xfrm>
            <a:off x="8265777" y="2732121"/>
            <a:ext cx="359579" cy="359579"/>
          </a:xfrm>
          <a:custGeom>
            <a:avLst/>
            <a:gdLst>
              <a:gd name="T0" fmla="*/ 369075 w 19679"/>
              <a:gd name="T1" fmla="*/ 405123 h 19679"/>
              <a:gd name="T2" fmla="*/ 369075 w 19679"/>
              <a:gd name="T3" fmla="*/ 405123 h 19679"/>
              <a:gd name="T4" fmla="*/ 369075 w 19679"/>
              <a:gd name="T5" fmla="*/ 405123 h 19679"/>
              <a:gd name="T6" fmla="*/ 369075 w 19679"/>
              <a:gd name="T7" fmla="*/ 405123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F47A7E"/>
          </a:solidFill>
          <a:ln w="25400" cap="flat" cmpd="sng">
            <a:solidFill>
              <a:srgbClr val="28304F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641005" y="1222635"/>
            <a:ext cx="1237971" cy="1237968"/>
          </a:xfrm>
          <a:custGeom>
            <a:avLst/>
            <a:gdLst>
              <a:gd name="connsiteX0" fmla="*/ 618986 w 1237970"/>
              <a:gd name="connsiteY0" fmla="*/ 0 h 1237968"/>
              <a:gd name="connsiteX1" fmla="*/ 1056692 w 1237970"/>
              <a:gd name="connsiteY1" fmla="*/ 181279 h 1237968"/>
              <a:gd name="connsiteX2" fmla="*/ 1056692 w 1237970"/>
              <a:gd name="connsiteY2" fmla="*/ 1056690 h 1237968"/>
              <a:gd name="connsiteX3" fmla="*/ 181280 w 1237970"/>
              <a:gd name="connsiteY3" fmla="*/ 1056690 h 1237968"/>
              <a:gd name="connsiteX4" fmla="*/ 181280 w 1237970"/>
              <a:gd name="connsiteY4" fmla="*/ 181279 h 1237968"/>
              <a:gd name="connsiteX5" fmla="*/ 618986 w 1237970"/>
              <a:gd name="connsiteY5" fmla="*/ 0 h 1237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7970" h="1237968">
                <a:moveTo>
                  <a:pt x="618986" y="0"/>
                </a:moveTo>
                <a:cubicBezTo>
                  <a:pt x="777396" y="0"/>
                  <a:pt x="935807" y="60426"/>
                  <a:pt x="1056692" y="181279"/>
                </a:cubicBezTo>
                <a:cubicBezTo>
                  <a:pt x="1298397" y="423047"/>
                  <a:pt x="1298397" y="814922"/>
                  <a:pt x="1056692" y="1056690"/>
                </a:cubicBezTo>
                <a:cubicBezTo>
                  <a:pt x="814923" y="1298395"/>
                  <a:pt x="423048" y="1298395"/>
                  <a:pt x="181280" y="1056690"/>
                </a:cubicBezTo>
                <a:cubicBezTo>
                  <a:pt x="-60426" y="814922"/>
                  <a:pt x="-60426" y="423047"/>
                  <a:pt x="181280" y="181279"/>
                </a:cubicBezTo>
                <a:cubicBezTo>
                  <a:pt x="302164" y="60426"/>
                  <a:pt x="460575" y="0"/>
                  <a:pt x="618986" y="0"/>
                </a:cubicBezTo>
                <a:close/>
              </a:path>
            </a:pathLst>
          </a:custGeom>
          <a:noFill/>
          <a:ln w="6350">
            <a:solidFill>
              <a:srgbClr val="283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3053757" y="1222635"/>
            <a:ext cx="1237971" cy="1237968"/>
          </a:xfrm>
          <a:custGeom>
            <a:avLst/>
            <a:gdLst>
              <a:gd name="connsiteX0" fmla="*/ 618986 w 1237970"/>
              <a:gd name="connsiteY0" fmla="*/ 0 h 1237968"/>
              <a:gd name="connsiteX1" fmla="*/ 1056692 w 1237970"/>
              <a:gd name="connsiteY1" fmla="*/ 181279 h 1237968"/>
              <a:gd name="connsiteX2" fmla="*/ 1056692 w 1237970"/>
              <a:gd name="connsiteY2" fmla="*/ 1056690 h 1237968"/>
              <a:gd name="connsiteX3" fmla="*/ 181280 w 1237970"/>
              <a:gd name="connsiteY3" fmla="*/ 1056690 h 1237968"/>
              <a:gd name="connsiteX4" fmla="*/ 181280 w 1237970"/>
              <a:gd name="connsiteY4" fmla="*/ 181279 h 1237968"/>
              <a:gd name="connsiteX5" fmla="*/ 618986 w 1237970"/>
              <a:gd name="connsiteY5" fmla="*/ 0 h 1237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7970" h="1237968">
                <a:moveTo>
                  <a:pt x="618986" y="0"/>
                </a:moveTo>
                <a:cubicBezTo>
                  <a:pt x="777396" y="0"/>
                  <a:pt x="935807" y="60426"/>
                  <a:pt x="1056692" y="181279"/>
                </a:cubicBezTo>
                <a:cubicBezTo>
                  <a:pt x="1298397" y="423047"/>
                  <a:pt x="1298397" y="814922"/>
                  <a:pt x="1056692" y="1056690"/>
                </a:cubicBezTo>
                <a:cubicBezTo>
                  <a:pt x="814923" y="1298395"/>
                  <a:pt x="423048" y="1298395"/>
                  <a:pt x="181280" y="1056690"/>
                </a:cubicBezTo>
                <a:cubicBezTo>
                  <a:pt x="-60426" y="814922"/>
                  <a:pt x="-60426" y="423047"/>
                  <a:pt x="181280" y="181279"/>
                </a:cubicBezTo>
                <a:cubicBezTo>
                  <a:pt x="302164" y="60426"/>
                  <a:pt x="460575" y="0"/>
                  <a:pt x="618986" y="0"/>
                </a:cubicBezTo>
                <a:close/>
              </a:path>
            </a:pathLst>
          </a:custGeom>
          <a:noFill/>
          <a:ln w="6350">
            <a:solidFill>
              <a:srgbClr val="283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5466509" y="1222635"/>
            <a:ext cx="1237971" cy="1237968"/>
          </a:xfrm>
          <a:custGeom>
            <a:avLst/>
            <a:gdLst>
              <a:gd name="connsiteX0" fmla="*/ 618986 w 1237970"/>
              <a:gd name="connsiteY0" fmla="*/ 0 h 1237968"/>
              <a:gd name="connsiteX1" fmla="*/ 1056692 w 1237970"/>
              <a:gd name="connsiteY1" fmla="*/ 181279 h 1237968"/>
              <a:gd name="connsiteX2" fmla="*/ 1056692 w 1237970"/>
              <a:gd name="connsiteY2" fmla="*/ 1056690 h 1237968"/>
              <a:gd name="connsiteX3" fmla="*/ 181280 w 1237970"/>
              <a:gd name="connsiteY3" fmla="*/ 1056690 h 1237968"/>
              <a:gd name="connsiteX4" fmla="*/ 181280 w 1237970"/>
              <a:gd name="connsiteY4" fmla="*/ 181279 h 1237968"/>
              <a:gd name="connsiteX5" fmla="*/ 618986 w 1237970"/>
              <a:gd name="connsiteY5" fmla="*/ 0 h 1237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7970" h="1237968">
                <a:moveTo>
                  <a:pt x="618986" y="0"/>
                </a:moveTo>
                <a:cubicBezTo>
                  <a:pt x="777396" y="0"/>
                  <a:pt x="935807" y="60426"/>
                  <a:pt x="1056692" y="181279"/>
                </a:cubicBezTo>
                <a:cubicBezTo>
                  <a:pt x="1298397" y="423047"/>
                  <a:pt x="1298397" y="814922"/>
                  <a:pt x="1056692" y="1056690"/>
                </a:cubicBezTo>
                <a:cubicBezTo>
                  <a:pt x="814923" y="1298395"/>
                  <a:pt x="423048" y="1298395"/>
                  <a:pt x="181280" y="1056690"/>
                </a:cubicBezTo>
                <a:cubicBezTo>
                  <a:pt x="-60426" y="814922"/>
                  <a:pt x="-60426" y="423047"/>
                  <a:pt x="181280" y="181279"/>
                </a:cubicBezTo>
                <a:cubicBezTo>
                  <a:pt x="302164" y="60426"/>
                  <a:pt x="460575" y="0"/>
                  <a:pt x="618986" y="0"/>
                </a:cubicBezTo>
                <a:close/>
              </a:path>
            </a:pathLst>
          </a:custGeom>
          <a:noFill/>
          <a:ln w="6350">
            <a:solidFill>
              <a:srgbClr val="283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7879261" y="1222635"/>
            <a:ext cx="1237971" cy="1237968"/>
          </a:xfrm>
          <a:custGeom>
            <a:avLst/>
            <a:gdLst>
              <a:gd name="connsiteX0" fmla="*/ 618986 w 1237970"/>
              <a:gd name="connsiteY0" fmla="*/ 0 h 1237968"/>
              <a:gd name="connsiteX1" fmla="*/ 1056692 w 1237970"/>
              <a:gd name="connsiteY1" fmla="*/ 181279 h 1237968"/>
              <a:gd name="connsiteX2" fmla="*/ 1056692 w 1237970"/>
              <a:gd name="connsiteY2" fmla="*/ 1056690 h 1237968"/>
              <a:gd name="connsiteX3" fmla="*/ 181280 w 1237970"/>
              <a:gd name="connsiteY3" fmla="*/ 1056690 h 1237968"/>
              <a:gd name="connsiteX4" fmla="*/ 181280 w 1237970"/>
              <a:gd name="connsiteY4" fmla="*/ 181279 h 1237968"/>
              <a:gd name="connsiteX5" fmla="*/ 618986 w 1237970"/>
              <a:gd name="connsiteY5" fmla="*/ 0 h 1237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7970" h="1237968">
                <a:moveTo>
                  <a:pt x="618986" y="0"/>
                </a:moveTo>
                <a:cubicBezTo>
                  <a:pt x="777396" y="0"/>
                  <a:pt x="935807" y="60426"/>
                  <a:pt x="1056692" y="181279"/>
                </a:cubicBezTo>
                <a:cubicBezTo>
                  <a:pt x="1298397" y="423047"/>
                  <a:pt x="1298397" y="814922"/>
                  <a:pt x="1056692" y="1056690"/>
                </a:cubicBezTo>
                <a:cubicBezTo>
                  <a:pt x="814923" y="1298395"/>
                  <a:pt x="423048" y="1298395"/>
                  <a:pt x="181280" y="1056690"/>
                </a:cubicBezTo>
                <a:cubicBezTo>
                  <a:pt x="-60426" y="814922"/>
                  <a:pt x="-60426" y="423047"/>
                  <a:pt x="181280" y="181279"/>
                </a:cubicBezTo>
                <a:cubicBezTo>
                  <a:pt x="302164" y="60426"/>
                  <a:pt x="460575" y="0"/>
                  <a:pt x="618986" y="0"/>
                </a:cubicBezTo>
                <a:close/>
              </a:path>
            </a:pathLst>
          </a:custGeom>
          <a:noFill/>
          <a:ln w="6350">
            <a:solidFill>
              <a:srgbClr val="283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10292009" y="1222635"/>
            <a:ext cx="1237971" cy="1237968"/>
          </a:xfrm>
          <a:custGeom>
            <a:avLst/>
            <a:gdLst>
              <a:gd name="connsiteX0" fmla="*/ 618986 w 1237970"/>
              <a:gd name="connsiteY0" fmla="*/ 0 h 1237968"/>
              <a:gd name="connsiteX1" fmla="*/ 1056692 w 1237970"/>
              <a:gd name="connsiteY1" fmla="*/ 181279 h 1237968"/>
              <a:gd name="connsiteX2" fmla="*/ 1056692 w 1237970"/>
              <a:gd name="connsiteY2" fmla="*/ 1056690 h 1237968"/>
              <a:gd name="connsiteX3" fmla="*/ 181280 w 1237970"/>
              <a:gd name="connsiteY3" fmla="*/ 1056690 h 1237968"/>
              <a:gd name="connsiteX4" fmla="*/ 181280 w 1237970"/>
              <a:gd name="connsiteY4" fmla="*/ 181279 h 1237968"/>
              <a:gd name="connsiteX5" fmla="*/ 618986 w 1237970"/>
              <a:gd name="connsiteY5" fmla="*/ 0 h 1237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7970" h="1237968">
                <a:moveTo>
                  <a:pt x="618986" y="0"/>
                </a:moveTo>
                <a:cubicBezTo>
                  <a:pt x="777396" y="0"/>
                  <a:pt x="935807" y="60426"/>
                  <a:pt x="1056692" y="181279"/>
                </a:cubicBezTo>
                <a:cubicBezTo>
                  <a:pt x="1298397" y="423047"/>
                  <a:pt x="1298397" y="814922"/>
                  <a:pt x="1056692" y="1056690"/>
                </a:cubicBezTo>
                <a:cubicBezTo>
                  <a:pt x="814923" y="1298395"/>
                  <a:pt x="423048" y="1298395"/>
                  <a:pt x="181280" y="1056690"/>
                </a:cubicBezTo>
                <a:cubicBezTo>
                  <a:pt x="-60426" y="814922"/>
                  <a:pt x="-60426" y="423047"/>
                  <a:pt x="181280" y="181279"/>
                </a:cubicBezTo>
                <a:cubicBezTo>
                  <a:pt x="302164" y="60426"/>
                  <a:pt x="460575" y="0"/>
                  <a:pt x="618986" y="0"/>
                </a:cubicBezTo>
                <a:close/>
              </a:path>
            </a:pathLst>
          </a:custGeom>
          <a:noFill/>
          <a:ln w="6350">
            <a:solidFill>
              <a:srgbClr val="283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Preferences"/>
          <p:cNvSpPr>
            <a:spLocks noEditPoints="1"/>
          </p:cNvSpPr>
          <p:nvPr/>
        </p:nvSpPr>
        <p:spPr bwMode="auto">
          <a:xfrm>
            <a:off x="1013927" y="1595555"/>
            <a:ext cx="492128" cy="492128"/>
          </a:xfrm>
          <a:custGeom>
            <a:avLst/>
            <a:gdLst>
              <a:gd name="T0" fmla="*/ 271 w 390"/>
              <a:gd name="T1" fmla="*/ 61 h 396"/>
              <a:gd name="T2" fmla="*/ 213 w 390"/>
              <a:gd name="T3" fmla="*/ 150 h 396"/>
              <a:gd name="T4" fmla="*/ 180 w 390"/>
              <a:gd name="T5" fmla="*/ 49 h 396"/>
              <a:gd name="T6" fmla="*/ 96 w 390"/>
              <a:gd name="T7" fmla="*/ 19 h 396"/>
              <a:gd name="T8" fmla="*/ 118 w 390"/>
              <a:gd name="T9" fmla="*/ 77 h 396"/>
              <a:gd name="T10" fmla="*/ 98 w 390"/>
              <a:gd name="T11" fmla="*/ 123 h 396"/>
              <a:gd name="T12" fmla="*/ 31 w 390"/>
              <a:gd name="T13" fmla="*/ 82 h 396"/>
              <a:gd name="T14" fmla="*/ 10 w 390"/>
              <a:gd name="T15" fmla="*/ 106 h 396"/>
              <a:gd name="T16" fmla="*/ 127 w 390"/>
              <a:gd name="T17" fmla="*/ 188 h 396"/>
              <a:gd name="T18" fmla="*/ 117 w 390"/>
              <a:gd name="T19" fmla="*/ 208 h 396"/>
              <a:gd name="T20" fmla="*/ 36 w 390"/>
              <a:gd name="T21" fmla="*/ 282 h 396"/>
              <a:gd name="T22" fmla="*/ 22 w 390"/>
              <a:gd name="T23" fmla="*/ 290 h 396"/>
              <a:gd name="T24" fmla="*/ 0 w 390"/>
              <a:gd name="T25" fmla="*/ 323 h 396"/>
              <a:gd name="T26" fmla="*/ 32 w 390"/>
              <a:gd name="T27" fmla="*/ 381 h 396"/>
              <a:gd name="T28" fmla="*/ 69 w 390"/>
              <a:gd name="T29" fmla="*/ 396 h 396"/>
              <a:gd name="T30" fmla="*/ 109 w 390"/>
              <a:gd name="T31" fmla="*/ 373 h 396"/>
              <a:gd name="T32" fmla="*/ 129 w 390"/>
              <a:gd name="T33" fmla="*/ 339 h 396"/>
              <a:gd name="T34" fmla="*/ 199 w 390"/>
              <a:gd name="T35" fmla="*/ 261 h 396"/>
              <a:gd name="T36" fmla="*/ 332 w 390"/>
              <a:gd name="T37" fmla="*/ 383 h 396"/>
              <a:gd name="T38" fmla="*/ 377 w 390"/>
              <a:gd name="T39" fmla="*/ 340 h 396"/>
              <a:gd name="T40" fmla="*/ 362 w 390"/>
              <a:gd name="T41" fmla="*/ 310 h 396"/>
              <a:gd name="T42" fmla="*/ 306 w 390"/>
              <a:gd name="T43" fmla="*/ 122 h 396"/>
              <a:gd name="T44" fmla="*/ 390 w 390"/>
              <a:gd name="T45" fmla="*/ 46 h 396"/>
              <a:gd name="T46" fmla="*/ 340 w 390"/>
              <a:gd name="T47" fmla="*/ 23 h 396"/>
              <a:gd name="T48" fmla="*/ 328 w 390"/>
              <a:gd name="T49" fmla="*/ 104 h 396"/>
              <a:gd name="T50" fmla="*/ 192 w 390"/>
              <a:gd name="T51" fmla="*/ 214 h 396"/>
              <a:gd name="T52" fmla="*/ 288 w 390"/>
              <a:gd name="T53" fmla="*/ 98 h 396"/>
              <a:gd name="T54" fmla="*/ 340 w 390"/>
              <a:gd name="T55" fmla="*/ 23 h 396"/>
              <a:gd name="T56" fmla="*/ 166 w 390"/>
              <a:gd name="T57" fmla="*/ 58 h 396"/>
              <a:gd name="T58" fmla="*/ 170 w 390"/>
              <a:gd name="T59" fmla="*/ 129 h 396"/>
              <a:gd name="T60" fmla="*/ 171 w 390"/>
              <a:gd name="T61" fmla="*/ 194 h 396"/>
              <a:gd name="T62" fmla="*/ 161 w 390"/>
              <a:gd name="T63" fmla="*/ 191 h 396"/>
              <a:gd name="T64" fmla="*/ 130 w 390"/>
              <a:gd name="T65" fmla="*/ 167 h 396"/>
              <a:gd name="T66" fmla="*/ 54 w 390"/>
              <a:gd name="T67" fmla="*/ 168 h 396"/>
              <a:gd name="T68" fmla="*/ 31 w 390"/>
              <a:gd name="T69" fmla="*/ 106 h 396"/>
              <a:gd name="T70" fmla="*/ 104 w 390"/>
              <a:gd name="T71" fmla="*/ 141 h 396"/>
              <a:gd name="T72" fmla="*/ 135 w 390"/>
              <a:gd name="T73" fmla="*/ 70 h 396"/>
              <a:gd name="T74" fmla="*/ 105 w 390"/>
              <a:gd name="T75" fmla="*/ 34 h 396"/>
              <a:gd name="T76" fmla="*/ 234 w 390"/>
              <a:gd name="T77" fmla="*/ 196 h 396"/>
              <a:gd name="T78" fmla="*/ 361 w 390"/>
              <a:gd name="T79" fmla="*/ 342 h 396"/>
              <a:gd name="T80" fmla="*/ 334 w 390"/>
              <a:gd name="T81" fmla="*/ 367 h 396"/>
              <a:gd name="T82" fmla="*/ 205 w 390"/>
              <a:gd name="T83" fmla="*/ 244 h 396"/>
              <a:gd name="T84" fmla="*/ 234 w 390"/>
              <a:gd name="T85" fmla="*/ 196 h 396"/>
              <a:gd name="T86" fmla="*/ 163 w 390"/>
              <a:gd name="T87" fmla="*/ 210 h 396"/>
              <a:gd name="T88" fmla="*/ 176 w 390"/>
              <a:gd name="T89" fmla="*/ 263 h 396"/>
              <a:gd name="T90" fmla="*/ 94 w 390"/>
              <a:gd name="T91" fmla="*/ 364 h 396"/>
              <a:gd name="T92" fmla="*/ 69 w 390"/>
              <a:gd name="T93" fmla="*/ 379 h 396"/>
              <a:gd name="T94" fmla="*/ 44 w 390"/>
              <a:gd name="T95" fmla="*/ 370 h 396"/>
              <a:gd name="T96" fmla="*/ 28 w 390"/>
              <a:gd name="T97" fmla="*/ 306 h 396"/>
              <a:gd name="T98" fmla="*/ 45 w 390"/>
              <a:gd name="T99" fmla="*/ 296 h 396"/>
              <a:gd name="T100" fmla="*/ 130 w 390"/>
              <a:gd name="T101" fmla="*/ 218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90" h="396">
                <a:moveTo>
                  <a:pt x="340" y="0"/>
                </a:moveTo>
                <a:cubicBezTo>
                  <a:pt x="316" y="22"/>
                  <a:pt x="292" y="42"/>
                  <a:pt x="271" y="61"/>
                </a:cubicBezTo>
                <a:lnTo>
                  <a:pt x="271" y="91"/>
                </a:lnTo>
                <a:lnTo>
                  <a:pt x="213" y="150"/>
                </a:lnTo>
                <a:lnTo>
                  <a:pt x="190" y="125"/>
                </a:lnTo>
                <a:cubicBezTo>
                  <a:pt x="198" y="96"/>
                  <a:pt x="194" y="69"/>
                  <a:pt x="180" y="49"/>
                </a:cubicBezTo>
                <a:cubicBezTo>
                  <a:pt x="159" y="27"/>
                  <a:pt x="144" y="14"/>
                  <a:pt x="111" y="16"/>
                </a:cubicBezTo>
                <a:cubicBezTo>
                  <a:pt x="106" y="16"/>
                  <a:pt x="101" y="18"/>
                  <a:pt x="96" y="19"/>
                </a:cubicBezTo>
                <a:cubicBezTo>
                  <a:pt x="89" y="26"/>
                  <a:pt x="82" y="32"/>
                  <a:pt x="76" y="37"/>
                </a:cubicBezTo>
                <a:cubicBezTo>
                  <a:pt x="90" y="51"/>
                  <a:pt x="104" y="64"/>
                  <a:pt x="118" y="77"/>
                </a:cubicBezTo>
                <a:lnTo>
                  <a:pt x="120" y="102"/>
                </a:lnTo>
                <a:lnTo>
                  <a:pt x="98" y="123"/>
                </a:lnTo>
                <a:lnTo>
                  <a:pt x="70" y="120"/>
                </a:lnTo>
                <a:cubicBezTo>
                  <a:pt x="57" y="107"/>
                  <a:pt x="44" y="95"/>
                  <a:pt x="31" y="82"/>
                </a:cubicBezTo>
                <a:cubicBezTo>
                  <a:pt x="24" y="89"/>
                  <a:pt x="16" y="97"/>
                  <a:pt x="10" y="103"/>
                </a:cubicBezTo>
                <a:lnTo>
                  <a:pt x="10" y="106"/>
                </a:lnTo>
                <a:cubicBezTo>
                  <a:pt x="7" y="137"/>
                  <a:pt x="21" y="165"/>
                  <a:pt x="45" y="182"/>
                </a:cubicBezTo>
                <a:cubicBezTo>
                  <a:pt x="66" y="198"/>
                  <a:pt x="97" y="202"/>
                  <a:pt x="127" y="188"/>
                </a:cubicBezTo>
                <a:lnTo>
                  <a:pt x="133" y="195"/>
                </a:lnTo>
                <a:cubicBezTo>
                  <a:pt x="127" y="198"/>
                  <a:pt x="121" y="202"/>
                  <a:pt x="117" y="208"/>
                </a:cubicBezTo>
                <a:cubicBezTo>
                  <a:pt x="101" y="230"/>
                  <a:pt x="80" y="250"/>
                  <a:pt x="61" y="264"/>
                </a:cubicBezTo>
                <a:cubicBezTo>
                  <a:pt x="52" y="272"/>
                  <a:pt x="43" y="278"/>
                  <a:pt x="36" y="282"/>
                </a:cubicBezTo>
                <a:cubicBezTo>
                  <a:pt x="29" y="287"/>
                  <a:pt x="24" y="289"/>
                  <a:pt x="22" y="290"/>
                </a:cubicBezTo>
                <a:lnTo>
                  <a:pt x="22" y="290"/>
                </a:lnTo>
                <a:lnTo>
                  <a:pt x="22" y="290"/>
                </a:lnTo>
                <a:cubicBezTo>
                  <a:pt x="7" y="295"/>
                  <a:pt x="0" y="310"/>
                  <a:pt x="0" y="323"/>
                </a:cubicBezTo>
                <a:cubicBezTo>
                  <a:pt x="1" y="350"/>
                  <a:pt x="17" y="364"/>
                  <a:pt x="32" y="381"/>
                </a:cubicBezTo>
                <a:lnTo>
                  <a:pt x="32" y="381"/>
                </a:lnTo>
                <a:lnTo>
                  <a:pt x="32" y="381"/>
                </a:lnTo>
                <a:cubicBezTo>
                  <a:pt x="40" y="390"/>
                  <a:pt x="54" y="396"/>
                  <a:pt x="69" y="396"/>
                </a:cubicBezTo>
                <a:cubicBezTo>
                  <a:pt x="83" y="395"/>
                  <a:pt x="99" y="389"/>
                  <a:pt x="109" y="373"/>
                </a:cubicBezTo>
                <a:lnTo>
                  <a:pt x="109" y="373"/>
                </a:lnTo>
                <a:lnTo>
                  <a:pt x="109" y="373"/>
                </a:lnTo>
                <a:cubicBezTo>
                  <a:pt x="113" y="366"/>
                  <a:pt x="117" y="355"/>
                  <a:pt x="129" y="339"/>
                </a:cubicBezTo>
                <a:cubicBezTo>
                  <a:pt x="140" y="323"/>
                  <a:pt x="158" y="302"/>
                  <a:pt x="188" y="275"/>
                </a:cubicBezTo>
                <a:cubicBezTo>
                  <a:pt x="192" y="271"/>
                  <a:pt x="196" y="266"/>
                  <a:pt x="199" y="261"/>
                </a:cubicBezTo>
                <a:lnTo>
                  <a:pt x="307" y="372"/>
                </a:lnTo>
                <a:cubicBezTo>
                  <a:pt x="313" y="379"/>
                  <a:pt x="322" y="382"/>
                  <a:pt x="332" y="383"/>
                </a:cubicBezTo>
                <a:cubicBezTo>
                  <a:pt x="343" y="384"/>
                  <a:pt x="356" y="382"/>
                  <a:pt x="366" y="373"/>
                </a:cubicBezTo>
                <a:cubicBezTo>
                  <a:pt x="376" y="365"/>
                  <a:pt x="378" y="351"/>
                  <a:pt x="377" y="340"/>
                </a:cubicBezTo>
                <a:cubicBezTo>
                  <a:pt x="376" y="329"/>
                  <a:pt x="371" y="319"/>
                  <a:pt x="362" y="310"/>
                </a:cubicBezTo>
                <a:lnTo>
                  <a:pt x="362" y="310"/>
                </a:lnTo>
                <a:lnTo>
                  <a:pt x="246" y="184"/>
                </a:lnTo>
                <a:cubicBezTo>
                  <a:pt x="275" y="154"/>
                  <a:pt x="304" y="125"/>
                  <a:pt x="306" y="122"/>
                </a:cubicBezTo>
                <a:lnTo>
                  <a:pt x="337" y="120"/>
                </a:lnTo>
                <a:cubicBezTo>
                  <a:pt x="355" y="95"/>
                  <a:pt x="374" y="68"/>
                  <a:pt x="390" y="46"/>
                </a:cubicBezTo>
                <a:cubicBezTo>
                  <a:pt x="373" y="31"/>
                  <a:pt x="355" y="14"/>
                  <a:pt x="340" y="0"/>
                </a:cubicBezTo>
                <a:close/>
                <a:moveTo>
                  <a:pt x="340" y="23"/>
                </a:moveTo>
                <a:lnTo>
                  <a:pt x="367" y="49"/>
                </a:lnTo>
                <a:lnTo>
                  <a:pt x="328" y="104"/>
                </a:lnTo>
                <a:cubicBezTo>
                  <a:pt x="318" y="105"/>
                  <a:pt x="308" y="105"/>
                  <a:pt x="298" y="106"/>
                </a:cubicBezTo>
                <a:cubicBezTo>
                  <a:pt x="261" y="144"/>
                  <a:pt x="223" y="183"/>
                  <a:pt x="192" y="214"/>
                </a:cubicBezTo>
                <a:lnTo>
                  <a:pt x="184" y="206"/>
                </a:lnTo>
                <a:cubicBezTo>
                  <a:pt x="221" y="168"/>
                  <a:pt x="256" y="130"/>
                  <a:pt x="288" y="98"/>
                </a:cubicBezTo>
                <a:lnTo>
                  <a:pt x="288" y="68"/>
                </a:lnTo>
                <a:lnTo>
                  <a:pt x="340" y="23"/>
                </a:lnTo>
                <a:close/>
                <a:moveTo>
                  <a:pt x="116" y="33"/>
                </a:moveTo>
                <a:cubicBezTo>
                  <a:pt x="137" y="33"/>
                  <a:pt x="155" y="43"/>
                  <a:pt x="166" y="58"/>
                </a:cubicBezTo>
                <a:cubicBezTo>
                  <a:pt x="177" y="75"/>
                  <a:pt x="181" y="98"/>
                  <a:pt x="172" y="124"/>
                </a:cubicBezTo>
                <a:lnTo>
                  <a:pt x="170" y="129"/>
                </a:lnTo>
                <a:cubicBezTo>
                  <a:pt x="181" y="140"/>
                  <a:pt x="191" y="151"/>
                  <a:pt x="202" y="162"/>
                </a:cubicBezTo>
                <a:lnTo>
                  <a:pt x="171" y="194"/>
                </a:lnTo>
                <a:cubicBezTo>
                  <a:pt x="168" y="192"/>
                  <a:pt x="164" y="191"/>
                  <a:pt x="161" y="191"/>
                </a:cubicBezTo>
                <a:cubicBezTo>
                  <a:pt x="161" y="191"/>
                  <a:pt x="161" y="191"/>
                  <a:pt x="161" y="191"/>
                </a:cubicBezTo>
                <a:cubicBezTo>
                  <a:pt x="158" y="190"/>
                  <a:pt x="155" y="190"/>
                  <a:pt x="152" y="190"/>
                </a:cubicBezTo>
                <a:cubicBezTo>
                  <a:pt x="145" y="182"/>
                  <a:pt x="137" y="175"/>
                  <a:pt x="130" y="167"/>
                </a:cubicBezTo>
                <a:lnTo>
                  <a:pt x="124" y="170"/>
                </a:lnTo>
                <a:cubicBezTo>
                  <a:pt x="98" y="185"/>
                  <a:pt x="73" y="181"/>
                  <a:pt x="54" y="168"/>
                </a:cubicBezTo>
                <a:cubicBezTo>
                  <a:pt x="37" y="156"/>
                  <a:pt x="25" y="134"/>
                  <a:pt x="26" y="111"/>
                </a:cubicBezTo>
                <a:lnTo>
                  <a:pt x="31" y="106"/>
                </a:lnTo>
                <a:cubicBezTo>
                  <a:pt x="41" y="116"/>
                  <a:pt x="52" y="126"/>
                  <a:pt x="62" y="136"/>
                </a:cubicBezTo>
                <a:cubicBezTo>
                  <a:pt x="76" y="138"/>
                  <a:pt x="91" y="139"/>
                  <a:pt x="104" y="141"/>
                </a:cubicBezTo>
                <a:cubicBezTo>
                  <a:pt x="115" y="130"/>
                  <a:pt x="127" y="118"/>
                  <a:pt x="137" y="109"/>
                </a:cubicBezTo>
                <a:cubicBezTo>
                  <a:pt x="136" y="94"/>
                  <a:pt x="135" y="82"/>
                  <a:pt x="135" y="70"/>
                </a:cubicBezTo>
                <a:cubicBezTo>
                  <a:pt x="123" y="59"/>
                  <a:pt x="112" y="48"/>
                  <a:pt x="101" y="38"/>
                </a:cubicBezTo>
                <a:lnTo>
                  <a:pt x="105" y="34"/>
                </a:lnTo>
                <a:cubicBezTo>
                  <a:pt x="109" y="33"/>
                  <a:pt x="112" y="33"/>
                  <a:pt x="116" y="33"/>
                </a:cubicBezTo>
                <a:close/>
                <a:moveTo>
                  <a:pt x="234" y="196"/>
                </a:moveTo>
                <a:lnTo>
                  <a:pt x="350" y="321"/>
                </a:lnTo>
                <a:cubicBezTo>
                  <a:pt x="354" y="328"/>
                  <a:pt x="360" y="335"/>
                  <a:pt x="361" y="342"/>
                </a:cubicBezTo>
                <a:cubicBezTo>
                  <a:pt x="361" y="349"/>
                  <a:pt x="360" y="355"/>
                  <a:pt x="354" y="360"/>
                </a:cubicBezTo>
                <a:cubicBezTo>
                  <a:pt x="348" y="366"/>
                  <a:pt x="341" y="367"/>
                  <a:pt x="334" y="367"/>
                </a:cubicBezTo>
                <a:cubicBezTo>
                  <a:pt x="327" y="366"/>
                  <a:pt x="321" y="362"/>
                  <a:pt x="320" y="361"/>
                </a:cubicBezTo>
                <a:cubicBezTo>
                  <a:pt x="280" y="320"/>
                  <a:pt x="239" y="279"/>
                  <a:pt x="205" y="244"/>
                </a:cubicBezTo>
                <a:cubicBezTo>
                  <a:pt x="206" y="238"/>
                  <a:pt x="206" y="232"/>
                  <a:pt x="203" y="227"/>
                </a:cubicBezTo>
                <a:cubicBezTo>
                  <a:pt x="212" y="218"/>
                  <a:pt x="223" y="207"/>
                  <a:pt x="234" y="196"/>
                </a:cubicBezTo>
                <a:close/>
                <a:moveTo>
                  <a:pt x="156" y="207"/>
                </a:moveTo>
                <a:cubicBezTo>
                  <a:pt x="158" y="207"/>
                  <a:pt x="162" y="208"/>
                  <a:pt x="163" y="210"/>
                </a:cubicBezTo>
                <a:cubicBezTo>
                  <a:pt x="172" y="218"/>
                  <a:pt x="180" y="226"/>
                  <a:pt x="187" y="233"/>
                </a:cubicBezTo>
                <a:cubicBezTo>
                  <a:pt x="191" y="244"/>
                  <a:pt x="184" y="255"/>
                  <a:pt x="176" y="263"/>
                </a:cubicBezTo>
                <a:cubicBezTo>
                  <a:pt x="146" y="290"/>
                  <a:pt x="127" y="312"/>
                  <a:pt x="115" y="329"/>
                </a:cubicBezTo>
                <a:cubicBezTo>
                  <a:pt x="103" y="347"/>
                  <a:pt x="97" y="359"/>
                  <a:pt x="94" y="364"/>
                </a:cubicBezTo>
                <a:cubicBezTo>
                  <a:pt x="94" y="364"/>
                  <a:pt x="94" y="364"/>
                  <a:pt x="94" y="364"/>
                </a:cubicBezTo>
                <a:cubicBezTo>
                  <a:pt x="88" y="375"/>
                  <a:pt x="79" y="379"/>
                  <a:pt x="69" y="379"/>
                </a:cubicBezTo>
                <a:cubicBezTo>
                  <a:pt x="59" y="379"/>
                  <a:pt x="49" y="374"/>
                  <a:pt x="44" y="370"/>
                </a:cubicBezTo>
                <a:cubicBezTo>
                  <a:pt x="44" y="370"/>
                  <a:pt x="44" y="370"/>
                  <a:pt x="44" y="370"/>
                </a:cubicBezTo>
                <a:cubicBezTo>
                  <a:pt x="32" y="357"/>
                  <a:pt x="16" y="342"/>
                  <a:pt x="17" y="324"/>
                </a:cubicBezTo>
                <a:cubicBezTo>
                  <a:pt x="17" y="315"/>
                  <a:pt x="20" y="309"/>
                  <a:pt x="28" y="306"/>
                </a:cubicBezTo>
                <a:lnTo>
                  <a:pt x="28" y="306"/>
                </a:lnTo>
                <a:cubicBezTo>
                  <a:pt x="33" y="304"/>
                  <a:pt x="38" y="301"/>
                  <a:pt x="45" y="296"/>
                </a:cubicBezTo>
                <a:cubicBezTo>
                  <a:pt x="53" y="292"/>
                  <a:pt x="62" y="285"/>
                  <a:pt x="72" y="278"/>
                </a:cubicBezTo>
                <a:cubicBezTo>
                  <a:pt x="91" y="262"/>
                  <a:pt x="113" y="242"/>
                  <a:pt x="130" y="218"/>
                </a:cubicBezTo>
                <a:cubicBezTo>
                  <a:pt x="137" y="211"/>
                  <a:pt x="146" y="207"/>
                  <a:pt x="156" y="207"/>
                </a:cubicBezTo>
                <a:close/>
              </a:path>
            </a:pathLst>
          </a:custGeom>
          <a:solidFill>
            <a:srgbClr val="28304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Redo"/>
          <p:cNvSpPr>
            <a:spLocks noEditPoints="1"/>
          </p:cNvSpPr>
          <p:nvPr/>
        </p:nvSpPr>
        <p:spPr bwMode="auto">
          <a:xfrm>
            <a:off x="8317075" y="1638819"/>
            <a:ext cx="362340" cy="459680"/>
          </a:xfrm>
          <a:custGeom>
            <a:avLst/>
            <a:gdLst>
              <a:gd name="T0" fmla="*/ 137 w 291"/>
              <a:gd name="T1" fmla="*/ 0 h 366"/>
              <a:gd name="T2" fmla="*/ 137 w 291"/>
              <a:gd name="T3" fmla="*/ 86 h 366"/>
              <a:gd name="T4" fmla="*/ 1 w 291"/>
              <a:gd name="T5" fmla="*/ 225 h 366"/>
              <a:gd name="T6" fmla="*/ 40 w 291"/>
              <a:gd name="T7" fmla="*/ 323 h 366"/>
              <a:gd name="T8" fmla="*/ 169 w 291"/>
              <a:gd name="T9" fmla="*/ 366 h 366"/>
              <a:gd name="T10" fmla="*/ 182 w 291"/>
              <a:gd name="T11" fmla="*/ 363 h 366"/>
              <a:gd name="T12" fmla="*/ 189 w 291"/>
              <a:gd name="T13" fmla="*/ 352 h 366"/>
              <a:gd name="T14" fmla="*/ 184 w 291"/>
              <a:gd name="T15" fmla="*/ 339 h 366"/>
              <a:gd name="T16" fmla="*/ 171 w 291"/>
              <a:gd name="T17" fmla="*/ 333 h 366"/>
              <a:gd name="T18" fmla="*/ 72 w 291"/>
              <a:gd name="T19" fmla="*/ 254 h 366"/>
              <a:gd name="T20" fmla="*/ 137 w 291"/>
              <a:gd name="T21" fmla="*/ 191 h 366"/>
              <a:gd name="T22" fmla="*/ 137 w 291"/>
              <a:gd name="T23" fmla="*/ 280 h 366"/>
              <a:gd name="T24" fmla="*/ 291 w 291"/>
              <a:gd name="T25" fmla="*/ 137 h 366"/>
              <a:gd name="T26" fmla="*/ 137 w 291"/>
              <a:gd name="T27" fmla="*/ 0 h 366"/>
              <a:gd name="T28" fmla="*/ 155 w 291"/>
              <a:gd name="T29" fmla="*/ 39 h 366"/>
              <a:gd name="T30" fmla="*/ 265 w 291"/>
              <a:gd name="T31" fmla="*/ 137 h 366"/>
              <a:gd name="T32" fmla="*/ 155 w 291"/>
              <a:gd name="T33" fmla="*/ 240 h 366"/>
              <a:gd name="T34" fmla="*/ 155 w 291"/>
              <a:gd name="T35" fmla="*/ 173 h 366"/>
              <a:gd name="T36" fmla="*/ 147 w 291"/>
              <a:gd name="T37" fmla="*/ 173 h 366"/>
              <a:gd name="T38" fmla="*/ 54 w 291"/>
              <a:gd name="T39" fmla="*/ 253 h 366"/>
              <a:gd name="T40" fmla="*/ 156 w 291"/>
              <a:gd name="T41" fmla="*/ 349 h 366"/>
              <a:gd name="T42" fmla="*/ 52 w 291"/>
              <a:gd name="T43" fmla="*/ 310 h 366"/>
              <a:gd name="T44" fmla="*/ 19 w 291"/>
              <a:gd name="T45" fmla="*/ 226 h 366"/>
              <a:gd name="T46" fmla="*/ 146 w 291"/>
              <a:gd name="T47" fmla="*/ 104 h 366"/>
              <a:gd name="T48" fmla="*/ 155 w 291"/>
              <a:gd name="T49" fmla="*/ 104 h 366"/>
              <a:gd name="T50" fmla="*/ 155 w 291"/>
              <a:gd name="T51" fmla="*/ 39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91" h="366">
                <a:moveTo>
                  <a:pt x="137" y="0"/>
                </a:moveTo>
                <a:lnTo>
                  <a:pt x="137" y="86"/>
                </a:lnTo>
                <a:cubicBezTo>
                  <a:pt x="55" y="90"/>
                  <a:pt x="3" y="157"/>
                  <a:pt x="1" y="225"/>
                </a:cubicBezTo>
                <a:cubicBezTo>
                  <a:pt x="0" y="260"/>
                  <a:pt x="12" y="296"/>
                  <a:pt x="40" y="323"/>
                </a:cubicBezTo>
                <a:cubicBezTo>
                  <a:pt x="67" y="349"/>
                  <a:pt x="110" y="366"/>
                  <a:pt x="169" y="366"/>
                </a:cubicBezTo>
                <a:cubicBezTo>
                  <a:pt x="177" y="366"/>
                  <a:pt x="179" y="365"/>
                  <a:pt x="182" y="363"/>
                </a:cubicBezTo>
                <a:cubicBezTo>
                  <a:pt x="186" y="360"/>
                  <a:pt x="189" y="357"/>
                  <a:pt x="189" y="352"/>
                </a:cubicBezTo>
                <a:cubicBezTo>
                  <a:pt x="190" y="347"/>
                  <a:pt x="188" y="342"/>
                  <a:pt x="184" y="339"/>
                </a:cubicBezTo>
                <a:cubicBezTo>
                  <a:pt x="180" y="336"/>
                  <a:pt x="178" y="334"/>
                  <a:pt x="171" y="333"/>
                </a:cubicBezTo>
                <a:cubicBezTo>
                  <a:pt x="97" y="324"/>
                  <a:pt x="71" y="287"/>
                  <a:pt x="72" y="254"/>
                </a:cubicBezTo>
                <a:cubicBezTo>
                  <a:pt x="72" y="223"/>
                  <a:pt x="96" y="193"/>
                  <a:pt x="137" y="191"/>
                </a:cubicBezTo>
                <a:lnTo>
                  <a:pt x="137" y="280"/>
                </a:lnTo>
                <a:cubicBezTo>
                  <a:pt x="192" y="229"/>
                  <a:pt x="243" y="181"/>
                  <a:pt x="291" y="137"/>
                </a:cubicBezTo>
                <a:cubicBezTo>
                  <a:pt x="235" y="87"/>
                  <a:pt x="188" y="44"/>
                  <a:pt x="137" y="0"/>
                </a:cubicBezTo>
                <a:close/>
                <a:moveTo>
                  <a:pt x="155" y="39"/>
                </a:moveTo>
                <a:lnTo>
                  <a:pt x="265" y="137"/>
                </a:lnTo>
                <a:lnTo>
                  <a:pt x="155" y="240"/>
                </a:lnTo>
                <a:lnTo>
                  <a:pt x="155" y="173"/>
                </a:lnTo>
                <a:lnTo>
                  <a:pt x="147" y="173"/>
                </a:lnTo>
                <a:cubicBezTo>
                  <a:pt x="92" y="171"/>
                  <a:pt x="55" y="210"/>
                  <a:pt x="54" y="253"/>
                </a:cubicBezTo>
                <a:cubicBezTo>
                  <a:pt x="53" y="294"/>
                  <a:pt x="86" y="336"/>
                  <a:pt x="156" y="349"/>
                </a:cubicBezTo>
                <a:cubicBezTo>
                  <a:pt x="108" y="346"/>
                  <a:pt x="74" y="331"/>
                  <a:pt x="52" y="310"/>
                </a:cubicBezTo>
                <a:cubicBezTo>
                  <a:pt x="28" y="287"/>
                  <a:pt x="18" y="257"/>
                  <a:pt x="19" y="226"/>
                </a:cubicBezTo>
                <a:cubicBezTo>
                  <a:pt x="21" y="164"/>
                  <a:pt x="68" y="103"/>
                  <a:pt x="146" y="104"/>
                </a:cubicBezTo>
                <a:lnTo>
                  <a:pt x="155" y="104"/>
                </a:lnTo>
                <a:lnTo>
                  <a:pt x="155" y="39"/>
                </a:lnTo>
                <a:close/>
              </a:path>
            </a:pathLst>
          </a:custGeom>
          <a:solidFill>
            <a:srgbClr val="28304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Freeform 249"/>
          <p:cNvSpPr>
            <a:spLocks noChangeAspect="1" noEditPoints="1"/>
          </p:cNvSpPr>
          <p:nvPr/>
        </p:nvSpPr>
        <p:spPr bwMode="auto">
          <a:xfrm>
            <a:off x="10731640" y="1758046"/>
            <a:ext cx="383968" cy="378559"/>
          </a:xfrm>
          <a:custGeom>
            <a:avLst/>
            <a:gdLst>
              <a:gd name="T0" fmla="*/ 8 w 310"/>
              <a:gd name="T1" fmla="*/ 0 h 304"/>
              <a:gd name="T2" fmla="*/ 0 w 310"/>
              <a:gd name="T3" fmla="*/ 9 h 304"/>
              <a:gd name="T4" fmla="*/ 0 w 310"/>
              <a:gd name="T5" fmla="*/ 125 h 304"/>
              <a:gd name="T6" fmla="*/ 8 w 310"/>
              <a:gd name="T7" fmla="*/ 134 h 304"/>
              <a:gd name="T8" fmla="*/ 56 w 310"/>
              <a:gd name="T9" fmla="*/ 134 h 304"/>
              <a:gd name="T10" fmla="*/ 43 w 310"/>
              <a:gd name="T11" fmla="*/ 203 h 304"/>
              <a:gd name="T12" fmla="*/ 8 w 310"/>
              <a:gd name="T13" fmla="*/ 226 h 304"/>
              <a:gd name="T14" fmla="*/ 0 w 310"/>
              <a:gd name="T15" fmla="*/ 235 h 304"/>
              <a:gd name="T16" fmla="*/ 0 w 310"/>
              <a:gd name="T17" fmla="*/ 290 h 304"/>
              <a:gd name="T18" fmla="*/ 8 w 310"/>
              <a:gd name="T19" fmla="*/ 298 h 304"/>
              <a:gd name="T20" fmla="*/ 103 w 310"/>
              <a:gd name="T21" fmla="*/ 251 h 304"/>
              <a:gd name="T22" fmla="*/ 133 w 310"/>
              <a:gd name="T23" fmla="*/ 125 h 304"/>
              <a:gd name="T24" fmla="*/ 133 w 310"/>
              <a:gd name="T25" fmla="*/ 9 h 304"/>
              <a:gd name="T26" fmla="*/ 125 w 310"/>
              <a:gd name="T27" fmla="*/ 0 h 304"/>
              <a:gd name="T28" fmla="*/ 8 w 310"/>
              <a:gd name="T29" fmla="*/ 0 h 304"/>
              <a:gd name="T30" fmla="*/ 184 w 310"/>
              <a:gd name="T31" fmla="*/ 0 h 304"/>
              <a:gd name="T32" fmla="*/ 175 w 310"/>
              <a:gd name="T33" fmla="*/ 9 h 304"/>
              <a:gd name="T34" fmla="*/ 175 w 310"/>
              <a:gd name="T35" fmla="*/ 125 h 304"/>
              <a:gd name="T36" fmla="*/ 184 w 310"/>
              <a:gd name="T37" fmla="*/ 134 h 304"/>
              <a:gd name="T38" fmla="*/ 233 w 310"/>
              <a:gd name="T39" fmla="*/ 134 h 304"/>
              <a:gd name="T40" fmla="*/ 219 w 310"/>
              <a:gd name="T41" fmla="*/ 203 h 304"/>
              <a:gd name="T42" fmla="*/ 184 w 310"/>
              <a:gd name="T43" fmla="*/ 226 h 304"/>
              <a:gd name="T44" fmla="*/ 175 w 310"/>
              <a:gd name="T45" fmla="*/ 235 h 304"/>
              <a:gd name="T46" fmla="*/ 176 w 310"/>
              <a:gd name="T47" fmla="*/ 294 h 304"/>
              <a:gd name="T48" fmla="*/ 279 w 310"/>
              <a:gd name="T49" fmla="*/ 251 h 304"/>
              <a:gd name="T50" fmla="*/ 310 w 310"/>
              <a:gd name="T51" fmla="*/ 125 h 304"/>
              <a:gd name="T52" fmla="*/ 310 w 310"/>
              <a:gd name="T53" fmla="*/ 9 h 304"/>
              <a:gd name="T54" fmla="*/ 301 w 310"/>
              <a:gd name="T55" fmla="*/ 0 h 304"/>
              <a:gd name="T56" fmla="*/ 184 w 310"/>
              <a:gd name="T57" fmla="*/ 0 h 304"/>
              <a:gd name="T58" fmla="*/ 17 w 310"/>
              <a:gd name="T59" fmla="*/ 18 h 304"/>
              <a:gd name="T60" fmla="*/ 116 w 310"/>
              <a:gd name="T61" fmla="*/ 18 h 304"/>
              <a:gd name="T62" fmla="*/ 116 w 310"/>
              <a:gd name="T63" fmla="*/ 125 h 304"/>
              <a:gd name="T64" fmla="*/ 88 w 310"/>
              <a:gd name="T65" fmla="*/ 241 h 304"/>
              <a:gd name="T66" fmla="*/ 17 w 310"/>
              <a:gd name="T67" fmla="*/ 281 h 304"/>
              <a:gd name="T68" fmla="*/ 17 w 310"/>
              <a:gd name="T69" fmla="*/ 243 h 304"/>
              <a:gd name="T70" fmla="*/ 59 w 310"/>
              <a:gd name="T71" fmla="*/ 211 h 304"/>
              <a:gd name="T72" fmla="*/ 74 w 310"/>
              <a:gd name="T73" fmla="*/ 125 h 304"/>
              <a:gd name="T74" fmla="*/ 65 w 310"/>
              <a:gd name="T75" fmla="*/ 116 h 304"/>
              <a:gd name="T76" fmla="*/ 17 w 310"/>
              <a:gd name="T77" fmla="*/ 116 h 304"/>
              <a:gd name="T78" fmla="*/ 17 w 310"/>
              <a:gd name="T79" fmla="*/ 18 h 304"/>
              <a:gd name="T80" fmla="*/ 193 w 310"/>
              <a:gd name="T81" fmla="*/ 18 h 304"/>
              <a:gd name="T82" fmla="*/ 292 w 310"/>
              <a:gd name="T83" fmla="*/ 18 h 304"/>
              <a:gd name="T84" fmla="*/ 292 w 310"/>
              <a:gd name="T85" fmla="*/ 125 h 304"/>
              <a:gd name="T86" fmla="*/ 265 w 310"/>
              <a:gd name="T87" fmla="*/ 241 h 304"/>
              <a:gd name="T88" fmla="*/ 193 w 310"/>
              <a:gd name="T89" fmla="*/ 281 h 304"/>
              <a:gd name="T90" fmla="*/ 193 w 310"/>
              <a:gd name="T91" fmla="*/ 243 h 304"/>
              <a:gd name="T92" fmla="*/ 235 w 310"/>
              <a:gd name="T93" fmla="*/ 211 h 304"/>
              <a:gd name="T94" fmla="*/ 251 w 310"/>
              <a:gd name="T95" fmla="*/ 125 h 304"/>
              <a:gd name="T96" fmla="*/ 242 w 310"/>
              <a:gd name="T97" fmla="*/ 116 h 304"/>
              <a:gd name="T98" fmla="*/ 193 w 310"/>
              <a:gd name="T99" fmla="*/ 116 h 304"/>
              <a:gd name="T100" fmla="*/ 193 w 310"/>
              <a:gd name="T101" fmla="*/ 18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10" h="304">
                <a:moveTo>
                  <a:pt x="8" y="0"/>
                </a:moveTo>
                <a:cubicBezTo>
                  <a:pt x="3" y="0"/>
                  <a:pt x="0" y="4"/>
                  <a:pt x="0" y="9"/>
                </a:cubicBezTo>
                <a:lnTo>
                  <a:pt x="0" y="125"/>
                </a:lnTo>
                <a:cubicBezTo>
                  <a:pt x="0" y="130"/>
                  <a:pt x="4" y="134"/>
                  <a:pt x="8" y="134"/>
                </a:cubicBezTo>
                <a:lnTo>
                  <a:pt x="56" y="134"/>
                </a:lnTo>
                <a:cubicBezTo>
                  <a:pt x="55" y="165"/>
                  <a:pt x="51" y="188"/>
                  <a:pt x="43" y="203"/>
                </a:cubicBezTo>
                <a:cubicBezTo>
                  <a:pt x="35" y="219"/>
                  <a:pt x="25" y="226"/>
                  <a:pt x="8" y="226"/>
                </a:cubicBezTo>
                <a:cubicBezTo>
                  <a:pt x="3" y="226"/>
                  <a:pt x="0" y="230"/>
                  <a:pt x="0" y="235"/>
                </a:cubicBezTo>
                <a:lnTo>
                  <a:pt x="0" y="290"/>
                </a:lnTo>
                <a:cubicBezTo>
                  <a:pt x="0" y="295"/>
                  <a:pt x="4" y="298"/>
                  <a:pt x="8" y="298"/>
                </a:cubicBezTo>
                <a:cubicBezTo>
                  <a:pt x="49" y="298"/>
                  <a:pt x="82" y="283"/>
                  <a:pt x="103" y="251"/>
                </a:cubicBezTo>
                <a:cubicBezTo>
                  <a:pt x="123" y="219"/>
                  <a:pt x="133" y="176"/>
                  <a:pt x="133" y="125"/>
                </a:cubicBezTo>
                <a:lnTo>
                  <a:pt x="133" y="9"/>
                </a:lnTo>
                <a:cubicBezTo>
                  <a:pt x="133" y="4"/>
                  <a:pt x="129" y="0"/>
                  <a:pt x="125" y="0"/>
                </a:cubicBezTo>
                <a:lnTo>
                  <a:pt x="8" y="0"/>
                </a:lnTo>
                <a:close/>
                <a:moveTo>
                  <a:pt x="184" y="0"/>
                </a:moveTo>
                <a:cubicBezTo>
                  <a:pt x="179" y="0"/>
                  <a:pt x="175" y="4"/>
                  <a:pt x="175" y="9"/>
                </a:cubicBezTo>
                <a:lnTo>
                  <a:pt x="175" y="125"/>
                </a:lnTo>
                <a:cubicBezTo>
                  <a:pt x="176" y="130"/>
                  <a:pt x="179" y="134"/>
                  <a:pt x="184" y="134"/>
                </a:cubicBezTo>
                <a:lnTo>
                  <a:pt x="233" y="134"/>
                </a:lnTo>
                <a:cubicBezTo>
                  <a:pt x="232" y="165"/>
                  <a:pt x="227" y="188"/>
                  <a:pt x="219" y="203"/>
                </a:cubicBezTo>
                <a:cubicBezTo>
                  <a:pt x="211" y="219"/>
                  <a:pt x="200" y="226"/>
                  <a:pt x="184" y="226"/>
                </a:cubicBezTo>
                <a:cubicBezTo>
                  <a:pt x="179" y="226"/>
                  <a:pt x="175" y="230"/>
                  <a:pt x="175" y="235"/>
                </a:cubicBezTo>
                <a:lnTo>
                  <a:pt x="176" y="294"/>
                </a:lnTo>
                <a:cubicBezTo>
                  <a:pt x="223" y="304"/>
                  <a:pt x="259" y="282"/>
                  <a:pt x="279" y="251"/>
                </a:cubicBezTo>
                <a:cubicBezTo>
                  <a:pt x="299" y="220"/>
                  <a:pt x="310" y="176"/>
                  <a:pt x="310" y="125"/>
                </a:cubicBezTo>
                <a:lnTo>
                  <a:pt x="310" y="9"/>
                </a:lnTo>
                <a:cubicBezTo>
                  <a:pt x="310" y="4"/>
                  <a:pt x="306" y="0"/>
                  <a:pt x="301" y="0"/>
                </a:cubicBezTo>
                <a:lnTo>
                  <a:pt x="184" y="0"/>
                </a:lnTo>
                <a:close/>
                <a:moveTo>
                  <a:pt x="17" y="18"/>
                </a:moveTo>
                <a:lnTo>
                  <a:pt x="116" y="18"/>
                </a:lnTo>
                <a:lnTo>
                  <a:pt x="116" y="125"/>
                </a:lnTo>
                <a:cubicBezTo>
                  <a:pt x="116" y="174"/>
                  <a:pt x="106" y="213"/>
                  <a:pt x="88" y="241"/>
                </a:cubicBezTo>
                <a:cubicBezTo>
                  <a:pt x="71" y="266"/>
                  <a:pt x="49" y="279"/>
                  <a:pt x="17" y="281"/>
                </a:cubicBezTo>
                <a:lnTo>
                  <a:pt x="17" y="243"/>
                </a:lnTo>
                <a:cubicBezTo>
                  <a:pt x="35" y="240"/>
                  <a:pt x="50" y="229"/>
                  <a:pt x="59" y="211"/>
                </a:cubicBezTo>
                <a:cubicBezTo>
                  <a:pt x="69" y="191"/>
                  <a:pt x="74" y="162"/>
                  <a:pt x="74" y="125"/>
                </a:cubicBezTo>
                <a:cubicBezTo>
                  <a:pt x="74" y="120"/>
                  <a:pt x="70" y="116"/>
                  <a:pt x="65" y="116"/>
                </a:cubicBezTo>
                <a:lnTo>
                  <a:pt x="17" y="116"/>
                </a:lnTo>
                <a:lnTo>
                  <a:pt x="17" y="18"/>
                </a:lnTo>
                <a:close/>
                <a:moveTo>
                  <a:pt x="193" y="18"/>
                </a:moveTo>
                <a:lnTo>
                  <a:pt x="292" y="18"/>
                </a:lnTo>
                <a:lnTo>
                  <a:pt x="292" y="125"/>
                </a:lnTo>
                <a:cubicBezTo>
                  <a:pt x="292" y="174"/>
                  <a:pt x="283" y="213"/>
                  <a:pt x="265" y="241"/>
                </a:cubicBezTo>
                <a:cubicBezTo>
                  <a:pt x="248" y="266"/>
                  <a:pt x="225" y="279"/>
                  <a:pt x="193" y="281"/>
                </a:cubicBezTo>
                <a:lnTo>
                  <a:pt x="193" y="243"/>
                </a:lnTo>
                <a:cubicBezTo>
                  <a:pt x="211" y="240"/>
                  <a:pt x="226" y="229"/>
                  <a:pt x="235" y="211"/>
                </a:cubicBezTo>
                <a:cubicBezTo>
                  <a:pt x="246" y="191"/>
                  <a:pt x="251" y="162"/>
                  <a:pt x="251" y="125"/>
                </a:cubicBezTo>
                <a:cubicBezTo>
                  <a:pt x="250" y="120"/>
                  <a:pt x="246" y="116"/>
                  <a:pt x="242" y="116"/>
                </a:cubicBezTo>
                <a:lnTo>
                  <a:pt x="193" y="116"/>
                </a:lnTo>
                <a:lnTo>
                  <a:pt x="193" y="18"/>
                </a:lnTo>
                <a:close/>
              </a:path>
            </a:pathLst>
          </a:custGeom>
          <a:solidFill>
            <a:srgbClr val="28304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Repeat"/>
          <p:cNvSpPr>
            <a:spLocks noEditPoints="1"/>
          </p:cNvSpPr>
          <p:nvPr/>
        </p:nvSpPr>
        <p:spPr bwMode="auto">
          <a:xfrm>
            <a:off x="5864935" y="1628003"/>
            <a:ext cx="454268" cy="470496"/>
          </a:xfrm>
          <a:custGeom>
            <a:avLst/>
            <a:gdLst>
              <a:gd name="T0" fmla="*/ 0 w 362"/>
              <a:gd name="T1" fmla="*/ 184 h 376"/>
              <a:gd name="T2" fmla="*/ 29 w 362"/>
              <a:gd name="T3" fmla="*/ 280 h 376"/>
              <a:gd name="T4" fmla="*/ 29 w 362"/>
              <a:gd name="T5" fmla="*/ 280 h 376"/>
              <a:gd name="T6" fmla="*/ 264 w 362"/>
              <a:gd name="T7" fmla="*/ 322 h 376"/>
              <a:gd name="T8" fmla="*/ 264 w 362"/>
              <a:gd name="T9" fmla="*/ 322 h 376"/>
              <a:gd name="T10" fmla="*/ 308 w 362"/>
              <a:gd name="T11" fmla="*/ 88 h 376"/>
              <a:gd name="T12" fmla="*/ 308 w 362"/>
              <a:gd name="T13" fmla="*/ 88 h 376"/>
              <a:gd name="T14" fmla="*/ 267 w 362"/>
              <a:gd name="T15" fmla="*/ 47 h 376"/>
              <a:gd name="T16" fmla="*/ 267 w 362"/>
              <a:gd name="T17" fmla="*/ 47 h 376"/>
              <a:gd name="T18" fmla="*/ 224 w 362"/>
              <a:gd name="T19" fmla="*/ 54 h 376"/>
              <a:gd name="T20" fmla="*/ 232 w 362"/>
              <a:gd name="T21" fmla="*/ 97 h 376"/>
              <a:gd name="T22" fmla="*/ 232 w 362"/>
              <a:gd name="T23" fmla="*/ 97 h 376"/>
              <a:gd name="T24" fmla="*/ 258 w 362"/>
              <a:gd name="T25" fmla="*/ 123 h 376"/>
              <a:gd name="T26" fmla="*/ 258 w 362"/>
              <a:gd name="T27" fmla="*/ 123 h 376"/>
              <a:gd name="T28" fmla="*/ 230 w 362"/>
              <a:gd name="T29" fmla="*/ 272 h 376"/>
              <a:gd name="T30" fmla="*/ 230 w 362"/>
              <a:gd name="T31" fmla="*/ 272 h 376"/>
              <a:gd name="T32" fmla="*/ 229 w 362"/>
              <a:gd name="T33" fmla="*/ 273 h 376"/>
              <a:gd name="T34" fmla="*/ 80 w 362"/>
              <a:gd name="T35" fmla="*/ 245 h 376"/>
              <a:gd name="T36" fmla="*/ 80 w 362"/>
              <a:gd name="T37" fmla="*/ 245 h 376"/>
              <a:gd name="T38" fmla="*/ 99 w 362"/>
              <a:gd name="T39" fmla="*/ 102 h 376"/>
              <a:gd name="T40" fmla="*/ 131 w 362"/>
              <a:gd name="T41" fmla="*/ 149 h 376"/>
              <a:gd name="T42" fmla="*/ 146 w 362"/>
              <a:gd name="T43" fmla="*/ 147 h 376"/>
              <a:gd name="T44" fmla="*/ 200 w 362"/>
              <a:gd name="T45" fmla="*/ 11 h 376"/>
              <a:gd name="T46" fmla="*/ 192 w 362"/>
              <a:gd name="T47" fmla="*/ 0 h 376"/>
              <a:gd name="T48" fmla="*/ 45 w 362"/>
              <a:gd name="T49" fmla="*/ 0 h 376"/>
              <a:gd name="T50" fmla="*/ 39 w 362"/>
              <a:gd name="T51" fmla="*/ 13 h 376"/>
              <a:gd name="T52" fmla="*/ 64 w 362"/>
              <a:gd name="T53" fmla="*/ 51 h 376"/>
              <a:gd name="T54" fmla="*/ 3 w 362"/>
              <a:gd name="T55" fmla="*/ 154 h 376"/>
              <a:gd name="T56" fmla="*/ 0 w 362"/>
              <a:gd name="T57" fmla="*/ 184 h 376"/>
              <a:gd name="T58" fmla="*/ 16 w 362"/>
              <a:gd name="T59" fmla="*/ 184 h 376"/>
              <a:gd name="T60" fmla="*/ 19 w 362"/>
              <a:gd name="T61" fmla="*/ 157 h 376"/>
              <a:gd name="T62" fmla="*/ 81 w 362"/>
              <a:gd name="T63" fmla="*/ 60 h 376"/>
              <a:gd name="T64" fmla="*/ 83 w 362"/>
              <a:gd name="T65" fmla="*/ 48 h 376"/>
              <a:gd name="T66" fmla="*/ 61 w 362"/>
              <a:gd name="T67" fmla="*/ 16 h 376"/>
              <a:gd name="T68" fmla="*/ 180 w 362"/>
              <a:gd name="T69" fmla="*/ 16 h 376"/>
              <a:gd name="T70" fmla="*/ 136 w 362"/>
              <a:gd name="T71" fmla="*/ 126 h 376"/>
              <a:gd name="T72" fmla="*/ 108 w 362"/>
              <a:gd name="T73" fmla="*/ 86 h 376"/>
              <a:gd name="T74" fmla="*/ 97 w 362"/>
              <a:gd name="T75" fmla="*/ 83 h 376"/>
              <a:gd name="T76" fmla="*/ 66 w 362"/>
              <a:gd name="T77" fmla="*/ 254 h 376"/>
              <a:gd name="T78" fmla="*/ 66 w 362"/>
              <a:gd name="T79" fmla="*/ 254 h 376"/>
              <a:gd name="T80" fmla="*/ 240 w 362"/>
              <a:gd name="T81" fmla="*/ 285 h 376"/>
              <a:gd name="T82" fmla="*/ 272 w 362"/>
              <a:gd name="T83" fmla="*/ 114 h 376"/>
              <a:gd name="T84" fmla="*/ 242 w 362"/>
              <a:gd name="T85" fmla="*/ 83 h 376"/>
              <a:gd name="T86" fmla="*/ 242 w 362"/>
              <a:gd name="T87" fmla="*/ 83 h 376"/>
              <a:gd name="T88" fmla="*/ 238 w 362"/>
              <a:gd name="T89" fmla="*/ 64 h 376"/>
              <a:gd name="T90" fmla="*/ 238 w 362"/>
              <a:gd name="T91" fmla="*/ 64 h 376"/>
              <a:gd name="T92" fmla="*/ 257 w 362"/>
              <a:gd name="T93" fmla="*/ 60 h 376"/>
              <a:gd name="T94" fmla="*/ 257 w 362"/>
              <a:gd name="T95" fmla="*/ 60 h 376"/>
              <a:gd name="T96" fmla="*/ 295 w 362"/>
              <a:gd name="T97" fmla="*/ 98 h 376"/>
              <a:gd name="T98" fmla="*/ 295 w 362"/>
              <a:gd name="T99" fmla="*/ 98 h 376"/>
              <a:gd name="T100" fmla="*/ 255 w 362"/>
              <a:gd name="T101" fmla="*/ 309 h 376"/>
              <a:gd name="T102" fmla="*/ 43 w 362"/>
              <a:gd name="T103" fmla="*/ 270 h 376"/>
              <a:gd name="T104" fmla="*/ 43 w 362"/>
              <a:gd name="T105" fmla="*/ 270 h 376"/>
              <a:gd name="T106" fmla="*/ 43 w 362"/>
              <a:gd name="T107" fmla="*/ 270 h 376"/>
              <a:gd name="T108" fmla="*/ 16 w 362"/>
              <a:gd name="T109" fmla="*/ 184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62" h="376">
                <a:moveTo>
                  <a:pt x="0" y="184"/>
                </a:moveTo>
                <a:cubicBezTo>
                  <a:pt x="0" y="217"/>
                  <a:pt x="9" y="251"/>
                  <a:pt x="29" y="280"/>
                </a:cubicBezTo>
                <a:lnTo>
                  <a:pt x="29" y="280"/>
                </a:lnTo>
                <a:cubicBezTo>
                  <a:pt x="82" y="356"/>
                  <a:pt x="188" y="376"/>
                  <a:pt x="264" y="322"/>
                </a:cubicBezTo>
                <a:lnTo>
                  <a:pt x="264" y="322"/>
                </a:lnTo>
                <a:cubicBezTo>
                  <a:pt x="342" y="270"/>
                  <a:pt x="362" y="164"/>
                  <a:pt x="308" y="88"/>
                </a:cubicBezTo>
                <a:lnTo>
                  <a:pt x="308" y="88"/>
                </a:lnTo>
                <a:cubicBezTo>
                  <a:pt x="297" y="72"/>
                  <a:pt x="283" y="58"/>
                  <a:pt x="267" y="47"/>
                </a:cubicBezTo>
                <a:lnTo>
                  <a:pt x="267" y="47"/>
                </a:lnTo>
                <a:cubicBezTo>
                  <a:pt x="253" y="37"/>
                  <a:pt x="234" y="41"/>
                  <a:pt x="224" y="54"/>
                </a:cubicBezTo>
                <a:cubicBezTo>
                  <a:pt x="215" y="68"/>
                  <a:pt x="218" y="88"/>
                  <a:pt x="232" y="97"/>
                </a:cubicBezTo>
                <a:lnTo>
                  <a:pt x="232" y="97"/>
                </a:lnTo>
                <a:cubicBezTo>
                  <a:pt x="242" y="104"/>
                  <a:pt x="251" y="113"/>
                  <a:pt x="258" y="123"/>
                </a:cubicBezTo>
                <a:lnTo>
                  <a:pt x="258" y="123"/>
                </a:lnTo>
                <a:cubicBezTo>
                  <a:pt x="292" y="172"/>
                  <a:pt x="280" y="238"/>
                  <a:pt x="230" y="272"/>
                </a:cubicBezTo>
                <a:lnTo>
                  <a:pt x="230" y="272"/>
                </a:lnTo>
                <a:cubicBezTo>
                  <a:pt x="229" y="272"/>
                  <a:pt x="229" y="273"/>
                  <a:pt x="229" y="273"/>
                </a:cubicBezTo>
                <a:cubicBezTo>
                  <a:pt x="180" y="307"/>
                  <a:pt x="114" y="294"/>
                  <a:pt x="80" y="245"/>
                </a:cubicBezTo>
                <a:lnTo>
                  <a:pt x="80" y="245"/>
                </a:lnTo>
                <a:cubicBezTo>
                  <a:pt x="48" y="199"/>
                  <a:pt x="58" y="137"/>
                  <a:pt x="99" y="102"/>
                </a:cubicBezTo>
                <a:lnTo>
                  <a:pt x="131" y="149"/>
                </a:lnTo>
                <a:cubicBezTo>
                  <a:pt x="134" y="154"/>
                  <a:pt x="143" y="153"/>
                  <a:pt x="146" y="147"/>
                </a:cubicBezTo>
                <a:lnTo>
                  <a:pt x="200" y="11"/>
                </a:lnTo>
                <a:cubicBezTo>
                  <a:pt x="202" y="6"/>
                  <a:pt x="198" y="0"/>
                  <a:pt x="192" y="0"/>
                </a:cubicBezTo>
                <a:lnTo>
                  <a:pt x="45" y="0"/>
                </a:lnTo>
                <a:cubicBezTo>
                  <a:pt x="39" y="0"/>
                  <a:pt x="35" y="8"/>
                  <a:pt x="39" y="13"/>
                </a:cubicBezTo>
                <a:lnTo>
                  <a:pt x="64" y="51"/>
                </a:lnTo>
                <a:cubicBezTo>
                  <a:pt x="31" y="77"/>
                  <a:pt x="10" y="114"/>
                  <a:pt x="3" y="154"/>
                </a:cubicBezTo>
                <a:cubicBezTo>
                  <a:pt x="1" y="164"/>
                  <a:pt x="0" y="174"/>
                  <a:pt x="0" y="184"/>
                </a:cubicBezTo>
                <a:close/>
                <a:moveTo>
                  <a:pt x="16" y="184"/>
                </a:moveTo>
                <a:cubicBezTo>
                  <a:pt x="16" y="175"/>
                  <a:pt x="17" y="166"/>
                  <a:pt x="19" y="157"/>
                </a:cubicBezTo>
                <a:cubicBezTo>
                  <a:pt x="26" y="119"/>
                  <a:pt x="47" y="83"/>
                  <a:pt x="81" y="60"/>
                </a:cubicBezTo>
                <a:cubicBezTo>
                  <a:pt x="84" y="57"/>
                  <a:pt x="85" y="52"/>
                  <a:pt x="83" y="48"/>
                </a:cubicBezTo>
                <a:lnTo>
                  <a:pt x="61" y="16"/>
                </a:lnTo>
                <a:lnTo>
                  <a:pt x="180" y="16"/>
                </a:lnTo>
                <a:lnTo>
                  <a:pt x="136" y="126"/>
                </a:lnTo>
                <a:lnTo>
                  <a:pt x="108" y="86"/>
                </a:lnTo>
                <a:cubicBezTo>
                  <a:pt x="106" y="82"/>
                  <a:pt x="100" y="81"/>
                  <a:pt x="97" y="83"/>
                </a:cubicBezTo>
                <a:cubicBezTo>
                  <a:pt x="42" y="122"/>
                  <a:pt x="28" y="199"/>
                  <a:pt x="66" y="254"/>
                </a:cubicBezTo>
                <a:lnTo>
                  <a:pt x="66" y="254"/>
                </a:lnTo>
                <a:cubicBezTo>
                  <a:pt x="102" y="308"/>
                  <a:pt x="179" y="326"/>
                  <a:pt x="240" y="285"/>
                </a:cubicBezTo>
                <a:cubicBezTo>
                  <a:pt x="297" y="247"/>
                  <a:pt x="311" y="170"/>
                  <a:pt x="272" y="114"/>
                </a:cubicBezTo>
                <a:cubicBezTo>
                  <a:pt x="265" y="101"/>
                  <a:pt x="251" y="91"/>
                  <a:pt x="242" y="83"/>
                </a:cubicBezTo>
                <a:lnTo>
                  <a:pt x="242" y="83"/>
                </a:lnTo>
                <a:cubicBezTo>
                  <a:pt x="236" y="80"/>
                  <a:pt x="234" y="69"/>
                  <a:pt x="238" y="64"/>
                </a:cubicBezTo>
                <a:lnTo>
                  <a:pt x="238" y="64"/>
                </a:lnTo>
                <a:cubicBezTo>
                  <a:pt x="242" y="58"/>
                  <a:pt x="252" y="57"/>
                  <a:pt x="257" y="60"/>
                </a:cubicBezTo>
                <a:lnTo>
                  <a:pt x="257" y="60"/>
                </a:lnTo>
                <a:cubicBezTo>
                  <a:pt x="272" y="70"/>
                  <a:pt x="285" y="83"/>
                  <a:pt x="295" y="98"/>
                </a:cubicBezTo>
                <a:lnTo>
                  <a:pt x="295" y="98"/>
                </a:lnTo>
                <a:cubicBezTo>
                  <a:pt x="333" y="156"/>
                  <a:pt x="336" y="247"/>
                  <a:pt x="255" y="309"/>
                </a:cubicBezTo>
                <a:cubicBezTo>
                  <a:pt x="186" y="357"/>
                  <a:pt x="91" y="339"/>
                  <a:pt x="43" y="270"/>
                </a:cubicBezTo>
                <a:lnTo>
                  <a:pt x="43" y="270"/>
                </a:lnTo>
                <a:lnTo>
                  <a:pt x="43" y="270"/>
                </a:lnTo>
                <a:cubicBezTo>
                  <a:pt x="25" y="244"/>
                  <a:pt x="16" y="214"/>
                  <a:pt x="16" y="184"/>
                </a:cubicBezTo>
                <a:close/>
              </a:path>
            </a:pathLst>
          </a:custGeom>
          <a:solidFill>
            <a:srgbClr val="28304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Search"/>
          <p:cNvSpPr>
            <a:spLocks noEditPoints="1"/>
          </p:cNvSpPr>
          <p:nvPr/>
        </p:nvSpPr>
        <p:spPr bwMode="auto">
          <a:xfrm>
            <a:off x="3386563" y="1628003"/>
            <a:ext cx="492132" cy="459680"/>
          </a:xfrm>
          <a:custGeom>
            <a:avLst/>
            <a:gdLst>
              <a:gd name="T0" fmla="*/ 69 w 396"/>
              <a:gd name="T1" fmla="*/ 9 h 366"/>
              <a:gd name="T2" fmla="*/ 82 w 396"/>
              <a:gd name="T3" fmla="*/ 67 h 366"/>
              <a:gd name="T4" fmla="*/ 156 w 396"/>
              <a:gd name="T5" fmla="*/ 52 h 366"/>
              <a:gd name="T6" fmla="*/ 143 w 396"/>
              <a:gd name="T7" fmla="*/ 0 h 366"/>
              <a:gd name="T8" fmla="*/ 253 w 396"/>
              <a:gd name="T9" fmla="*/ 0 h 366"/>
              <a:gd name="T10" fmla="*/ 240 w 396"/>
              <a:gd name="T11" fmla="*/ 52 h 366"/>
              <a:gd name="T12" fmla="*/ 314 w 396"/>
              <a:gd name="T13" fmla="*/ 67 h 366"/>
              <a:gd name="T14" fmla="*/ 328 w 396"/>
              <a:gd name="T15" fmla="*/ 9 h 366"/>
              <a:gd name="T16" fmla="*/ 253 w 396"/>
              <a:gd name="T17" fmla="*/ 0 h 366"/>
              <a:gd name="T18" fmla="*/ 138 w 396"/>
              <a:gd name="T19" fmla="*/ 17 h 366"/>
              <a:gd name="T20" fmla="*/ 87 w 396"/>
              <a:gd name="T21" fmla="*/ 48 h 366"/>
              <a:gd name="T22" fmla="*/ 258 w 396"/>
              <a:gd name="T23" fmla="*/ 17 h 366"/>
              <a:gd name="T24" fmla="*/ 310 w 396"/>
              <a:gd name="T25" fmla="*/ 48 h 366"/>
              <a:gd name="T26" fmla="*/ 258 w 396"/>
              <a:gd name="T27" fmla="*/ 17 h 366"/>
              <a:gd name="T28" fmla="*/ 40 w 396"/>
              <a:gd name="T29" fmla="*/ 89 h 366"/>
              <a:gd name="T30" fmla="*/ 0 w 396"/>
              <a:gd name="T31" fmla="*/ 345 h 366"/>
              <a:gd name="T32" fmla="*/ 114 w 396"/>
              <a:gd name="T33" fmla="*/ 366 h 366"/>
              <a:gd name="T34" fmla="*/ 135 w 396"/>
              <a:gd name="T35" fmla="*/ 235 h 366"/>
              <a:gd name="T36" fmla="*/ 156 w 396"/>
              <a:gd name="T37" fmla="*/ 91 h 366"/>
              <a:gd name="T38" fmla="*/ 55 w 396"/>
              <a:gd name="T39" fmla="*/ 78 h 366"/>
              <a:gd name="T40" fmla="*/ 172 w 396"/>
              <a:gd name="T41" fmla="*/ 88 h 366"/>
              <a:gd name="T42" fmla="*/ 181 w 396"/>
              <a:gd name="T43" fmla="*/ 217 h 366"/>
              <a:gd name="T44" fmla="*/ 224 w 396"/>
              <a:gd name="T45" fmla="*/ 205 h 366"/>
              <a:gd name="T46" fmla="*/ 213 w 396"/>
              <a:gd name="T47" fmla="*/ 78 h 366"/>
              <a:gd name="T48" fmla="*/ 253 w 396"/>
              <a:gd name="T49" fmla="*/ 78 h 366"/>
              <a:gd name="T50" fmla="*/ 240 w 396"/>
              <a:gd name="T51" fmla="*/ 213 h 366"/>
              <a:gd name="T52" fmla="*/ 261 w 396"/>
              <a:gd name="T53" fmla="*/ 345 h 366"/>
              <a:gd name="T54" fmla="*/ 374 w 396"/>
              <a:gd name="T55" fmla="*/ 366 h 366"/>
              <a:gd name="T56" fmla="*/ 396 w 396"/>
              <a:gd name="T57" fmla="*/ 258 h 366"/>
              <a:gd name="T58" fmla="*/ 342 w 396"/>
              <a:gd name="T59" fmla="*/ 78 h 366"/>
              <a:gd name="T60" fmla="*/ 57 w 396"/>
              <a:gd name="T61" fmla="*/ 96 h 366"/>
              <a:gd name="T62" fmla="*/ 138 w 396"/>
              <a:gd name="T63" fmla="*/ 213 h 366"/>
              <a:gd name="T64" fmla="*/ 118 w 396"/>
              <a:gd name="T65" fmla="*/ 235 h 366"/>
              <a:gd name="T66" fmla="*/ 114 w 396"/>
              <a:gd name="T67" fmla="*/ 349 h 366"/>
              <a:gd name="T68" fmla="*/ 18 w 396"/>
              <a:gd name="T69" fmla="*/ 345 h 366"/>
              <a:gd name="T70" fmla="*/ 57 w 396"/>
              <a:gd name="T71" fmla="*/ 96 h 366"/>
              <a:gd name="T72" fmla="*/ 207 w 396"/>
              <a:gd name="T73" fmla="*/ 96 h 366"/>
              <a:gd name="T74" fmla="*/ 189 w 396"/>
              <a:gd name="T75" fmla="*/ 199 h 366"/>
              <a:gd name="T76" fmla="*/ 258 w 396"/>
              <a:gd name="T77" fmla="*/ 96 h 366"/>
              <a:gd name="T78" fmla="*/ 378 w 396"/>
              <a:gd name="T79" fmla="*/ 258 h 366"/>
              <a:gd name="T80" fmla="*/ 374 w 396"/>
              <a:gd name="T81" fmla="*/ 349 h 366"/>
              <a:gd name="T82" fmla="*/ 279 w 396"/>
              <a:gd name="T83" fmla="*/ 345 h 366"/>
              <a:gd name="T84" fmla="*/ 261 w 396"/>
              <a:gd name="T85" fmla="*/ 217 h 366"/>
              <a:gd name="T86" fmla="*/ 258 w 396"/>
              <a:gd name="T87" fmla="*/ 96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96" h="366">
                <a:moveTo>
                  <a:pt x="81" y="0"/>
                </a:moveTo>
                <a:cubicBezTo>
                  <a:pt x="73" y="0"/>
                  <a:pt x="69" y="4"/>
                  <a:pt x="69" y="9"/>
                </a:cubicBezTo>
                <a:lnTo>
                  <a:pt x="69" y="52"/>
                </a:lnTo>
                <a:cubicBezTo>
                  <a:pt x="69" y="60"/>
                  <a:pt x="74" y="67"/>
                  <a:pt x="82" y="67"/>
                </a:cubicBezTo>
                <a:lnTo>
                  <a:pt x="142" y="67"/>
                </a:lnTo>
                <a:cubicBezTo>
                  <a:pt x="151" y="67"/>
                  <a:pt x="156" y="61"/>
                  <a:pt x="156" y="52"/>
                </a:cubicBezTo>
                <a:lnTo>
                  <a:pt x="156" y="9"/>
                </a:lnTo>
                <a:cubicBezTo>
                  <a:pt x="156" y="3"/>
                  <a:pt x="149" y="0"/>
                  <a:pt x="143" y="0"/>
                </a:cubicBezTo>
                <a:lnTo>
                  <a:pt x="81" y="0"/>
                </a:lnTo>
                <a:close/>
                <a:moveTo>
                  <a:pt x="253" y="0"/>
                </a:moveTo>
                <a:cubicBezTo>
                  <a:pt x="247" y="0"/>
                  <a:pt x="240" y="3"/>
                  <a:pt x="240" y="9"/>
                </a:cubicBezTo>
                <a:lnTo>
                  <a:pt x="240" y="52"/>
                </a:lnTo>
                <a:cubicBezTo>
                  <a:pt x="240" y="61"/>
                  <a:pt x="245" y="67"/>
                  <a:pt x="254" y="67"/>
                </a:cubicBezTo>
                <a:lnTo>
                  <a:pt x="314" y="67"/>
                </a:lnTo>
                <a:cubicBezTo>
                  <a:pt x="322" y="67"/>
                  <a:pt x="328" y="60"/>
                  <a:pt x="328" y="52"/>
                </a:cubicBezTo>
                <a:lnTo>
                  <a:pt x="328" y="9"/>
                </a:lnTo>
                <a:cubicBezTo>
                  <a:pt x="328" y="4"/>
                  <a:pt x="323" y="0"/>
                  <a:pt x="315" y="0"/>
                </a:cubicBezTo>
                <a:lnTo>
                  <a:pt x="253" y="0"/>
                </a:lnTo>
                <a:close/>
                <a:moveTo>
                  <a:pt x="87" y="17"/>
                </a:moveTo>
                <a:lnTo>
                  <a:pt x="138" y="17"/>
                </a:lnTo>
                <a:lnTo>
                  <a:pt x="138" y="48"/>
                </a:lnTo>
                <a:lnTo>
                  <a:pt x="87" y="48"/>
                </a:lnTo>
                <a:lnTo>
                  <a:pt x="87" y="17"/>
                </a:lnTo>
                <a:close/>
                <a:moveTo>
                  <a:pt x="258" y="17"/>
                </a:moveTo>
                <a:lnTo>
                  <a:pt x="310" y="17"/>
                </a:lnTo>
                <a:lnTo>
                  <a:pt x="310" y="48"/>
                </a:lnTo>
                <a:lnTo>
                  <a:pt x="258" y="48"/>
                </a:lnTo>
                <a:lnTo>
                  <a:pt x="258" y="17"/>
                </a:lnTo>
                <a:close/>
                <a:moveTo>
                  <a:pt x="55" y="78"/>
                </a:moveTo>
                <a:cubicBezTo>
                  <a:pt x="49" y="78"/>
                  <a:pt x="42" y="80"/>
                  <a:pt x="40" y="89"/>
                </a:cubicBezTo>
                <a:cubicBezTo>
                  <a:pt x="24" y="147"/>
                  <a:pt x="12" y="208"/>
                  <a:pt x="0" y="258"/>
                </a:cubicBezTo>
                <a:lnTo>
                  <a:pt x="0" y="345"/>
                </a:lnTo>
                <a:cubicBezTo>
                  <a:pt x="0" y="361"/>
                  <a:pt x="11" y="366"/>
                  <a:pt x="22" y="366"/>
                </a:cubicBezTo>
                <a:lnTo>
                  <a:pt x="114" y="366"/>
                </a:lnTo>
                <a:cubicBezTo>
                  <a:pt x="130" y="366"/>
                  <a:pt x="135" y="357"/>
                  <a:pt x="135" y="345"/>
                </a:cubicBezTo>
                <a:lnTo>
                  <a:pt x="135" y="235"/>
                </a:lnTo>
                <a:cubicBezTo>
                  <a:pt x="150" y="235"/>
                  <a:pt x="156" y="225"/>
                  <a:pt x="156" y="213"/>
                </a:cubicBezTo>
                <a:lnTo>
                  <a:pt x="156" y="91"/>
                </a:lnTo>
                <a:cubicBezTo>
                  <a:pt x="156" y="84"/>
                  <a:pt x="151" y="78"/>
                  <a:pt x="144" y="78"/>
                </a:cubicBezTo>
                <a:lnTo>
                  <a:pt x="55" y="78"/>
                </a:lnTo>
                <a:close/>
                <a:moveTo>
                  <a:pt x="181" y="78"/>
                </a:moveTo>
                <a:cubicBezTo>
                  <a:pt x="176" y="78"/>
                  <a:pt x="172" y="84"/>
                  <a:pt x="172" y="88"/>
                </a:cubicBezTo>
                <a:lnTo>
                  <a:pt x="172" y="205"/>
                </a:lnTo>
                <a:cubicBezTo>
                  <a:pt x="172" y="213"/>
                  <a:pt x="177" y="217"/>
                  <a:pt x="181" y="217"/>
                </a:cubicBezTo>
                <a:lnTo>
                  <a:pt x="213" y="217"/>
                </a:lnTo>
                <a:cubicBezTo>
                  <a:pt x="221" y="217"/>
                  <a:pt x="224" y="209"/>
                  <a:pt x="224" y="205"/>
                </a:cubicBezTo>
                <a:lnTo>
                  <a:pt x="224" y="90"/>
                </a:lnTo>
                <a:cubicBezTo>
                  <a:pt x="224" y="81"/>
                  <a:pt x="218" y="78"/>
                  <a:pt x="213" y="78"/>
                </a:cubicBezTo>
                <a:lnTo>
                  <a:pt x="181" y="78"/>
                </a:lnTo>
                <a:close/>
                <a:moveTo>
                  <a:pt x="253" y="78"/>
                </a:moveTo>
                <a:cubicBezTo>
                  <a:pt x="246" y="78"/>
                  <a:pt x="240" y="84"/>
                  <a:pt x="240" y="91"/>
                </a:cubicBezTo>
                <a:lnTo>
                  <a:pt x="240" y="213"/>
                </a:lnTo>
                <a:cubicBezTo>
                  <a:pt x="240" y="225"/>
                  <a:pt x="247" y="235"/>
                  <a:pt x="261" y="235"/>
                </a:cubicBezTo>
                <a:lnTo>
                  <a:pt x="261" y="345"/>
                </a:lnTo>
                <a:cubicBezTo>
                  <a:pt x="261" y="357"/>
                  <a:pt x="267" y="366"/>
                  <a:pt x="283" y="366"/>
                </a:cubicBezTo>
                <a:lnTo>
                  <a:pt x="374" y="366"/>
                </a:lnTo>
                <a:cubicBezTo>
                  <a:pt x="385" y="366"/>
                  <a:pt x="396" y="361"/>
                  <a:pt x="396" y="345"/>
                </a:cubicBezTo>
                <a:lnTo>
                  <a:pt x="396" y="258"/>
                </a:lnTo>
                <a:cubicBezTo>
                  <a:pt x="384" y="208"/>
                  <a:pt x="372" y="147"/>
                  <a:pt x="356" y="89"/>
                </a:cubicBezTo>
                <a:cubicBezTo>
                  <a:pt x="354" y="80"/>
                  <a:pt x="348" y="78"/>
                  <a:pt x="342" y="78"/>
                </a:cubicBezTo>
                <a:lnTo>
                  <a:pt x="253" y="78"/>
                </a:lnTo>
                <a:close/>
                <a:moveTo>
                  <a:pt x="57" y="96"/>
                </a:moveTo>
                <a:lnTo>
                  <a:pt x="138" y="96"/>
                </a:lnTo>
                <a:lnTo>
                  <a:pt x="138" y="213"/>
                </a:lnTo>
                <a:cubicBezTo>
                  <a:pt x="138" y="216"/>
                  <a:pt x="136" y="217"/>
                  <a:pt x="135" y="217"/>
                </a:cubicBezTo>
                <a:cubicBezTo>
                  <a:pt x="126" y="218"/>
                  <a:pt x="118" y="225"/>
                  <a:pt x="118" y="235"/>
                </a:cubicBezTo>
                <a:lnTo>
                  <a:pt x="118" y="345"/>
                </a:lnTo>
                <a:cubicBezTo>
                  <a:pt x="118" y="348"/>
                  <a:pt x="115" y="349"/>
                  <a:pt x="114" y="349"/>
                </a:cubicBezTo>
                <a:lnTo>
                  <a:pt x="22" y="349"/>
                </a:lnTo>
                <a:cubicBezTo>
                  <a:pt x="20" y="349"/>
                  <a:pt x="18" y="347"/>
                  <a:pt x="18" y="345"/>
                </a:cubicBezTo>
                <a:lnTo>
                  <a:pt x="18" y="258"/>
                </a:lnTo>
                <a:cubicBezTo>
                  <a:pt x="32" y="204"/>
                  <a:pt x="44" y="150"/>
                  <a:pt x="57" y="96"/>
                </a:cubicBezTo>
                <a:close/>
                <a:moveTo>
                  <a:pt x="189" y="96"/>
                </a:moveTo>
                <a:lnTo>
                  <a:pt x="207" y="96"/>
                </a:lnTo>
                <a:lnTo>
                  <a:pt x="207" y="199"/>
                </a:lnTo>
                <a:lnTo>
                  <a:pt x="189" y="199"/>
                </a:lnTo>
                <a:lnTo>
                  <a:pt x="189" y="96"/>
                </a:lnTo>
                <a:close/>
                <a:moveTo>
                  <a:pt x="258" y="96"/>
                </a:moveTo>
                <a:lnTo>
                  <a:pt x="340" y="96"/>
                </a:lnTo>
                <a:cubicBezTo>
                  <a:pt x="352" y="150"/>
                  <a:pt x="364" y="204"/>
                  <a:pt x="378" y="258"/>
                </a:cubicBezTo>
                <a:lnTo>
                  <a:pt x="378" y="345"/>
                </a:lnTo>
                <a:cubicBezTo>
                  <a:pt x="378" y="347"/>
                  <a:pt x="376" y="349"/>
                  <a:pt x="374" y="349"/>
                </a:cubicBezTo>
                <a:lnTo>
                  <a:pt x="283" y="349"/>
                </a:lnTo>
                <a:cubicBezTo>
                  <a:pt x="282" y="349"/>
                  <a:pt x="279" y="348"/>
                  <a:pt x="279" y="345"/>
                </a:cubicBezTo>
                <a:lnTo>
                  <a:pt x="279" y="235"/>
                </a:lnTo>
                <a:cubicBezTo>
                  <a:pt x="279" y="225"/>
                  <a:pt x="271" y="218"/>
                  <a:pt x="261" y="217"/>
                </a:cubicBezTo>
                <a:cubicBezTo>
                  <a:pt x="261" y="217"/>
                  <a:pt x="258" y="216"/>
                  <a:pt x="258" y="213"/>
                </a:cubicBezTo>
                <a:lnTo>
                  <a:pt x="258" y="96"/>
                </a:lnTo>
                <a:close/>
              </a:path>
            </a:pathLst>
          </a:custGeom>
          <a:solidFill>
            <a:srgbClr val="28304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Rectangle 13"/>
          <p:cNvSpPr/>
          <p:nvPr/>
        </p:nvSpPr>
        <p:spPr>
          <a:xfrm>
            <a:off x="278592" y="3782357"/>
            <a:ext cx="22897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ms-MY" b="1" dirty="0">
                <a:solidFill>
                  <a:srgbClr val="4E576C"/>
                </a:solidFill>
                <a:latin typeface="Source Sans Pro Light" pitchFamily="34" charset="0"/>
              </a:rPr>
              <a:t>2D</a:t>
            </a:r>
            <a:r>
              <a:rPr lang="zh-CN" altLang="en-US" b="1" dirty="0">
                <a:solidFill>
                  <a:srgbClr val="4E576C"/>
                </a:solidFill>
                <a:latin typeface="Source Sans Pro Light" pitchFamily="34" charset="0"/>
              </a:rPr>
              <a:t>几何对象</a:t>
            </a:r>
            <a:r>
              <a:rPr lang="en-US" altLang="zh-CN" b="1" dirty="0">
                <a:solidFill>
                  <a:srgbClr val="4E576C"/>
                </a:solidFill>
                <a:latin typeface="Source Sans Pro Light" pitchFamily="34" charset="0"/>
              </a:rPr>
              <a:t>, </a:t>
            </a:r>
            <a:r>
              <a:rPr lang="zh-CN" altLang="en-US" b="1" dirty="0">
                <a:solidFill>
                  <a:srgbClr val="4E576C"/>
                </a:solidFill>
                <a:latin typeface="Source Sans Pro Light" pitchFamily="34" charset="0"/>
              </a:rPr>
              <a:t>比如圆形</a:t>
            </a:r>
            <a:r>
              <a:rPr lang="en-US" altLang="zh-CN" b="1" dirty="0">
                <a:solidFill>
                  <a:srgbClr val="4E576C"/>
                </a:solidFill>
                <a:latin typeface="Source Sans Pro Light" pitchFamily="34" charset="0"/>
              </a:rPr>
              <a:t>(</a:t>
            </a:r>
            <a:r>
              <a:rPr lang="ms-MY" b="1" dirty="0">
                <a:solidFill>
                  <a:srgbClr val="4E576C"/>
                </a:solidFill>
                <a:latin typeface="Source Sans Pro Light" pitchFamily="34" charset="0"/>
              </a:rPr>
              <a:t>circle)</a:t>
            </a:r>
            <a:r>
              <a:rPr lang="zh-CN" altLang="en-US" b="1" dirty="0">
                <a:solidFill>
                  <a:srgbClr val="4E576C"/>
                </a:solidFill>
                <a:latin typeface="Source Sans Pro Light" pitchFamily="34" charset="0"/>
              </a:rPr>
              <a:t>或多边形</a:t>
            </a:r>
            <a:r>
              <a:rPr lang="en-US" altLang="zh-CN" b="1" dirty="0">
                <a:solidFill>
                  <a:srgbClr val="4E576C"/>
                </a:solidFill>
                <a:latin typeface="Source Sans Pro Light" pitchFamily="34" charset="0"/>
              </a:rPr>
              <a:t>(</a:t>
            </a:r>
            <a:r>
              <a:rPr lang="ms-MY" b="1" dirty="0">
                <a:solidFill>
                  <a:srgbClr val="4E576C"/>
                </a:solidFill>
                <a:latin typeface="Source Sans Pro Light" pitchFamily="34" charset="0"/>
              </a:rPr>
              <a:t>polygon)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278592" y="3222390"/>
            <a:ext cx="2289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形状</a:t>
            </a:r>
            <a:endParaRPr lang="en-US" altLang="zh-CN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Shape</a:t>
            </a:r>
            <a:endParaRPr lang="zh-CN" altLang="en-US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Rectangle 13"/>
          <p:cNvSpPr/>
          <p:nvPr/>
        </p:nvSpPr>
        <p:spPr>
          <a:xfrm>
            <a:off x="2495724" y="3782357"/>
            <a:ext cx="22897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rgbClr val="4E576C"/>
                </a:solidFill>
                <a:latin typeface="Source Sans Pro Light" pitchFamily="34" charset="0"/>
              </a:rPr>
              <a:t>十分坚硬的物质</a:t>
            </a:r>
            <a:r>
              <a:rPr lang="en-US" altLang="zh-CN" b="1" dirty="0">
                <a:solidFill>
                  <a:srgbClr val="4E576C"/>
                </a:solidFill>
                <a:latin typeface="Source Sans Pro Light" pitchFamily="34" charset="0"/>
              </a:rPr>
              <a:t>, </a:t>
            </a:r>
            <a:r>
              <a:rPr lang="zh-CN" altLang="en-US" b="1" dirty="0">
                <a:solidFill>
                  <a:srgbClr val="4E576C"/>
                </a:solidFill>
                <a:latin typeface="Source Sans Pro Light" pitchFamily="34" charset="0"/>
              </a:rPr>
              <a:t>它上面任意两点之间的距离都保持不变。</a:t>
            </a:r>
            <a:endParaRPr lang="ms-MY" b="1" dirty="0">
              <a:solidFill>
                <a:srgbClr val="4E576C"/>
              </a:solidFill>
              <a:latin typeface="Source Sans Pro Light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495724" y="3222390"/>
            <a:ext cx="2289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刚体</a:t>
            </a:r>
            <a:endParaRPr lang="en-US" altLang="zh-CN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(rigid body)</a:t>
            </a:r>
            <a:endParaRPr lang="zh-CN" altLang="en-US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ectangle 13"/>
          <p:cNvSpPr/>
          <p:nvPr/>
        </p:nvSpPr>
        <p:spPr>
          <a:xfrm>
            <a:off x="4712852" y="3782356"/>
            <a:ext cx="228979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ms-MY" b="1" dirty="0">
                <a:solidFill>
                  <a:srgbClr val="4E576C"/>
                </a:solidFill>
                <a:latin typeface="Source Sans Pro Light" pitchFamily="34" charset="0"/>
              </a:rPr>
              <a:t>fixture</a:t>
            </a:r>
            <a:r>
              <a:rPr lang="zh-CN" altLang="en-US" b="1" dirty="0">
                <a:solidFill>
                  <a:srgbClr val="4E576C"/>
                </a:solidFill>
                <a:latin typeface="Source Sans Pro Light" pitchFamily="34" charset="0"/>
              </a:rPr>
              <a:t>将形状绑定到物体之上</a:t>
            </a:r>
            <a:r>
              <a:rPr lang="en-US" altLang="zh-CN" b="1" dirty="0">
                <a:solidFill>
                  <a:srgbClr val="4E576C"/>
                </a:solidFill>
                <a:latin typeface="Source Sans Pro Light" pitchFamily="34" charset="0"/>
              </a:rPr>
              <a:t>, </a:t>
            </a:r>
            <a:r>
              <a:rPr lang="zh-CN" altLang="en-US" b="1" dirty="0">
                <a:solidFill>
                  <a:srgbClr val="4E576C"/>
                </a:solidFill>
                <a:latin typeface="Source Sans Pro Light" pitchFamily="34" charset="0"/>
              </a:rPr>
              <a:t>并有一定的材质属性</a:t>
            </a:r>
            <a:r>
              <a:rPr lang="en-US" altLang="zh-CN" b="1" dirty="0">
                <a:solidFill>
                  <a:srgbClr val="4E576C"/>
                </a:solidFill>
                <a:latin typeface="Source Sans Pro Light" pitchFamily="34" charset="0"/>
              </a:rPr>
              <a:t>, </a:t>
            </a:r>
            <a:r>
              <a:rPr lang="zh-CN" altLang="en-US" b="1" dirty="0">
                <a:solidFill>
                  <a:srgbClr val="4E576C"/>
                </a:solidFill>
                <a:latin typeface="Source Sans Pro Light" pitchFamily="34" charset="0"/>
              </a:rPr>
              <a:t>比如密度</a:t>
            </a:r>
            <a:r>
              <a:rPr lang="en-US" altLang="zh-CN" b="1" dirty="0">
                <a:solidFill>
                  <a:srgbClr val="4E576C"/>
                </a:solidFill>
                <a:latin typeface="Source Sans Pro Light" pitchFamily="34" charset="0"/>
              </a:rPr>
              <a:t>(</a:t>
            </a:r>
            <a:r>
              <a:rPr lang="ms-MY" b="1" dirty="0">
                <a:solidFill>
                  <a:srgbClr val="4E576C"/>
                </a:solidFill>
                <a:latin typeface="Source Sans Pro Light" pitchFamily="34" charset="0"/>
              </a:rPr>
              <a:t>density), </a:t>
            </a:r>
            <a:r>
              <a:rPr lang="zh-CN" altLang="en-US" b="1" dirty="0">
                <a:solidFill>
                  <a:srgbClr val="4E576C"/>
                </a:solidFill>
                <a:latin typeface="Source Sans Pro Light" pitchFamily="34" charset="0"/>
              </a:rPr>
              <a:t>摩擦</a:t>
            </a:r>
            <a:r>
              <a:rPr lang="en-US" altLang="zh-CN" b="1" dirty="0">
                <a:solidFill>
                  <a:srgbClr val="4E576C"/>
                </a:solidFill>
                <a:latin typeface="Source Sans Pro Light" pitchFamily="34" charset="0"/>
              </a:rPr>
              <a:t>(</a:t>
            </a:r>
            <a:r>
              <a:rPr lang="ms-MY" b="1" dirty="0">
                <a:solidFill>
                  <a:srgbClr val="4E576C"/>
                </a:solidFill>
                <a:latin typeface="Source Sans Pro Light" pitchFamily="34" charset="0"/>
              </a:rPr>
              <a:t>friction)</a:t>
            </a:r>
            <a:r>
              <a:rPr lang="zh-CN" altLang="en-US" b="1" dirty="0">
                <a:solidFill>
                  <a:srgbClr val="4E576C"/>
                </a:solidFill>
                <a:latin typeface="Source Sans Pro Light" pitchFamily="34" charset="0"/>
              </a:rPr>
              <a:t>和恢复</a:t>
            </a:r>
          </a:p>
          <a:p>
            <a:pPr algn="ctr"/>
            <a:r>
              <a:rPr lang="en-US" altLang="zh-CN" b="1" dirty="0">
                <a:solidFill>
                  <a:srgbClr val="4E576C"/>
                </a:solidFill>
                <a:latin typeface="Source Sans Pro Light" pitchFamily="34" charset="0"/>
              </a:rPr>
              <a:t>(</a:t>
            </a:r>
            <a:r>
              <a:rPr lang="ms-MY" b="1" dirty="0">
                <a:solidFill>
                  <a:srgbClr val="4E576C"/>
                </a:solidFill>
                <a:latin typeface="Source Sans Pro Light" pitchFamily="34" charset="0"/>
              </a:rPr>
              <a:t>restitution)。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4712852" y="3222390"/>
            <a:ext cx="2289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夹具</a:t>
            </a:r>
            <a:endParaRPr lang="en-US" altLang="zh-CN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(fixture)</a:t>
            </a:r>
            <a:endParaRPr lang="zh-CN" altLang="en-US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Rectangle 13"/>
          <p:cNvSpPr/>
          <p:nvPr/>
        </p:nvSpPr>
        <p:spPr>
          <a:xfrm>
            <a:off x="6929984" y="3782354"/>
            <a:ext cx="228979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rgbClr val="4E576C"/>
                </a:solidFill>
                <a:latin typeface="Source Sans Pro Light" pitchFamily="34" charset="0"/>
              </a:rPr>
              <a:t>约束是个物理连接</a:t>
            </a:r>
            <a:r>
              <a:rPr lang="en-US" altLang="zh-CN" b="1" dirty="0">
                <a:solidFill>
                  <a:srgbClr val="4E576C"/>
                </a:solidFill>
                <a:latin typeface="Source Sans Pro Light" pitchFamily="34" charset="0"/>
              </a:rPr>
              <a:t>, </a:t>
            </a:r>
            <a:r>
              <a:rPr lang="zh-CN" altLang="en-US" b="1" dirty="0">
                <a:solidFill>
                  <a:srgbClr val="4E576C"/>
                </a:solidFill>
                <a:latin typeface="Source Sans Pro Light" pitchFamily="34" charset="0"/>
              </a:rPr>
              <a:t>用于消除物体的自由度。在</a:t>
            </a:r>
            <a:r>
              <a:rPr lang="en-US" altLang="zh-CN" b="1" dirty="0">
                <a:solidFill>
                  <a:srgbClr val="4E576C"/>
                </a:solidFill>
                <a:latin typeface="Source Sans Pro Light" pitchFamily="34" charset="0"/>
              </a:rPr>
              <a:t>2D</a:t>
            </a:r>
            <a:r>
              <a:rPr lang="zh-CN" altLang="en-US" b="1" dirty="0">
                <a:solidFill>
                  <a:srgbClr val="4E576C"/>
                </a:solidFill>
                <a:latin typeface="Source Sans Pro Light" pitchFamily="34" charset="0"/>
              </a:rPr>
              <a:t>中</a:t>
            </a:r>
            <a:r>
              <a:rPr lang="en-US" altLang="zh-CN" b="1" dirty="0">
                <a:solidFill>
                  <a:srgbClr val="4E576C"/>
                </a:solidFill>
                <a:latin typeface="Source Sans Pro Light" pitchFamily="34" charset="0"/>
              </a:rPr>
              <a:t>, </a:t>
            </a:r>
            <a:r>
              <a:rPr lang="zh-CN" altLang="en-US" b="1" dirty="0">
                <a:solidFill>
                  <a:srgbClr val="4E576C"/>
                </a:solidFill>
                <a:latin typeface="Source Sans Pro Light" pitchFamily="34" charset="0"/>
              </a:rPr>
              <a:t>无约束物体有</a:t>
            </a:r>
            <a:r>
              <a:rPr lang="en-US" altLang="zh-CN" b="1" dirty="0">
                <a:solidFill>
                  <a:srgbClr val="4E576C"/>
                </a:solidFill>
                <a:latin typeface="Source Sans Pro Light" pitchFamily="34" charset="0"/>
              </a:rPr>
              <a:t>3</a:t>
            </a:r>
            <a:r>
              <a:rPr lang="zh-CN" altLang="en-US" b="1" dirty="0">
                <a:solidFill>
                  <a:srgbClr val="4E576C"/>
                </a:solidFill>
                <a:latin typeface="Source Sans Pro Light" pitchFamily="34" charset="0"/>
              </a:rPr>
              <a:t>个自由度</a:t>
            </a:r>
            <a:r>
              <a:rPr lang="en-US" altLang="zh-CN" b="1" dirty="0">
                <a:solidFill>
                  <a:srgbClr val="4E576C"/>
                </a:solidFill>
                <a:latin typeface="Source Sans Pro Light" pitchFamily="34" charset="0"/>
              </a:rPr>
              <a:t>(</a:t>
            </a:r>
            <a:r>
              <a:rPr lang="zh-CN" altLang="en-US" b="1" dirty="0">
                <a:solidFill>
                  <a:srgbClr val="4E576C"/>
                </a:solidFill>
                <a:latin typeface="Source Sans Pro Light" pitchFamily="34" charset="0"/>
              </a:rPr>
              <a:t>水平，垂直，旋转</a:t>
            </a:r>
            <a:r>
              <a:rPr lang="en-US" altLang="zh-CN" b="1" dirty="0">
                <a:solidFill>
                  <a:srgbClr val="4E576C"/>
                </a:solidFill>
                <a:latin typeface="Source Sans Pro Light" pitchFamily="34" charset="0"/>
              </a:rPr>
              <a:t>)</a:t>
            </a:r>
            <a:r>
              <a:rPr lang="zh-CN" altLang="en-US" b="1" dirty="0">
                <a:solidFill>
                  <a:srgbClr val="4E576C"/>
                </a:solidFill>
                <a:latin typeface="Source Sans Pro Light" pitchFamily="34" charset="0"/>
              </a:rPr>
              <a:t>。</a:t>
            </a:r>
            <a:endParaRPr lang="ms-MY" b="1" dirty="0">
              <a:solidFill>
                <a:srgbClr val="4E576C"/>
              </a:solidFill>
              <a:latin typeface="Source Sans Pro Light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929984" y="3222390"/>
            <a:ext cx="2289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</a:t>
            </a:r>
            <a:endParaRPr lang="en-US" altLang="zh-CN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(constraint)</a:t>
            </a:r>
            <a:endParaRPr lang="zh-CN" altLang="en-US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Rectangle 13"/>
          <p:cNvSpPr/>
          <p:nvPr/>
        </p:nvSpPr>
        <p:spPr>
          <a:xfrm>
            <a:off x="9147112" y="3782357"/>
            <a:ext cx="228979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4E576C"/>
                </a:solidFill>
                <a:latin typeface="Source Sans Pro Light" pitchFamily="34" charset="0"/>
              </a:rPr>
              <a:t>关节就是种约束</a:t>
            </a:r>
            <a:r>
              <a:rPr lang="en-US" altLang="zh-CN" sz="1600" b="1" dirty="0">
                <a:solidFill>
                  <a:srgbClr val="4E576C"/>
                </a:solidFill>
                <a:latin typeface="Source Sans Pro Light" pitchFamily="34" charset="0"/>
              </a:rPr>
              <a:t>, </a:t>
            </a:r>
            <a:r>
              <a:rPr lang="zh-CN" altLang="en-US" sz="1600" b="1" dirty="0">
                <a:solidFill>
                  <a:srgbClr val="4E576C"/>
                </a:solidFill>
                <a:latin typeface="Source Sans Pro Light" pitchFamily="34" charset="0"/>
              </a:rPr>
              <a:t>用于将两个或多个</a:t>
            </a:r>
            <a:r>
              <a:rPr lang="en-US" altLang="zh-CN" sz="1600" b="1" dirty="0">
                <a:solidFill>
                  <a:srgbClr val="4E576C"/>
                </a:solidFill>
                <a:latin typeface="Source Sans Pro Light" pitchFamily="34" charset="0"/>
              </a:rPr>
              <a:t>body</a:t>
            </a:r>
            <a:r>
              <a:rPr lang="zh-CN" altLang="en-US" sz="1600" b="1" dirty="0">
                <a:solidFill>
                  <a:srgbClr val="4E576C"/>
                </a:solidFill>
                <a:latin typeface="Source Sans Pro Light" pitchFamily="34" charset="0"/>
              </a:rPr>
              <a:t>固定到一起。</a:t>
            </a:r>
            <a:r>
              <a:rPr lang="en-US" altLang="zh-CN" sz="1600" b="1" dirty="0">
                <a:solidFill>
                  <a:srgbClr val="4E576C"/>
                </a:solidFill>
                <a:latin typeface="Source Sans Pro Light" pitchFamily="34" charset="0"/>
              </a:rPr>
              <a:t>Box2D</a:t>
            </a:r>
            <a:r>
              <a:rPr lang="zh-CN" altLang="en-US" sz="1600" b="1" dirty="0">
                <a:solidFill>
                  <a:srgbClr val="4E576C"/>
                </a:solidFill>
                <a:latin typeface="Source Sans Pro Light" pitchFamily="34" charset="0"/>
              </a:rPr>
              <a:t>支持不同的关节类型</a:t>
            </a:r>
            <a:r>
              <a:rPr lang="en-US" altLang="zh-CN" sz="1600" b="1" dirty="0">
                <a:solidFill>
                  <a:srgbClr val="4E576C"/>
                </a:solidFill>
                <a:latin typeface="Source Sans Pro Light" pitchFamily="34" charset="0"/>
              </a:rPr>
              <a:t>:</a:t>
            </a:r>
            <a:r>
              <a:rPr lang="zh-CN" altLang="en-US" sz="1600" b="1" dirty="0">
                <a:solidFill>
                  <a:srgbClr val="4E576C"/>
                </a:solidFill>
                <a:latin typeface="Source Sans Pro Light" pitchFamily="34" charset="0"/>
              </a:rPr>
              <a:t>转动</a:t>
            </a:r>
            <a:r>
              <a:rPr lang="en-US" altLang="zh-CN" sz="1600" b="1" dirty="0">
                <a:solidFill>
                  <a:srgbClr val="4E576C"/>
                </a:solidFill>
                <a:latin typeface="Source Sans Pro Light" pitchFamily="34" charset="0"/>
              </a:rPr>
              <a:t>(revolute),</a:t>
            </a:r>
            <a:r>
              <a:rPr lang="zh-CN" altLang="en-US" sz="1600" b="1" dirty="0">
                <a:solidFill>
                  <a:srgbClr val="4E576C"/>
                </a:solidFill>
                <a:latin typeface="Source Sans Pro Light" pitchFamily="34" charset="0"/>
              </a:rPr>
              <a:t>棱</a:t>
            </a:r>
          </a:p>
          <a:p>
            <a:r>
              <a:rPr lang="zh-CN" altLang="en-US" sz="1600" b="1" dirty="0">
                <a:solidFill>
                  <a:srgbClr val="4E576C"/>
                </a:solidFill>
                <a:latin typeface="Source Sans Pro Light" pitchFamily="34" charset="0"/>
              </a:rPr>
              <a:t>柱</a:t>
            </a:r>
            <a:r>
              <a:rPr lang="en-US" altLang="zh-CN" sz="1600" b="1" dirty="0">
                <a:solidFill>
                  <a:srgbClr val="4E576C"/>
                </a:solidFill>
                <a:latin typeface="Source Sans Pro Light" pitchFamily="34" charset="0"/>
              </a:rPr>
              <a:t>(</a:t>
            </a:r>
            <a:r>
              <a:rPr lang="en-US" sz="1600" b="1" dirty="0">
                <a:solidFill>
                  <a:srgbClr val="4E576C"/>
                </a:solidFill>
                <a:latin typeface="Source Sans Pro Light" pitchFamily="34" charset="0"/>
              </a:rPr>
              <a:t>prismatic),</a:t>
            </a:r>
            <a:r>
              <a:rPr lang="zh-CN" altLang="en-US" sz="1600" b="1" dirty="0">
                <a:solidFill>
                  <a:srgbClr val="4E576C"/>
                </a:solidFill>
                <a:latin typeface="Source Sans Pro Light" pitchFamily="34" charset="0"/>
              </a:rPr>
              <a:t>距离</a:t>
            </a:r>
            <a:r>
              <a:rPr lang="en-US" altLang="zh-CN" sz="1600" b="1" dirty="0">
                <a:solidFill>
                  <a:srgbClr val="4E576C"/>
                </a:solidFill>
                <a:latin typeface="Source Sans Pro Light" pitchFamily="34" charset="0"/>
              </a:rPr>
              <a:t>(</a:t>
            </a:r>
            <a:r>
              <a:rPr lang="en-US" sz="1600" b="1" dirty="0">
                <a:solidFill>
                  <a:srgbClr val="4E576C"/>
                </a:solidFill>
                <a:latin typeface="Source Sans Pro Light" pitchFamily="34" charset="0"/>
              </a:rPr>
              <a:t>distance)</a:t>
            </a:r>
            <a:r>
              <a:rPr lang="zh-CN" altLang="en-US" sz="1600" b="1" dirty="0">
                <a:solidFill>
                  <a:srgbClr val="4E576C"/>
                </a:solidFill>
                <a:latin typeface="Source Sans Pro Light" pitchFamily="34" charset="0"/>
              </a:rPr>
              <a:t>等。一些关节可以有限制</a:t>
            </a:r>
            <a:r>
              <a:rPr lang="en-US" altLang="zh-CN" sz="1600" b="1" dirty="0">
                <a:solidFill>
                  <a:srgbClr val="4E576C"/>
                </a:solidFill>
                <a:latin typeface="Source Sans Pro Light" pitchFamily="34" charset="0"/>
              </a:rPr>
              <a:t>(</a:t>
            </a:r>
            <a:r>
              <a:rPr lang="en-US" sz="1600" b="1" dirty="0">
                <a:solidFill>
                  <a:srgbClr val="4E576C"/>
                </a:solidFill>
                <a:latin typeface="Source Sans Pro Light" pitchFamily="34" charset="0"/>
              </a:rPr>
              <a:t>limits)</a:t>
            </a:r>
            <a:r>
              <a:rPr lang="zh-CN" altLang="en-US" sz="1600" b="1" dirty="0">
                <a:solidFill>
                  <a:srgbClr val="4E576C"/>
                </a:solidFill>
                <a:latin typeface="Source Sans Pro Light" pitchFamily="34" charset="0"/>
              </a:rPr>
              <a:t>和马达</a:t>
            </a:r>
            <a:r>
              <a:rPr lang="en-US" altLang="zh-CN" sz="1600" b="1" dirty="0">
                <a:solidFill>
                  <a:srgbClr val="4E576C"/>
                </a:solidFill>
                <a:latin typeface="Source Sans Pro Light" pitchFamily="34" charset="0"/>
              </a:rPr>
              <a:t>(</a:t>
            </a:r>
            <a:r>
              <a:rPr lang="en-US" sz="1600" b="1" dirty="0">
                <a:solidFill>
                  <a:srgbClr val="4E576C"/>
                </a:solidFill>
                <a:latin typeface="Source Sans Pro Light" pitchFamily="34" charset="0"/>
              </a:rPr>
              <a:t>motors)。</a:t>
            </a:r>
            <a:endParaRPr lang="ms-MY" sz="1600" b="1" dirty="0">
              <a:solidFill>
                <a:srgbClr val="4E576C"/>
              </a:solidFill>
              <a:latin typeface="Source Sans Pro Light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9147112" y="3222390"/>
            <a:ext cx="2289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关节</a:t>
            </a:r>
            <a:endParaRPr lang="en-US" altLang="zh-CN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(joint)</a:t>
            </a:r>
            <a:endParaRPr lang="zh-CN" altLang="en-US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086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 flipV="1">
            <a:off x="0" y="-2"/>
            <a:ext cx="12192000" cy="2032811"/>
          </a:xfrm>
          <a:custGeom>
            <a:avLst/>
            <a:gdLst>
              <a:gd name="connsiteX0" fmla="*/ 28093 w 12192000"/>
              <a:gd name="connsiteY0" fmla="*/ 2032810 h 2032810"/>
              <a:gd name="connsiteX1" fmla="*/ 12192000 w 12192000"/>
              <a:gd name="connsiteY1" fmla="*/ 2032810 h 2032810"/>
              <a:gd name="connsiteX2" fmla="*/ 12192000 w 12192000"/>
              <a:gd name="connsiteY2" fmla="*/ 0 h 2032810"/>
              <a:gd name="connsiteX3" fmla="*/ 11940844 w 12192000"/>
              <a:gd name="connsiteY3" fmla="*/ 24155 h 2032810"/>
              <a:gd name="connsiteX4" fmla="*/ 9019275 w 12192000"/>
              <a:gd name="connsiteY4" fmla="*/ 1178151 h 2032810"/>
              <a:gd name="connsiteX5" fmla="*/ 5948175 w 12192000"/>
              <a:gd name="connsiteY5" fmla="*/ 913010 h 2032810"/>
              <a:gd name="connsiteX6" fmla="*/ 3215086 w 12192000"/>
              <a:gd name="connsiteY6" fmla="*/ 1107635 h 2032810"/>
              <a:gd name="connsiteX7" fmla="*/ 267411 w 12192000"/>
              <a:gd name="connsiteY7" fmla="*/ 255320 h 2032810"/>
              <a:gd name="connsiteX8" fmla="*/ 0 w 12192000"/>
              <a:gd name="connsiteY8" fmla="*/ 231722 h 2032810"/>
              <a:gd name="connsiteX9" fmla="*/ 0 w 12192000"/>
              <a:gd name="connsiteY9" fmla="*/ 1897014 h 2032810"/>
              <a:gd name="connsiteX10" fmla="*/ 3 w 12192000"/>
              <a:gd name="connsiteY10" fmla="*/ 1897070 h 203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32810">
                <a:moveTo>
                  <a:pt x="28093" y="2032810"/>
                </a:moveTo>
                <a:lnTo>
                  <a:pt x="12192000" y="2032810"/>
                </a:lnTo>
                <a:lnTo>
                  <a:pt x="12192000" y="0"/>
                </a:lnTo>
                <a:lnTo>
                  <a:pt x="11940844" y="24155"/>
                </a:lnTo>
                <a:cubicBezTo>
                  <a:pt x="9424606" y="292465"/>
                  <a:pt x="10041008" y="1031914"/>
                  <a:pt x="9019275" y="1178151"/>
                </a:cubicBezTo>
                <a:cubicBezTo>
                  <a:pt x="7929426" y="1334138"/>
                  <a:pt x="6915539" y="924762"/>
                  <a:pt x="5948175" y="913010"/>
                </a:cubicBezTo>
                <a:cubicBezTo>
                  <a:pt x="4980812" y="901257"/>
                  <a:pt x="4322562" y="1228523"/>
                  <a:pt x="3215086" y="1107635"/>
                </a:cubicBezTo>
                <a:cubicBezTo>
                  <a:pt x="2246045" y="1001858"/>
                  <a:pt x="2221699" y="465029"/>
                  <a:pt x="267411" y="255320"/>
                </a:cubicBezTo>
                <a:lnTo>
                  <a:pt x="0" y="231722"/>
                </a:lnTo>
                <a:lnTo>
                  <a:pt x="0" y="1897014"/>
                </a:lnTo>
                <a:lnTo>
                  <a:pt x="3" y="1897070"/>
                </a:lnTo>
                <a:close/>
              </a:path>
            </a:pathLst>
          </a:custGeom>
          <a:solidFill>
            <a:srgbClr val="76D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 flipV="1">
            <a:off x="0" y="226492"/>
            <a:ext cx="12192000" cy="1594920"/>
          </a:xfrm>
          <a:custGeom>
            <a:avLst/>
            <a:gdLst>
              <a:gd name="connsiteX0" fmla="*/ 27483 w 12192000"/>
              <a:gd name="connsiteY0" fmla="*/ 1594920 h 1594920"/>
              <a:gd name="connsiteX1" fmla="*/ 12164513 w 12192000"/>
              <a:gd name="connsiteY1" fmla="*/ 1594920 h 1594920"/>
              <a:gd name="connsiteX2" fmla="*/ 12192000 w 12192000"/>
              <a:gd name="connsiteY2" fmla="*/ 1498625 h 1594920"/>
              <a:gd name="connsiteX3" fmla="*/ 12192000 w 12192000"/>
              <a:gd name="connsiteY3" fmla="*/ 535892 h 1594920"/>
              <a:gd name="connsiteX4" fmla="*/ 11964229 w 12192000"/>
              <a:gd name="connsiteY4" fmla="*/ 539405 h 1594920"/>
              <a:gd name="connsiteX5" fmla="*/ 8994683 w 12192000"/>
              <a:gd name="connsiteY5" fmla="*/ 1184862 h 1594920"/>
              <a:gd name="connsiteX6" fmla="*/ 5819786 w 12192000"/>
              <a:gd name="connsiteY6" fmla="*/ 685461 h 1594920"/>
              <a:gd name="connsiteX7" fmla="*/ 1955101 w 12192000"/>
              <a:gd name="connsiteY7" fmla="*/ 893926 h 1594920"/>
              <a:gd name="connsiteX8" fmla="*/ 20196 w 12192000"/>
              <a:gd name="connsiteY8" fmla="*/ 4127 h 1594920"/>
              <a:gd name="connsiteX9" fmla="*/ 0 w 12192000"/>
              <a:gd name="connsiteY9" fmla="*/ 0 h 1594920"/>
              <a:gd name="connsiteX10" fmla="*/ 0 w 12192000"/>
              <a:gd name="connsiteY10" fmla="*/ 1484686 h 1594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1594920">
                <a:moveTo>
                  <a:pt x="27483" y="1594920"/>
                </a:moveTo>
                <a:lnTo>
                  <a:pt x="12164513" y="1594920"/>
                </a:lnTo>
                <a:lnTo>
                  <a:pt x="12192000" y="1498625"/>
                </a:lnTo>
                <a:lnTo>
                  <a:pt x="12192000" y="535892"/>
                </a:lnTo>
                <a:lnTo>
                  <a:pt x="11964229" y="539405"/>
                </a:lnTo>
                <a:cubicBezTo>
                  <a:pt x="9638468" y="594179"/>
                  <a:pt x="10033292" y="1161446"/>
                  <a:pt x="8994683" y="1184862"/>
                </a:cubicBezTo>
                <a:cubicBezTo>
                  <a:pt x="7886834" y="1209839"/>
                  <a:pt x="6993051" y="733950"/>
                  <a:pt x="5819786" y="685461"/>
                </a:cubicBezTo>
                <a:cubicBezTo>
                  <a:pt x="4646524" y="636971"/>
                  <a:pt x="2992798" y="1019076"/>
                  <a:pt x="1955101" y="893926"/>
                </a:cubicBezTo>
                <a:cubicBezTo>
                  <a:pt x="1047116" y="784421"/>
                  <a:pt x="900579" y="221300"/>
                  <a:pt x="20196" y="4127"/>
                </a:cubicBezTo>
                <a:lnTo>
                  <a:pt x="0" y="0"/>
                </a:lnTo>
                <a:lnTo>
                  <a:pt x="0" y="1484686"/>
                </a:lnTo>
                <a:close/>
              </a:path>
            </a:pathLst>
          </a:custGeom>
          <a:solidFill>
            <a:srgbClr val="F47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 flipV="1">
            <a:off x="0" y="151196"/>
            <a:ext cx="12192000" cy="1234976"/>
          </a:xfrm>
          <a:custGeom>
            <a:avLst/>
            <a:gdLst>
              <a:gd name="connsiteX0" fmla="*/ 0 w 12234516"/>
              <a:gd name="connsiteY0" fmla="*/ 0 h 5134889"/>
              <a:gd name="connsiteX1" fmla="*/ 50179 w 12234516"/>
              <a:gd name="connsiteY1" fmla="*/ 28624 h 5134889"/>
              <a:gd name="connsiteX2" fmla="*/ 1943100 w 12234516"/>
              <a:gd name="connsiteY2" fmla="*/ 2220239 h 5134889"/>
              <a:gd name="connsiteX3" fmla="*/ 4886327 w 12234516"/>
              <a:gd name="connsiteY3" fmla="*/ 1048664 h 5134889"/>
              <a:gd name="connsiteX4" fmla="*/ 7143751 w 12234516"/>
              <a:gd name="connsiteY4" fmla="*/ 3048914 h 5134889"/>
              <a:gd name="connsiteX5" fmla="*/ 9172575 w 12234516"/>
              <a:gd name="connsiteY5" fmla="*/ 4191914 h 5134889"/>
              <a:gd name="connsiteX6" fmla="*/ 10201275 w 12234516"/>
              <a:gd name="connsiteY6" fmla="*/ 2620289 h 5134889"/>
              <a:gd name="connsiteX7" fmla="*/ 12094905 w 12234516"/>
              <a:gd name="connsiteY7" fmla="*/ 2178053 h 5134889"/>
              <a:gd name="connsiteX8" fmla="*/ 12234516 w 12234516"/>
              <a:gd name="connsiteY8" fmla="*/ 2140049 h 5134889"/>
              <a:gd name="connsiteX9" fmla="*/ 12234516 w 12234516"/>
              <a:gd name="connsiteY9" fmla="*/ 5134889 h 5134889"/>
              <a:gd name="connsiteX10" fmla="*/ 0 w 12234516"/>
              <a:gd name="connsiteY10" fmla="*/ 5134889 h 5134889"/>
              <a:gd name="connsiteX0" fmla="*/ 0 w 12234516"/>
              <a:gd name="connsiteY0" fmla="*/ 0 h 5134889"/>
              <a:gd name="connsiteX1" fmla="*/ 50179 w 12234516"/>
              <a:gd name="connsiteY1" fmla="*/ 28624 h 5134889"/>
              <a:gd name="connsiteX2" fmla="*/ 1943100 w 12234516"/>
              <a:gd name="connsiteY2" fmla="*/ 2220239 h 5134889"/>
              <a:gd name="connsiteX3" fmla="*/ 3914777 w 12234516"/>
              <a:gd name="connsiteY3" fmla="*/ 915314 h 5134889"/>
              <a:gd name="connsiteX4" fmla="*/ 7143751 w 12234516"/>
              <a:gd name="connsiteY4" fmla="*/ 3048914 h 5134889"/>
              <a:gd name="connsiteX5" fmla="*/ 9172575 w 12234516"/>
              <a:gd name="connsiteY5" fmla="*/ 4191914 h 5134889"/>
              <a:gd name="connsiteX6" fmla="*/ 10201275 w 12234516"/>
              <a:gd name="connsiteY6" fmla="*/ 2620289 h 5134889"/>
              <a:gd name="connsiteX7" fmla="*/ 12094905 w 12234516"/>
              <a:gd name="connsiteY7" fmla="*/ 2178053 h 5134889"/>
              <a:gd name="connsiteX8" fmla="*/ 12234516 w 12234516"/>
              <a:gd name="connsiteY8" fmla="*/ 2140049 h 5134889"/>
              <a:gd name="connsiteX9" fmla="*/ 12234516 w 12234516"/>
              <a:gd name="connsiteY9" fmla="*/ 5134889 h 5134889"/>
              <a:gd name="connsiteX10" fmla="*/ 0 w 12234516"/>
              <a:gd name="connsiteY10" fmla="*/ 5134889 h 5134889"/>
              <a:gd name="connsiteX11" fmla="*/ 0 w 12234516"/>
              <a:gd name="connsiteY11" fmla="*/ 0 h 5134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34516" h="5134889">
                <a:moveTo>
                  <a:pt x="0" y="0"/>
                </a:moveTo>
                <a:lnTo>
                  <a:pt x="50179" y="28624"/>
                </a:lnTo>
                <a:cubicBezTo>
                  <a:pt x="1036846" y="639838"/>
                  <a:pt x="1299000" y="2072457"/>
                  <a:pt x="1943100" y="2220239"/>
                </a:cubicBezTo>
                <a:cubicBezTo>
                  <a:pt x="2587200" y="2368021"/>
                  <a:pt x="3048000" y="777202"/>
                  <a:pt x="3914777" y="915314"/>
                </a:cubicBezTo>
                <a:cubicBezTo>
                  <a:pt x="4781550" y="1053426"/>
                  <a:pt x="6267451" y="2502814"/>
                  <a:pt x="7143751" y="3048914"/>
                </a:cubicBezTo>
                <a:cubicBezTo>
                  <a:pt x="8020051" y="3595014"/>
                  <a:pt x="8662988" y="4263351"/>
                  <a:pt x="9172575" y="4191914"/>
                </a:cubicBezTo>
                <a:cubicBezTo>
                  <a:pt x="9682162" y="4120477"/>
                  <a:pt x="9623627" y="2987615"/>
                  <a:pt x="10201275" y="2620289"/>
                </a:cubicBezTo>
                <a:cubicBezTo>
                  <a:pt x="10634512" y="2344795"/>
                  <a:pt x="11463504" y="2317454"/>
                  <a:pt x="12094905" y="2178053"/>
                </a:cubicBezTo>
                <a:lnTo>
                  <a:pt x="12234516" y="2140049"/>
                </a:lnTo>
                <a:lnTo>
                  <a:pt x="12234516" y="5134889"/>
                </a:lnTo>
                <a:lnTo>
                  <a:pt x="0" y="5134889"/>
                </a:lnTo>
                <a:lnTo>
                  <a:pt x="0" y="0"/>
                </a:lnTo>
                <a:close/>
              </a:path>
            </a:pathLst>
          </a:custGeom>
          <a:solidFill>
            <a:srgbClr val="4E57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 flipV="1">
            <a:off x="0" y="5"/>
            <a:ext cx="12192000" cy="1047751"/>
          </a:xfrm>
          <a:custGeom>
            <a:avLst/>
            <a:gdLst>
              <a:gd name="connsiteX0" fmla="*/ 3768774 w 12234516"/>
              <a:gd name="connsiteY0" fmla="*/ 757 h 4210062"/>
              <a:gd name="connsiteX1" fmla="*/ 3857625 w 12234516"/>
              <a:gd name="connsiteY1" fmla="*/ 9537 h 4210062"/>
              <a:gd name="connsiteX2" fmla="*/ 7686675 w 12234516"/>
              <a:gd name="connsiteY2" fmla="*/ 2409837 h 4210062"/>
              <a:gd name="connsiteX3" fmla="*/ 8515350 w 12234516"/>
              <a:gd name="connsiteY3" fmla="*/ 1638312 h 4210062"/>
              <a:gd name="connsiteX4" fmla="*/ 10401300 w 12234516"/>
              <a:gd name="connsiteY4" fmla="*/ 2124087 h 4210062"/>
              <a:gd name="connsiteX5" fmla="*/ 12152691 w 12234516"/>
              <a:gd name="connsiteY5" fmla="*/ 1206004 h 4210062"/>
              <a:gd name="connsiteX6" fmla="*/ 12234516 w 12234516"/>
              <a:gd name="connsiteY6" fmla="*/ 1160237 h 4210062"/>
              <a:gd name="connsiteX7" fmla="*/ 12234516 w 12234516"/>
              <a:gd name="connsiteY7" fmla="*/ 4210062 h 4210062"/>
              <a:gd name="connsiteX8" fmla="*/ 0 w 12234516"/>
              <a:gd name="connsiteY8" fmla="*/ 4210062 h 4210062"/>
              <a:gd name="connsiteX9" fmla="*/ 0 w 12234516"/>
              <a:gd name="connsiteY9" fmla="*/ 699971 h 4210062"/>
              <a:gd name="connsiteX10" fmla="*/ 88852 w 12234516"/>
              <a:gd name="connsiteY10" fmla="*/ 686891 h 4210062"/>
              <a:gd name="connsiteX11" fmla="*/ 1885950 w 12234516"/>
              <a:gd name="connsiteY11" fmla="*/ 1524012 h 4210062"/>
              <a:gd name="connsiteX12" fmla="*/ 3768774 w 12234516"/>
              <a:gd name="connsiteY12" fmla="*/ 757 h 4210062"/>
              <a:gd name="connsiteX0" fmla="*/ 3768774 w 12234516"/>
              <a:gd name="connsiteY0" fmla="*/ 757 h 4210062"/>
              <a:gd name="connsiteX1" fmla="*/ 7686675 w 12234516"/>
              <a:gd name="connsiteY1" fmla="*/ 2409837 h 4210062"/>
              <a:gd name="connsiteX2" fmla="*/ 8515350 w 12234516"/>
              <a:gd name="connsiteY2" fmla="*/ 1638312 h 4210062"/>
              <a:gd name="connsiteX3" fmla="*/ 10401300 w 12234516"/>
              <a:gd name="connsiteY3" fmla="*/ 2124087 h 4210062"/>
              <a:gd name="connsiteX4" fmla="*/ 12152691 w 12234516"/>
              <a:gd name="connsiteY4" fmla="*/ 1206004 h 4210062"/>
              <a:gd name="connsiteX5" fmla="*/ 12234516 w 12234516"/>
              <a:gd name="connsiteY5" fmla="*/ 1160237 h 4210062"/>
              <a:gd name="connsiteX6" fmla="*/ 12234516 w 12234516"/>
              <a:gd name="connsiteY6" fmla="*/ 4210062 h 4210062"/>
              <a:gd name="connsiteX7" fmla="*/ 0 w 12234516"/>
              <a:gd name="connsiteY7" fmla="*/ 4210062 h 4210062"/>
              <a:gd name="connsiteX8" fmla="*/ 0 w 12234516"/>
              <a:gd name="connsiteY8" fmla="*/ 699971 h 4210062"/>
              <a:gd name="connsiteX9" fmla="*/ 88852 w 12234516"/>
              <a:gd name="connsiteY9" fmla="*/ 686891 h 4210062"/>
              <a:gd name="connsiteX10" fmla="*/ 1885950 w 12234516"/>
              <a:gd name="connsiteY10" fmla="*/ 1524012 h 4210062"/>
              <a:gd name="connsiteX11" fmla="*/ 3768774 w 12234516"/>
              <a:gd name="connsiteY11" fmla="*/ 757 h 4210062"/>
              <a:gd name="connsiteX0" fmla="*/ 4111674 w 12234516"/>
              <a:gd name="connsiteY0" fmla="*/ 1228 h 3619983"/>
              <a:gd name="connsiteX1" fmla="*/ 7686675 w 12234516"/>
              <a:gd name="connsiteY1" fmla="*/ 1819758 h 3619983"/>
              <a:gd name="connsiteX2" fmla="*/ 8515350 w 12234516"/>
              <a:gd name="connsiteY2" fmla="*/ 1048233 h 3619983"/>
              <a:gd name="connsiteX3" fmla="*/ 10401300 w 12234516"/>
              <a:gd name="connsiteY3" fmla="*/ 1534008 h 3619983"/>
              <a:gd name="connsiteX4" fmla="*/ 12152691 w 12234516"/>
              <a:gd name="connsiteY4" fmla="*/ 615925 h 3619983"/>
              <a:gd name="connsiteX5" fmla="*/ 12234516 w 12234516"/>
              <a:gd name="connsiteY5" fmla="*/ 570158 h 3619983"/>
              <a:gd name="connsiteX6" fmla="*/ 12234516 w 12234516"/>
              <a:gd name="connsiteY6" fmla="*/ 3619983 h 3619983"/>
              <a:gd name="connsiteX7" fmla="*/ 0 w 12234516"/>
              <a:gd name="connsiteY7" fmla="*/ 3619983 h 3619983"/>
              <a:gd name="connsiteX8" fmla="*/ 0 w 12234516"/>
              <a:gd name="connsiteY8" fmla="*/ 109892 h 3619983"/>
              <a:gd name="connsiteX9" fmla="*/ 88852 w 12234516"/>
              <a:gd name="connsiteY9" fmla="*/ 96812 h 3619983"/>
              <a:gd name="connsiteX10" fmla="*/ 1885950 w 12234516"/>
              <a:gd name="connsiteY10" fmla="*/ 933933 h 3619983"/>
              <a:gd name="connsiteX11" fmla="*/ 4111674 w 12234516"/>
              <a:gd name="connsiteY11" fmla="*/ 1228 h 3619983"/>
              <a:gd name="connsiteX0" fmla="*/ 4111674 w 12234516"/>
              <a:gd name="connsiteY0" fmla="*/ 14412 h 3633167"/>
              <a:gd name="connsiteX1" fmla="*/ 7686675 w 12234516"/>
              <a:gd name="connsiteY1" fmla="*/ 1832942 h 3633167"/>
              <a:gd name="connsiteX2" fmla="*/ 8515350 w 12234516"/>
              <a:gd name="connsiteY2" fmla="*/ 1061417 h 3633167"/>
              <a:gd name="connsiteX3" fmla="*/ 10401300 w 12234516"/>
              <a:gd name="connsiteY3" fmla="*/ 1547192 h 3633167"/>
              <a:gd name="connsiteX4" fmla="*/ 12152691 w 12234516"/>
              <a:gd name="connsiteY4" fmla="*/ 629109 h 3633167"/>
              <a:gd name="connsiteX5" fmla="*/ 12234516 w 12234516"/>
              <a:gd name="connsiteY5" fmla="*/ 583342 h 3633167"/>
              <a:gd name="connsiteX6" fmla="*/ 12234516 w 12234516"/>
              <a:gd name="connsiteY6" fmla="*/ 3633167 h 3633167"/>
              <a:gd name="connsiteX7" fmla="*/ 0 w 12234516"/>
              <a:gd name="connsiteY7" fmla="*/ 3633167 h 3633167"/>
              <a:gd name="connsiteX8" fmla="*/ 0 w 12234516"/>
              <a:gd name="connsiteY8" fmla="*/ 123076 h 3633167"/>
              <a:gd name="connsiteX9" fmla="*/ 88852 w 12234516"/>
              <a:gd name="connsiteY9" fmla="*/ 109996 h 3633167"/>
              <a:gd name="connsiteX10" fmla="*/ 1885950 w 12234516"/>
              <a:gd name="connsiteY10" fmla="*/ 947117 h 3633167"/>
              <a:gd name="connsiteX11" fmla="*/ 4111674 w 12234516"/>
              <a:gd name="connsiteY11" fmla="*/ 14412 h 3633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34516" h="3633167">
                <a:moveTo>
                  <a:pt x="4111674" y="14412"/>
                </a:moveTo>
                <a:cubicBezTo>
                  <a:pt x="5230861" y="162049"/>
                  <a:pt x="6952729" y="1658441"/>
                  <a:pt x="7686675" y="1832942"/>
                </a:cubicBezTo>
                <a:cubicBezTo>
                  <a:pt x="8420621" y="2007443"/>
                  <a:pt x="7972425" y="1242392"/>
                  <a:pt x="8515350" y="1061417"/>
                </a:cubicBezTo>
                <a:cubicBezTo>
                  <a:pt x="9058275" y="880442"/>
                  <a:pt x="9705975" y="1728167"/>
                  <a:pt x="10401300" y="1547192"/>
                </a:cubicBezTo>
                <a:cubicBezTo>
                  <a:pt x="11009709" y="1388839"/>
                  <a:pt x="11574363" y="967953"/>
                  <a:pt x="12152691" y="629109"/>
                </a:cubicBezTo>
                <a:lnTo>
                  <a:pt x="12234516" y="583342"/>
                </a:lnTo>
                <a:lnTo>
                  <a:pt x="12234516" y="3633167"/>
                </a:lnTo>
                <a:lnTo>
                  <a:pt x="0" y="3633167"/>
                </a:lnTo>
                <a:lnTo>
                  <a:pt x="0" y="123076"/>
                </a:lnTo>
                <a:lnTo>
                  <a:pt x="88852" y="109996"/>
                </a:lnTo>
                <a:cubicBezTo>
                  <a:pt x="960705" y="16476"/>
                  <a:pt x="1290340" y="990277"/>
                  <a:pt x="1885950" y="947117"/>
                </a:cubicBezTo>
                <a:cubicBezTo>
                  <a:pt x="2522637" y="900981"/>
                  <a:pt x="2992487" y="-133225"/>
                  <a:pt x="4111674" y="14412"/>
                </a:cubicBezTo>
                <a:close/>
              </a:path>
            </a:pathLst>
          </a:custGeom>
          <a:solidFill>
            <a:srgbClr val="283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32269" y="214265"/>
            <a:ext cx="5363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Jbox2D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的步骤</a:t>
            </a:r>
          </a:p>
        </p:txBody>
      </p:sp>
      <p:sp>
        <p:nvSpPr>
          <p:cNvPr id="7" name="AutoShape 6"/>
          <p:cNvSpPr>
            <a:spLocks/>
          </p:cNvSpPr>
          <p:nvPr/>
        </p:nvSpPr>
        <p:spPr bwMode="auto">
          <a:xfrm>
            <a:off x="1183243" y="2862813"/>
            <a:ext cx="9817655" cy="111353"/>
          </a:xfrm>
          <a:custGeom>
            <a:avLst/>
            <a:gdLst>
              <a:gd name="T0" fmla="*/ 10077450 w 21600"/>
              <a:gd name="T1" fmla="*/ 114300 h 21600"/>
              <a:gd name="T2" fmla="*/ 10077450 w 21600"/>
              <a:gd name="T3" fmla="*/ 114300 h 21600"/>
              <a:gd name="T4" fmla="*/ 10077450 w 21600"/>
              <a:gd name="T5" fmla="*/ 114300 h 21600"/>
              <a:gd name="T6" fmla="*/ 10077450 w 21600"/>
              <a:gd name="T7" fmla="*/ 1143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8304F"/>
          </a:solidFill>
          <a:ln w="25400" cap="flat" cmpd="sng">
            <a:solidFill>
              <a:srgbClr val="28304F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8" name="AutoShape 15"/>
          <p:cNvSpPr>
            <a:spLocks/>
          </p:cNvSpPr>
          <p:nvPr/>
        </p:nvSpPr>
        <p:spPr bwMode="auto">
          <a:xfrm>
            <a:off x="1046369" y="2732121"/>
            <a:ext cx="359579" cy="359579"/>
          </a:xfrm>
          <a:custGeom>
            <a:avLst/>
            <a:gdLst>
              <a:gd name="T0" fmla="*/ 369075 w 19679"/>
              <a:gd name="T1" fmla="*/ 405123 h 19679"/>
              <a:gd name="T2" fmla="*/ 369075 w 19679"/>
              <a:gd name="T3" fmla="*/ 405123 h 19679"/>
              <a:gd name="T4" fmla="*/ 369075 w 19679"/>
              <a:gd name="T5" fmla="*/ 405123 h 19679"/>
              <a:gd name="T6" fmla="*/ 369075 w 19679"/>
              <a:gd name="T7" fmla="*/ 405123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F47A7E"/>
          </a:solidFill>
          <a:ln w="25400" cap="flat" cmpd="sng">
            <a:solidFill>
              <a:srgbClr val="28304F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9" name="AutoShape 16"/>
          <p:cNvSpPr>
            <a:spLocks/>
          </p:cNvSpPr>
          <p:nvPr/>
        </p:nvSpPr>
        <p:spPr bwMode="auto">
          <a:xfrm>
            <a:off x="10765041" y="2732121"/>
            <a:ext cx="359579" cy="359579"/>
          </a:xfrm>
          <a:custGeom>
            <a:avLst/>
            <a:gdLst>
              <a:gd name="T0" fmla="*/ 369075 w 19679"/>
              <a:gd name="T1" fmla="*/ 405123 h 19679"/>
              <a:gd name="T2" fmla="*/ 369075 w 19679"/>
              <a:gd name="T3" fmla="*/ 405123 h 19679"/>
              <a:gd name="T4" fmla="*/ 369075 w 19679"/>
              <a:gd name="T5" fmla="*/ 405123 h 19679"/>
              <a:gd name="T6" fmla="*/ 369075 w 19679"/>
              <a:gd name="T7" fmla="*/ 405123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F47A7E"/>
          </a:solidFill>
          <a:ln w="25400" cap="flat" cmpd="sng">
            <a:solidFill>
              <a:srgbClr val="28304F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13" name="AutoShape 17"/>
          <p:cNvSpPr>
            <a:spLocks/>
          </p:cNvSpPr>
          <p:nvPr/>
        </p:nvSpPr>
        <p:spPr bwMode="auto">
          <a:xfrm>
            <a:off x="3452837" y="2732121"/>
            <a:ext cx="359579" cy="359579"/>
          </a:xfrm>
          <a:custGeom>
            <a:avLst/>
            <a:gdLst>
              <a:gd name="T0" fmla="*/ 369075 w 19679"/>
              <a:gd name="T1" fmla="*/ 405123 h 19679"/>
              <a:gd name="T2" fmla="*/ 369075 w 19679"/>
              <a:gd name="T3" fmla="*/ 405123 h 19679"/>
              <a:gd name="T4" fmla="*/ 369075 w 19679"/>
              <a:gd name="T5" fmla="*/ 405123 h 19679"/>
              <a:gd name="T6" fmla="*/ 369075 w 19679"/>
              <a:gd name="T7" fmla="*/ 405123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F47A7E"/>
          </a:solidFill>
          <a:ln w="25400" cap="flat" cmpd="sng">
            <a:solidFill>
              <a:srgbClr val="28304F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14" name="AutoShape 18"/>
          <p:cNvSpPr>
            <a:spLocks/>
          </p:cNvSpPr>
          <p:nvPr/>
        </p:nvSpPr>
        <p:spPr bwMode="auto">
          <a:xfrm>
            <a:off x="5840749" y="2732121"/>
            <a:ext cx="359579" cy="359579"/>
          </a:xfrm>
          <a:custGeom>
            <a:avLst/>
            <a:gdLst>
              <a:gd name="T0" fmla="*/ 369075 w 19679"/>
              <a:gd name="T1" fmla="*/ 405123 h 19679"/>
              <a:gd name="T2" fmla="*/ 369075 w 19679"/>
              <a:gd name="T3" fmla="*/ 405123 h 19679"/>
              <a:gd name="T4" fmla="*/ 369075 w 19679"/>
              <a:gd name="T5" fmla="*/ 405123 h 19679"/>
              <a:gd name="T6" fmla="*/ 369075 w 19679"/>
              <a:gd name="T7" fmla="*/ 405123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F47A7E"/>
          </a:solidFill>
          <a:ln w="25400" cap="flat" cmpd="sng">
            <a:solidFill>
              <a:srgbClr val="28304F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15" name="AutoShape 19"/>
          <p:cNvSpPr>
            <a:spLocks/>
          </p:cNvSpPr>
          <p:nvPr/>
        </p:nvSpPr>
        <p:spPr bwMode="auto">
          <a:xfrm>
            <a:off x="8265777" y="2732121"/>
            <a:ext cx="359579" cy="359579"/>
          </a:xfrm>
          <a:custGeom>
            <a:avLst/>
            <a:gdLst>
              <a:gd name="T0" fmla="*/ 369075 w 19679"/>
              <a:gd name="T1" fmla="*/ 405123 h 19679"/>
              <a:gd name="T2" fmla="*/ 369075 w 19679"/>
              <a:gd name="T3" fmla="*/ 405123 h 19679"/>
              <a:gd name="T4" fmla="*/ 369075 w 19679"/>
              <a:gd name="T5" fmla="*/ 405123 h 19679"/>
              <a:gd name="T6" fmla="*/ 369075 w 19679"/>
              <a:gd name="T7" fmla="*/ 405123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F47A7E"/>
          </a:solidFill>
          <a:ln w="25400" cap="flat" cmpd="sng">
            <a:solidFill>
              <a:srgbClr val="28304F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641005" y="1222635"/>
            <a:ext cx="1237971" cy="1237968"/>
          </a:xfrm>
          <a:custGeom>
            <a:avLst/>
            <a:gdLst>
              <a:gd name="connsiteX0" fmla="*/ 618986 w 1237970"/>
              <a:gd name="connsiteY0" fmla="*/ 0 h 1237968"/>
              <a:gd name="connsiteX1" fmla="*/ 1056692 w 1237970"/>
              <a:gd name="connsiteY1" fmla="*/ 181279 h 1237968"/>
              <a:gd name="connsiteX2" fmla="*/ 1056692 w 1237970"/>
              <a:gd name="connsiteY2" fmla="*/ 1056690 h 1237968"/>
              <a:gd name="connsiteX3" fmla="*/ 181280 w 1237970"/>
              <a:gd name="connsiteY3" fmla="*/ 1056690 h 1237968"/>
              <a:gd name="connsiteX4" fmla="*/ 181280 w 1237970"/>
              <a:gd name="connsiteY4" fmla="*/ 181279 h 1237968"/>
              <a:gd name="connsiteX5" fmla="*/ 618986 w 1237970"/>
              <a:gd name="connsiteY5" fmla="*/ 0 h 1237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7970" h="1237968">
                <a:moveTo>
                  <a:pt x="618986" y="0"/>
                </a:moveTo>
                <a:cubicBezTo>
                  <a:pt x="777396" y="0"/>
                  <a:pt x="935807" y="60426"/>
                  <a:pt x="1056692" y="181279"/>
                </a:cubicBezTo>
                <a:cubicBezTo>
                  <a:pt x="1298397" y="423047"/>
                  <a:pt x="1298397" y="814922"/>
                  <a:pt x="1056692" y="1056690"/>
                </a:cubicBezTo>
                <a:cubicBezTo>
                  <a:pt x="814923" y="1298395"/>
                  <a:pt x="423048" y="1298395"/>
                  <a:pt x="181280" y="1056690"/>
                </a:cubicBezTo>
                <a:cubicBezTo>
                  <a:pt x="-60426" y="814922"/>
                  <a:pt x="-60426" y="423047"/>
                  <a:pt x="181280" y="181279"/>
                </a:cubicBezTo>
                <a:cubicBezTo>
                  <a:pt x="302164" y="60426"/>
                  <a:pt x="460575" y="0"/>
                  <a:pt x="618986" y="0"/>
                </a:cubicBezTo>
                <a:close/>
              </a:path>
            </a:pathLst>
          </a:custGeom>
          <a:noFill/>
          <a:ln w="6350">
            <a:solidFill>
              <a:srgbClr val="283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3053757" y="1222635"/>
            <a:ext cx="1237971" cy="1237968"/>
          </a:xfrm>
          <a:custGeom>
            <a:avLst/>
            <a:gdLst>
              <a:gd name="connsiteX0" fmla="*/ 618986 w 1237970"/>
              <a:gd name="connsiteY0" fmla="*/ 0 h 1237968"/>
              <a:gd name="connsiteX1" fmla="*/ 1056692 w 1237970"/>
              <a:gd name="connsiteY1" fmla="*/ 181279 h 1237968"/>
              <a:gd name="connsiteX2" fmla="*/ 1056692 w 1237970"/>
              <a:gd name="connsiteY2" fmla="*/ 1056690 h 1237968"/>
              <a:gd name="connsiteX3" fmla="*/ 181280 w 1237970"/>
              <a:gd name="connsiteY3" fmla="*/ 1056690 h 1237968"/>
              <a:gd name="connsiteX4" fmla="*/ 181280 w 1237970"/>
              <a:gd name="connsiteY4" fmla="*/ 181279 h 1237968"/>
              <a:gd name="connsiteX5" fmla="*/ 618986 w 1237970"/>
              <a:gd name="connsiteY5" fmla="*/ 0 h 1237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7970" h="1237968">
                <a:moveTo>
                  <a:pt x="618986" y="0"/>
                </a:moveTo>
                <a:cubicBezTo>
                  <a:pt x="777396" y="0"/>
                  <a:pt x="935807" y="60426"/>
                  <a:pt x="1056692" y="181279"/>
                </a:cubicBezTo>
                <a:cubicBezTo>
                  <a:pt x="1298397" y="423047"/>
                  <a:pt x="1298397" y="814922"/>
                  <a:pt x="1056692" y="1056690"/>
                </a:cubicBezTo>
                <a:cubicBezTo>
                  <a:pt x="814923" y="1298395"/>
                  <a:pt x="423048" y="1298395"/>
                  <a:pt x="181280" y="1056690"/>
                </a:cubicBezTo>
                <a:cubicBezTo>
                  <a:pt x="-60426" y="814922"/>
                  <a:pt x="-60426" y="423047"/>
                  <a:pt x="181280" y="181279"/>
                </a:cubicBezTo>
                <a:cubicBezTo>
                  <a:pt x="302164" y="60426"/>
                  <a:pt x="460575" y="0"/>
                  <a:pt x="618986" y="0"/>
                </a:cubicBezTo>
                <a:close/>
              </a:path>
            </a:pathLst>
          </a:custGeom>
          <a:noFill/>
          <a:ln w="6350">
            <a:solidFill>
              <a:srgbClr val="283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5466509" y="1222635"/>
            <a:ext cx="1237971" cy="1237968"/>
          </a:xfrm>
          <a:custGeom>
            <a:avLst/>
            <a:gdLst>
              <a:gd name="connsiteX0" fmla="*/ 618986 w 1237970"/>
              <a:gd name="connsiteY0" fmla="*/ 0 h 1237968"/>
              <a:gd name="connsiteX1" fmla="*/ 1056692 w 1237970"/>
              <a:gd name="connsiteY1" fmla="*/ 181279 h 1237968"/>
              <a:gd name="connsiteX2" fmla="*/ 1056692 w 1237970"/>
              <a:gd name="connsiteY2" fmla="*/ 1056690 h 1237968"/>
              <a:gd name="connsiteX3" fmla="*/ 181280 w 1237970"/>
              <a:gd name="connsiteY3" fmla="*/ 1056690 h 1237968"/>
              <a:gd name="connsiteX4" fmla="*/ 181280 w 1237970"/>
              <a:gd name="connsiteY4" fmla="*/ 181279 h 1237968"/>
              <a:gd name="connsiteX5" fmla="*/ 618986 w 1237970"/>
              <a:gd name="connsiteY5" fmla="*/ 0 h 1237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7970" h="1237968">
                <a:moveTo>
                  <a:pt x="618986" y="0"/>
                </a:moveTo>
                <a:cubicBezTo>
                  <a:pt x="777396" y="0"/>
                  <a:pt x="935807" y="60426"/>
                  <a:pt x="1056692" y="181279"/>
                </a:cubicBezTo>
                <a:cubicBezTo>
                  <a:pt x="1298397" y="423047"/>
                  <a:pt x="1298397" y="814922"/>
                  <a:pt x="1056692" y="1056690"/>
                </a:cubicBezTo>
                <a:cubicBezTo>
                  <a:pt x="814923" y="1298395"/>
                  <a:pt x="423048" y="1298395"/>
                  <a:pt x="181280" y="1056690"/>
                </a:cubicBezTo>
                <a:cubicBezTo>
                  <a:pt x="-60426" y="814922"/>
                  <a:pt x="-60426" y="423047"/>
                  <a:pt x="181280" y="181279"/>
                </a:cubicBezTo>
                <a:cubicBezTo>
                  <a:pt x="302164" y="60426"/>
                  <a:pt x="460575" y="0"/>
                  <a:pt x="618986" y="0"/>
                </a:cubicBezTo>
                <a:close/>
              </a:path>
            </a:pathLst>
          </a:custGeom>
          <a:noFill/>
          <a:ln w="6350">
            <a:solidFill>
              <a:srgbClr val="283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7879261" y="1222635"/>
            <a:ext cx="1237971" cy="1237968"/>
          </a:xfrm>
          <a:custGeom>
            <a:avLst/>
            <a:gdLst>
              <a:gd name="connsiteX0" fmla="*/ 618986 w 1237970"/>
              <a:gd name="connsiteY0" fmla="*/ 0 h 1237968"/>
              <a:gd name="connsiteX1" fmla="*/ 1056692 w 1237970"/>
              <a:gd name="connsiteY1" fmla="*/ 181279 h 1237968"/>
              <a:gd name="connsiteX2" fmla="*/ 1056692 w 1237970"/>
              <a:gd name="connsiteY2" fmla="*/ 1056690 h 1237968"/>
              <a:gd name="connsiteX3" fmla="*/ 181280 w 1237970"/>
              <a:gd name="connsiteY3" fmla="*/ 1056690 h 1237968"/>
              <a:gd name="connsiteX4" fmla="*/ 181280 w 1237970"/>
              <a:gd name="connsiteY4" fmla="*/ 181279 h 1237968"/>
              <a:gd name="connsiteX5" fmla="*/ 618986 w 1237970"/>
              <a:gd name="connsiteY5" fmla="*/ 0 h 1237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7970" h="1237968">
                <a:moveTo>
                  <a:pt x="618986" y="0"/>
                </a:moveTo>
                <a:cubicBezTo>
                  <a:pt x="777396" y="0"/>
                  <a:pt x="935807" y="60426"/>
                  <a:pt x="1056692" y="181279"/>
                </a:cubicBezTo>
                <a:cubicBezTo>
                  <a:pt x="1298397" y="423047"/>
                  <a:pt x="1298397" y="814922"/>
                  <a:pt x="1056692" y="1056690"/>
                </a:cubicBezTo>
                <a:cubicBezTo>
                  <a:pt x="814923" y="1298395"/>
                  <a:pt x="423048" y="1298395"/>
                  <a:pt x="181280" y="1056690"/>
                </a:cubicBezTo>
                <a:cubicBezTo>
                  <a:pt x="-60426" y="814922"/>
                  <a:pt x="-60426" y="423047"/>
                  <a:pt x="181280" y="181279"/>
                </a:cubicBezTo>
                <a:cubicBezTo>
                  <a:pt x="302164" y="60426"/>
                  <a:pt x="460575" y="0"/>
                  <a:pt x="618986" y="0"/>
                </a:cubicBezTo>
                <a:close/>
              </a:path>
            </a:pathLst>
          </a:custGeom>
          <a:noFill/>
          <a:ln w="6350">
            <a:solidFill>
              <a:srgbClr val="283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10292009" y="1222635"/>
            <a:ext cx="1237971" cy="1237968"/>
          </a:xfrm>
          <a:custGeom>
            <a:avLst/>
            <a:gdLst>
              <a:gd name="connsiteX0" fmla="*/ 618986 w 1237970"/>
              <a:gd name="connsiteY0" fmla="*/ 0 h 1237968"/>
              <a:gd name="connsiteX1" fmla="*/ 1056692 w 1237970"/>
              <a:gd name="connsiteY1" fmla="*/ 181279 h 1237968"/>
              <a:gd name="connsiteX2" fmla="*/ 1056692 w 1237970"/>
              <a:gd name="connsiteY2" fmla="*/ 1056690 h 1237968"/>
              <a:gd name="connsiteX3" fmla="*/ 181280 w 1237970"/>
              <a:gd name="connsiteY3" fmla="*/ 1056690 h 1237968"/>
              <a:gd name="connsiteX4" fmla="*/ 181280 w 1237970"/>
              <a:gd name="connsiteY4" fmla="*/ 181279 h 1237968"/>
              <a:gd name="connsiteX5" fmla="*/ 618986 w 1237970"/>
              <a:gd name="connsiteY5" fmla="*/ 0 h 1237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7970" h="1237968">
                <a:moveTo>
                  <a:pt x="618986" y="0"/>
                </a:moveTo>
                <a:cubicBezTo>
                  <a:pt x="777396" y="0"/>
                  <a:pt x="935807" y="60426"/>
                  <a:pt x="1056692" y="181279"/>
                </a:cubicBezTo>
                <a:cubicBezTo>
                  <a:pt x="1298397" y="423047"/>
                  <a:pt x="1298397" y="814922"/>
                  <a:pt x="1056692" y="1056690"/>
                </a:cubicBezTo>
                <a:cubicBezTo>
                  <a:pt x="814923" y="1298395"/>
                  <a:pt x="423048" y="1298395"/>
                  <a:pt x="181280" y="1056690"/>
                </a:cubicBezTo>
                <a:cubicBezTo>
                  <a:pt x="-60426" y="814922"/>
                  <a:pt x="-60426" y="423047"/>
                  <a:pt x="181280" y="181279"/>
                </a:cubicBezTo>
                <a:cubicBezTo>
                  <a:pt x="302164" y="60426"/>
                  <a:pt x="460575" y="0"/>
                  <a:pt x="618986" y="0"/>
                </a:cubicBezTo>
                <a:close/>
              </a:path>
            </a:pathLst>
          </a:custGeom>
          <a:noFill/>
          <a:ln w="6350">
            <a:solidFill>
              <a:srgbClr val="283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Preferences"/>
          <p:cNvSpPr>
            <a:spLocks noEditPoints="1"/>
          </p:cNvSpPr>
          <p:nvPr/>
        </p:nvSpPr>
        <p:spPr bwMode="auto">
          <a:xfrm>
            <a:off x="1013927" y="1595555"/>
            <a:ext cx="492128" cy="492128"/>
          </a:xfrm>
          <a:custGeom>
            <a:avLst/>
            <a:gdLst>
              <a:gd name="T0" fmla="*/ 271 w 390"/>
              <a:gd name="T1" fmla="*/ 61 h 396"/>
              <a:gd name="T2" fmla="*/ 213 w 390"/>
              <a:gd name="T3" fmla="*/ 150 h 396"/>
              <a:gd name="T4" fmla="*/ 180 w 390"/>
              <a:gd name="T5" fmla="*/ 49 h 396"/>
              <a:gd name="T6" fmla="*/ 96 w 390"/>
              <a:gd name="T7" fmla="*/ 19 h 396"/>
              <a:gd name="T8" fmla="*/ 118 w 390"/>
              <a:gd name="T9" fmla="*/ 77 h 396"/>
              <a:gd name="T10" fmla="*/ 98 w 390"/>
              <a:gd name="T11" fmla="*/ 123 h 396"/>
              <a:gd name="T12" fmla="*/ 31 w 390"/>
              <a:gd name="T13" fmla="*/ 82 h 396"/>
              <a:gd name="T14" fmla="*/ 10 w 390"/>
              <a:gd name="T15" fmla="*/ 106 h 396"/>
              <a:gd name="T16" fmla="*/ 127 w 390"/>
              <a:gd name="T17" fmla="*/ 188 h 396"/>
              <a:gd name="T18" fmla="*/ 117 w 390"/>
              <a:gd name="T19" fmla="*/ 208 h 396"/>
              <a:gd name="T20" fmla="*/ 36 w 390"/>
              <a:gd name="T21" fmla="*/ 282 h 396"/>
              <a:gd name="T22" fmla="*/ 22 w 390"/>
              <a:gd name="T23" fmla="*/ 290 h 396"/>
              <a:gd name="T24" fmla="*/ 0 w 390"/>
              <a:gd name="T25" fmla="*/ 323 h 396"/>
              <a:gd name="T26" fmla="*/ 32 w 390"/>
              <a:gd name="T27" fmla="*/ 381 h 396"/>
              <a:gd name="T28" fmla="*/ 69 w 390"/>
              <a:gd name="T29" fmla="*/ 396 h 396"/>
              <a:gd name="T30" fmla="*/ 109 w 390"/>
              <a:gd name="T31" fmla="*/ 373 h 396"/>
              <a:gd name="T32" fmla="*/ 129 w 390"/>
              <a:gd name="T33" fmla="*/ 339 h 396"/>
              <a:gd name="T34" fmla="*/ 199 w 390"/>
              <a:gd name="T35" fmla="*/ 261 h 396"/>
              <a:gd name="T36" fmla="*/ 332 w 390"/>
              <a:gd name="T37" fmla="*/ 383 h 396"/>
              <a:gd name="T38" fmla="*/ 377 w 390"/>
              <a:gd name="T39" fmla="*/ 340 h 396"/>
              <a:gd name="T40" fmla="*/ 362 w 390"/>
              <a:gd name="T41" fmla="*/ 310 h 396"/>
              <a:gd name="T42" fmla="*/ 306 w 390"/>
              <a:gd name="T43" fmla="*/ 122 h 396"/>
              <a:gd name="T44" fmla="*/ 390 w 390"/>
              <a:gd name="T45" fmla="*/ 46 h 396"/>
              <a:gd name="T46" fmla="*/ 340 w 390"/>
              <a:gd name="T47" fmla="*/ 23 h 396"/>
              <a:gd name="T48" fmla="*/ 328 w 390"/>
              <a:gd name="T49" fmla="*/ 104 h 396"/>
              <a:gd name="T50" fmla="*/ 192 w 390"/>
              <a:gd name="T51" fmla="*/ 214 h 396"/>
              <a:gd name="T52" fmla="*/ 288 w 390"/>
              <a:gd name="T53" fmla="*/ 98 h 396"/>
              <a:gd name="T54" fmla="*/ 340 w 390"/>
              <a:gd name="T55" fmla="*/ 23 h 396"/>
              <a:gd name="T56" fmla="*/ 166 w 390"/>
              <a:gd name="T57" fmla="*/ 58 h 396"/>
              <a:gd name="T58" fmla="*/ 170 w 390"/>
              <a:gd name="T59" fmla="*/ 129 h 396"/>
              <a:gd name="T60" fmla="*/ 171 w 390"/>
              <a:gd name="T61" fmla="*/ 194 h 396"/>
              <a:gd name="T62" fmla="*/ 161 w 390"/>
              <a:gd name="T63" fmla="*/ 191 h 396"/>
              <a:gd name="T64" fmla="*/ 130 w 390"/>
              <a:gd name="T65" fmla="*/ 167 h 396"/>
              <a:gd name="T66" fmla="*/ 54 w 390"/>
              <a:gd name="T67" fmla="*/ 168 h 396"/>
              <a:gd name="T68" fmla="*/ 31 w 390"/>
              <a:gd name="T69" fmla="*/ 106 h 396"/>
              <a:gd name="T70" fmla="*/ 104 w 390"/>
              <a:gd name="T71" fmla="*/ 141 h 396"/>
              <a:gd name="T72" fmla="*/ 135 w 390"/>
              <a:gd name="T73" fmla="*/ 70 h 396"/>
              <a:gd name="T74" fmla="*/ 105 w 390"/>
              <a:gd name="T75" fmla="*/ 34 h 396"/>
              <a:gd name="T76" fmla="*/ 234 w 390"/>
              <a:gd name="T77" fmla="*/ 196 h 396"/>
              <a:gd name="T78" fmla="*/ 361 w 390"/>
              <a:gd name="T79" fmla="*/ 342 h 396"/>
              <a:gd name="T80" fmla="*/ 334 w 390"/>
              <a:gd name="T81" fmla="*/ 367 h 396"/>
              <a:gd name="T82" fmla="*/ 205 w 390"/>
              <a:gd name="T83" fmla="*/ 244 h 396"/>
              <a:gd name="T84" fmla="*/ 234 w 390"/>
              <a:gd name="T85" fmla="*/ 196 h 396"/>
              <a:gd name="T86" fmla="*/ 163 w 390"/>
              <a:gd name="T87" fmla="*/ 210 h 396"/>
              <a:gd name="T88" fmla="*/ 176 w 390"/>
              <a:gd name="T89" fmla="*/ 263 h 396"/>
              <a:gd name="T90" fmla="*/ 94 w 390"/>
              <a:gd name="T91" fmla="*/ 364 h 396"/>
              <a:gd name="T92" fmla="*/ 69 w 390"/>
              <a:gd name="T93" fmla="*/ 379 h 396"/>
              <a:gd name="T94" fmla="*/ 44 w 390"/>
              <a:gd name="T95" fmla="*/ 370 h 396"/>
              <a:gd name="T96" fmla="*/ 28 w 390"/>
              <a:gd name="T97" fmla="*/ 306 h 396"/>
              <a:gd name="T98" fmla="*/ 45 w 390"/>
              <a:gd name="T99" fmla="*/ 296 h 396"/>
              <a:gd name="T100" fmla="*/ 130 w 390"/>
              <a:gd name="T101" fmla="*/ 218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90" h="396">
                <a:moveTo>
                  <a:pt x="340" y="0"/>
                </a:moveTo>
                <a:cubicBezTo>
                  <a:pt x="316" y="22"/>
                  <a:pt x="292" y="42"/>
                  <a:pt x="271" y="61"/>
                </a:cubicBezTo>
                <a:lnTo>
                  <a:pt x="271" y="91"/>
                </a:lnTo>
                <a:lnTo>
                  <a:pt x="213" y="150"/>
                </a:lnTo>
                <a:lnTo>
                  <a:pt x="190" y="125"/>
                </a:lnTo>
                <a:cubicBezTo>
                  <a:pt x="198" y="96"/>
                  <a:pt x="194" y="69"/>
                  <a:pt x="180" y="49"/>
                </a:cubicBezTo>
                <a:cubicBezTo>
                  <a:pt x="159" y="27"/>
                  <a:pt x="144" y="14"/>
                  <a:pt x="111" y="16"/>
                </a:cubicBezTo>
                <a:cubicBezTo>
                  <a:pt x="106" y="16"/>
                  <a:pt x="101" y="18"/>
                  <a:pt x="96" y="19"/>
                </a:cubicBezTo>
                <a:cubicBezTo>
                  <a:pt x="89" y="26"/>
                  <a:pt x="82" y="32"/>
                  <a:pt x="76" y="37"/>
                </a:cubicBezTo>
                <a:cubicBezTo>
                  <a:pt x="90" y="51"/>
                  <a:pt x="104" y="64"/>
                  <a:pt x="118" y="77"/>
                </a:cubicBezTo>
                <a:lnTo>
                  <a:pt x="120" y="102"/>
                </a:lnTo>
                <a:lnTo>
                  <a:pt x="98" y="123"/>
                </a:lnTo>
                <a:lnTo>
                  <a:pt x="70" y="120"/>
                </a:lnTo>
                <a:cubicBezTo>
                  <a:pt x="57" y="107"/>
                  <a:pt x="44" y="95"/>
                  <a:pt x="31" y="82"/>
                </a:cubicBezTo>
                <a:cubicBezTo>
                  <a:pt x="24" y="89"/>
                  <a:pt x="16" y="97"/>
                  <a:pt x="10" y="103"/>
                </a:cubicBezTo>
                <a:lnTo>
                  <a:pt x="10" y="106"/>
                </a:lnTo>
                <a:cubicBezTo>
                  <a:pt x="7" y="137"/>
                  <a:pt x="21" y="165"/>
                  <a:pt x="45" y="182"/>
                </a:cubicBezTo>
                <a:cubicBezTo>
                  <a:pt x="66" y="198"/>
                  <a:pt x="97" y="202"/>
                  <a:pt x="127" y="188"/>
                </a:cubicBezTo>
                <a:lnTo>
                  <a:pt x="133" y="195"/>
                </a:lnTo>
                <a:cubicBezTo>
                  <a:pt x="127" y="198"/>
                  <a:pt x="121" y="202"/>
                  <a:pt x="117" y="208"/>
                </a:cubicBezTo>
                <a:cubicBezTo>
                  <a:pt x="101" y="230"/>
                  <a:pt x="80" y="250"/>
                  <a:pt x="61" y="264"/>
                </a:cubicBezTo>
                <a:cubicBezTo>
                  <a:pt x="52" y="272"/>
                  <a:pt x="43" y="278"/>
                  <a:pt x="36" y="282"/>
                </a:cubicBezTo>
                <a:cubicBezTo>
                  <a:pt x="29" y="287"/>
                  <a:pt x="24" y="289"/>
                  <a:pt x="22" y="290"/>
                </a:cubicBezTo>
                <a:lnTo>
                  <a:pt x="22" y="290"/>
                </a:lnTo>
                <a:lnTo>
                  <a:pt x="22" y="290"/>
                </a:lnTo>
                <a:cubicBezTo>
                  <a:pt x="7" y="295"/>
                  <a:pt x="0" y="310"/>
                  <a:pt x="0" y="323"/>
                </a:cubicBezTo>
                <a:cubicBezTo>
                  <a:pt x="1" y="350"/>
                  <a:pt x="17" y="364"/>
                  <a:pt x="32" y="381"/>
                </a:cubicBezTo>
                <a:lnTo>
                  <a:pt x="32" y="381"/>
                </a:lnTo>
                <a:lnTo>
                  <a:pt x="32" y="381"/>
                </a:lnTo>
                <a:cubicBezTo>
                  <a:pt x="40" y="390"/>
                  <a:pt x="54" y="396"/>
                  <a:pt x="69" y="396"/>
                </a:cubicBezTo>
                <a:cubicBezTo>
                  <a:pt x="83" y="395"/>
                  <a:pt x="99" y="389"/>
                  <a:pt x="109" y="373"/>
                </a:cubicBezTo>
                <a:lnTo>
                  <a:pt x="109" y="373"/>
                </a:lnTo>
                <a:lnTo>
                  <a:pt x="109" y="373"/>
                </a:lnTo>
                <a:cubicBezTo>
                  <a:pt x="113" y="366"/>
                  <a:pt x="117" y="355"/>
                  <a:pt x="129" y="339"/>
                </a:cubicBezTo>
                <a:cubicBezTo>
                  <a:pt x="140" y="323"/>
                  <a:pt x="158" y="302"/>
                  <a:pt x="188" y="275"/>
                </a:cubicBezTo>
                <a:cubicBezTo>
                  <a:pt x="192" y="271"/>
                  <a:pt x="196" y="266"/>
                  <a:pt x="199" y="261"/>
                </a:cubicBezTo>
                <a:lnTo>
                  <a:pt x="307" y="372"/>
                </a:lnTo>
                <a:cubicBezTo>
                  <a:pt x="313" y="379"/>
                  <a:pt x="322" y="382"/>
                  <a:pt x="332" y="383"/>
                </a:cubicBezTo>
                <a:cubicBezTo>
                  <a:pt x="343" y="384"/>
                  <a:pt x="356" y="382"/>
                  <a:pt x="366" y="373"/>
                </a:cubicBezTo>
                <a:cubicBezTo>
                  <a:pt x="376" y="365"/>
                  <a:pt x="378" y="351"/>
                  <a:pt x="377" y="340"/>
                </a:cubicBezTo>
                <a:cubicBezTo>
                  <a:pt x="376" y="329"/>
                  <a:pt x="371" y="319"/>
                  <a:pt x="362" y="310"/>
                </a:cubicBezTo>
                <a:lnTo>
                  <a:pt x="362" y="310"/>
                </a:lnTo>
                <a:lnTo>
                  <a:pt x="246" y="184"/>
                </a:lnTo>
                <a:cubicBezTo>
                  <a:pt x="275" y="154"/>
                  <a:pt x="304" y="125"/>
                  <a:pt x="306" y="122"/>
                </a:cubicBezTo>
                <a:lnTo>
                  <a:pt x="337" y="120"/>
                </a:lnTo>
                <a:cubicBezTo>
                  <a:pt x="355" y="95"/>
                  <a:pt x="374" y="68"/>
                  <a:pt x="390" y="46"/>
                </a:cubicBezTo>
                <a:cubicBezTo>
                  <a:pt x="373" y="31"/>
                  <a:pt x="355" y="14"/>
                  <a:pt x="340" y="0"/>
                </a:cubicBezTo>
                <a:close/>
                <a:moveTo>
                  <a:pt x="340" y="23"/>
                </a:moveTo>
                <a:lnTo>
                  <a:pt x="367" y="49"/>
                </a:lnTo>
                <a:lnTo>
                  <a:pt x="328" y="104"/>
                </a:lnTo>
                <a:cubicBezTo>
                  <a:pt x="318" y="105"/>
                  <a:pt x="308" y="105"/>
                  <a:pt x="298" y="106"/>
                </a:cubicBezTo>
                <a:cubicBezTo>
                  <a:pt x="261" y="144"/>
                  <a:pt x="223" y="183"/>
                  <a:pt x="192" y="214"/>
                </a:cubicBezTo>
                <a:lnTo>
                  <a:pt x="184" y="206"/>
                </a:lnTo>
                <a:cubicBezTo>
                  <a:pt x="221" y="168"/>
                  <a:pt x="256" y="130"/>
                  <a:pt x="288" y="98"/>
                </a:cubicBezTo>
                <a:lnTo>
                  <a:pt x="288" y="68"/>
                </a:lnTo>
                <a:lnTo>
                  <a:pt x="340" y="23"/>
                </a:lnTo>
                <a:close/>
                <a:moveTo>
                  <a:pt x="116" y="33"/>
                </a:moveTo>
                <a:cubicBezTo>
                  <a:pt x="137" y="33"/>
                  <a:pt x="155" y="43"/>
                  <a:pt x="166" y="58"/>
                </a:cubicBezTo>
                <a:cubicBezTo>
                  <a:pt x="177" y="75"/>
                  <a:pt x="181" y="98"/>
                  <a:pt x="172" y="124"/>
                </a:cubicBezTo>
                <a:lnTo>
                  <a:pt x="170" y="129"/>
                </a:lnTo>
                <a:cubicBezTo>
                  <a:pt x="181" y="140"/>
                  <a:pt x="191" y="151"/>
                  <a:pt x="202" y="162"/>
                </a:cubicBezTo>
                <a:lnTo>
                  <a:pt x="171" y="194"/>
                </a:lnTo>
                <a:cubicBezTo>
                  <a:pt x="168" y="192"/>
                  <a:pt x="164" y="191"/>
                  <a:pt x="161" y="191"/>
                </a:cubicBezTo>
                <a:cubicBezTo>
                  <a:pt x="161" y="191"/>
                  <a:pt x="161" y="191"/>
                  <a:pt x="161" y="191"/>
                </a:cubicBezTo>
                <a:cubicBezTo>
                  <a:pt x="158" y="190"/>
                  <a:pt x="155" y="190"/>
                  <a:pt x="152" y="190"/>
                </a:cubicBezTo>
                <a:cubicBezTo>
                  <a:pt x="145" y="182"/>
                  <a:pt x="137" y="175"/>
                  <a:pt x="130" y="167"/>
                </a:cubicBezTo>
                <a:lnTo>
                  <a:pt x="124" y="170"/>
                </a:lnTo>
                <a:cubicBezTo>
                  <a:pt x="98" y="185"/>
                  <a:pt x="73" y="181"/>
                  <a:pt x="54" y="168"/>
                </a:cubicBezTo>
                <a:cubicBezTo>
                  <a:pt x="37" y="156"/>
                  <a:pt x="25" y="134"/>
                  <a:pt x="26" y="111"/>
                </a:cubicBezTo>
                <a:lnTo>
                  <a:pt x="31" y="106"/>
                </a:lnTo>
                <a:cubicBezTo>
                  <a:pt x="41" y="116"/>
                  <a:pt x="52" y="126"/>
                  <a:pt x="62" y="136"/>
                </a:cubicBezTo>
                <a:cubicBezTo>
                  <a:pt x="76" y="138"/>
                  <a:pt x="91" y="139"/>
                  <a:pt x="104" y="141"/>
                </a:cubicBezTo>
                <a:cubicBezTo>
                  <a:pt x="115" y="130"/>
                  <a:pt x="127" y="118"/>
                  <a:pt x="137" y="109"/>
                </a:cubicBezTo>
                <a:cubicBezTo>
                  <a:pt x="136" y="94"/>
                  <a:pt x="135" y="82"/>
                  <a:pt x="135" y="70"/>
                </a:cubicBezTo>
                <a:cubicBezTo>
                  <a:pt x="123" y="59"/>
                  <a:pt x="112" y="48"/>
                  <a:pt x="101" y="38"/>
                </a:cubicBezTo>
                <a:lnTo>
                  <a:pt x="105" y="34"/>
                </a:lnTo>
                <a:cubicBezTo>
                  <a:pt x="109" y="33"/>
                  <a:pt x="112" y="33"/>
                  <a:pt x="116" y="33"/>
                </a:cubicBezTo>
                <a:close/>
                <a:moveTo>
                  <a:pt x="234" y="196"/>
                </a:moveTo>
                <a:lnTo>
                  <a:pt x="350" y="321"/>
                </a:lnTo>
                <a:cubicBezTo>
                  <a:pt x="354" y="328"/>
                  <a:pt x="360" y="335"/>
                  <a:pt x="361" y="342"/>
                </a:cubicBezTo>
                <a:cubicBezTo>
                  <a:pt x="361" y="349"/>
                  <a:pt x="360" y="355"/>
                  <a:pt x="354" y="360"/>
                </a:cubicBezTo>
                <a:cubicBezTo>
                  <a:pt x="348" y="366"/>
                  <a:pt x="341" y="367"/>
                  <a:pt x="334" y="367"/>
                </a:cubicBezTo>
                <a:cubicBezTo>
                  <a:pt x="327" y="366"/>
                  <a:pt x="321" y="362"/>
                  <a:pt x="320" y="361"/>
                </a:cubicBezTo>
                <a:cubicBezTo>
                  <a:pt x="280" y="320"/>
                  <a:pt x="239" y="279"/>
                  <a:pt x="205" y="244"/>
                </a:cubicBezTo>
                <a:cubicBezTo>
                  <a:pt x="206" y="238"/>
                  <a:pt x="206" y="232"/>
                  <a:pt x="203" y="227"/>
                </a:cubicBezTo>
                <a:cubicBezTo>
                  <a:pt x="212" y="218"/>
                  <a:pt x="223" y="207"/>
                  <a:pt x="234" y="196"/>
                </a:cubicBezTo>
                <a:close/>
                <a:moveTo>
                  <a:pt x="156" y="207"/>
                </a:moveTo>
                <a:cubicBezTo>
                  <a:pt x="158" y="207"/>
                  <a:pt x="162" y="208"/>
                  <a:pt x="163" y="210"/>
                </a:cubicBezTo>
                <a:cubicBezTo>
                  <a:pt x="172" y="218"/>
                  <a:pt x="180" y="226"/>
                  <a:pt x="187" y="233"/>
                </a:cubicBezTo>
                <a:cubicBezTo>
                  <a:pt x="191" y="244"/>
                  <a:pt x="184" y="255"/>
                  <a:pt x="176" y="263"/>
                </a:cubicBezTo>
                <a:cubicBezTo>
                  <a:pt x="146" y="290"/>
                  <a:pt x="127" y="312"/>
                  <a:pt x="115" y="329"/>
                </a:cubicBezTo>
                <a:cubicBezTo>
                  <a:pt x="103" y="347"/>
                  <a:pt x="97" y="359"/>
                  <a:pt x="94" y="364"/>
                </a:cubicBezTo>
                <a:cubicBezTo>
                  <a:pt x="94" y="364"/>
                  <a:pt x="94" y="364"/>
                  <a:pt x="94" y="364"/>
                </a:cubicBezTo>
                <a:cubicBezTo>
                  <a:pt x="88" y="375"/>
                  <a:pt x="79" y="379"/>
                  <a:pt x="69" y="379"/>
                </a:cubicBezTo>
                <a:cubicBezTo>
                  <a:pt x="59" y="379"/>
                  <a:pt x="49" y="374"/>
                  <a:pt x="44" y="370"/>
                </a:cubicBezTo>
                <a:cubicBezTo>
                  <a:pt x="44" y="370"/>
                  <a:pt x="44" y="370"/>
                  <a:pt x="44" y="370"/>
                </a:cubicBezTo>
                <a:cubicBezTo>
                  <a:pt x="32" y="357"/>
                  <a:pt x="16" y="342"/>
                  <a:pt x="17" y="324"/>
                </a:cubicBezTo>
                <a:cubicBezTo>
                  <a:pt x="17" y="315"/>
                  <a:pt x="20" y="309"/>
                  <a:pt x="28" y="306"/>
                </a:cubicBezTo>
                <a:lnTo>
                  <a:pt x="28" y="306"/>
                </a:lnTo>
                <a:cubicBezTo>
                  <a:pt x="33" y="304"/>
                  <a:pt x="38" y="301"/>
                  <a:pt x="45" y="296"/>
                </a:cubicBezTo>
                <a:cubicBezTo>
                  <a:pt x="53" y="292"/>
                  <a:pt x="62" y="285"/>
                  <a:pt x="72" y="278"/>
                </a:cubicBezTo>
                <a:cubicBezTo>
                  <a:pt x="91" y="262"/>
                  <a:pt x="113" y="242"/>
                  <a:pt x="130" y="218"/>
                </a:cubicBezTo>
                <a:cubicBezTo>
                  <a:pt x="137" y="211"/>
                  <a:pt x="146" y="207"/>
                  <a:pt x="156" y="207"/>
                </a:cubicBezTo>
                <a:close/>
              </a:path>
            </a:pathLst>
          </a:custGeom>
          <a:solidFill>
            <a:srgbClr val="28304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Redo"/>
          <p:cNvSpPr>
            <a:spLocks noEditPoints="1"/>
          </p:cNvSpPr>
          <p:nvPr/>
        </p:nvSpPr>
        <p:spPr bwMode="auto">
          <a:xfrm>
            <a:off x="8317075" y="1638819"/>
            <a:ext cx="362340" cy="459680"/>
          </a:xfrm>
          <a:custGeom>
            <a:avLst/>
            <a:gdLst>
              <a:gd name="T0" fmla="*/ 137 w 291"/>
              <a:gd name="T1" fmla="*/ 0 h 366"/>
              <a:gd name="T2" fmla="*/ 137 w 291"/>
              <a:gd name="T3" fmla="*/ 86 h 366"/>
              <a:gd name="T4" fmla="*/ 1 w 291"/>
              <a:gd name="T5" fmla="*/ 225 h 366"/>
              <a:gd name="T6" fmla="*/ 40 w 291"/>
              <a:gd name="T7" fmla="*/ 323 h 366"/>
              <a:gd name="T8" fmla="*/ 169 w 291"/>
              <a:gd name="T9" fmla="*/ 366 h 366"/>
              <a:gd name="T10" fmla="*/ 182 w 291"/>
              <a:gd name="T11" fmla="*/ 363 h 366"/>
              <a:gd name="T12" fmla="*/ 189 w 291"/>
              <a:gd name="T13" fmla="*/ 352 h 366"/>
              <a:gd name="T14" fmla="*/ 184 w 291"/>
              <a:gd name="T15" fmla="*/ 339 h 366"/>
              <a:gd name="T16" fmla="*/ 171 w 291"/>
              <a:gd name="T17" fmla="*/ 333 h 366"/>
              <a:gd name="T18" fmla="*/ 72 w 291"/>
              <a:gd name="T19" fmla="*/ 254 h 366"/>
              <a:gd name="T20" fmla="*/ 137 w 291"/>
              <a:gd name="T21" fmla="*/ 191 h 366"/>
              <a:gd name="T22" fmla="*/ 137 w 291"/>
              <a:gd name="T23" fmla="*/ 280 h 366"/>
              <a:gd name="T24" fmla="*/ 291 w 291"/>
              <a:gd name="T25" fmla="*/ 137 h 366"/>
              <a:gd name="T26" fmla="*/ 137 w 291"/>
              <a:gd name="T27" fmla="*/ 0 h 366"/>
              <a:gd name="T28" fmla="*/ 155 w 291"/>
              <a:gd name="T29" fmla="*/ 39 h 366"/>
              <a:gd name="T30" fmla="*/ 265 w 291"/>
              <a:gd name="T31" fmla="*/ 137 h 366"/>
              <a:gd name="T32" fmla="*/ 155 w 291"/>
              <a:gd name="T33" fmla="*/ 240 h 366"/>
              <a:gd name="T34" fmla="*/ 155 w 291"/>
              <a:gd name="T35" fmla="*/ 173 h 366"/>
              <a:gd name="T36" fmla="*/ 147 w 291"/>
              <a:gd name="T37" fmla="*/ 173 h 366"/>
              <a:gd name="T38" fmla="*/ 54 w 291"/>
              <a:gd name="T39" fmla="*/ 253 h 366"/>
              <a:gd name="T40" fmla="*/ 156 w 291"/>
              <a:gd name="T41" fmla="*/ 349 h 366"/>
              <a:gd name="T42" fmla="*/ 52 w 291"/>
              <a:gd name="T43" fmla="*/ 310 h 366"/>
              <a:gd name="T44" fmla="*/ 19 w 291"/>
              <a:gd name="T45" fmla="*/ 226 h 366"/>
              <a:gd name="T46" fmla="*/ 146 w 291"/>
              <a:gd name="T47" fmla="*/ 104 h 366"/>
              <a:gd name="T48" fmla="*/ 155 w 291"/>
              <a:gd name="T49" fmla="*/ 104 h 366"/>
              <a:gd name="T50" fmla="*/ 155 w 291"/>
              <a:gd name="T51" fmla="*/ 39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91" h="366">
                <a:moveTo>
                  <a:pt x="137" y="0"/>
                </a:moveTo>
                <a:lnTo>
                  <a:pt x="137" y="86"/>
                </a:lnTo>
                <a:cubicBezTo>
                  <a:pt x="55" y="90"/>
                  <a:pt x="3" y="157"/>
                  <a:pt x="1" y="225"/>
                </a:cubicBezTo>
                <a:cubicBezTo>
                  <a:pt x="0" y="260"/>
                  <a:pt x="12" y="296"/>
                  <a:pt x="40" y="323"/>
                </a:cubicBezTo>
                <a:cubicBezTo>
                  <a:pt x="67" y="349"/>
                  <a:pt x="110" y="366"/>
                  <a:pt x="169" y="366"/>
                </a:cubicBezTo>
                <a:cubicBezTo>
                  <a:pt x="177" y="366"/>
                  <a:pt x="179" y="365"/>
                  <a:pt x="182" y="363"/>
                </a:cubicBezTo>
                <a:cubicBezTo>
                  <a:pt x="186" y="360"/>
                  <a:pt x="189" y="357"/>
                  <a:pt x="189" y="352"/>
                </a:cubicBezTo>
                <a:cubicBezTo>
                  <a:pt x="190" y="347"/>
                  <a:pt x="188" y="342"/>
                  <a:pt x="184" y="339"/>
                </a:cubicBezTo>
                <a:cubicBezTo>
                  <a:pt x="180" y="336"/>
                  <a:pt x="178" y="334"/>
                  <a:pt x="171" y="333"/>
                </a:cubicBezTo>
                <a:cubicBezTo>
                  <a:pt x="97" y="324"/>
                  <a:pt x="71" y="287"/>
                  <a:pt x="72" y="254"/>
                </a:cubicBezTo>
                <a:cubicBezTo>
                  <a:pt x="72" y="223"/>
                  <a:pt x="96" y="193"/>
                  <a:pt x="137" y="191"/>
                </a:cubicBezTo>
                <a:lnTo>
                  <a:pt x="137" y="280"/>
                </a:lnTo>
                <a:cubicBezTo>
                  <a:pt x="192" y="229"/>
                  <a:pt x="243" y="181"/>
                  <a:pt x="291" y="137"/>
                </a:cubicBezTo>
                <a:cubicBezTo>
                  <a:pt x="235" y="87"/>
                  <a:pt x="188" y="44"/>
                  <a:pt x="137" y="0"/>
                </a:cubicBezTo>
                <a:close/>
                <a:moveTo>
                  <a:pt x="155" y="39"/>
                </a:moveTo>
                <a:lnTo>
                  <a:pt x="265" y="137"/>
                </a:lnTo>
                <a:lnTo>
                  <a:pt x="155" y="240"/>
                </a:lnTo>
                <a:lnTo>
                  <a:pt x="155" y="173"/>
                </a:lnTo>
                <a:lnTo>
                  <a:pt x="147" y="173"/>
                </a:lnTo>
                <a:cubicBezTo>
                  <a:pt x="92" y="171"/>
                  <a:pt x="55" y="210"/>
                  <a:pt x="54" y="253"/>
                </a:cubicBezTo>
                <a:cubicBezTo>
                  <a:pt x="53" y="294"/>
                  <a:pt x="86" y="336"/>
                  <a:pt x="156" y="349"/>
                </a:cubicBezTo>
                <a:cubicBezTo>
                  <a:pt x="108" y="346"/>
                  <a:pt x="74" y="331"/>
                  <a:pt x="52" y="310"/>
                </a:cubicBezTo>
                <a:cubicBezTo>
                  <a:pt x="28" y="287"/>
                  <a:pt x="18" y="257"/>
                  <a:pt x="19" y="226"/>
                </a:cubicBezTo>
                <a:cubicBezTo>
                  <a:pt x="21" y="164"/>
                  <a:pt x="68" y="103"/>
                  <a:pt x="146" y="104"/>
                </a:cubicBezTo>
                <a:lnTo>
                  <a:pt x="155" y="104"/>
                </a:lnTo>
                <a:lnTo>
                  <a:pt x="155" y="39"/>
                </a:lnTo>
                <a:close/>
              </a:path>
            </a:pathLst>
          </a:custGeom>
          <a:solidFill>
            <a:srgbClr val="28304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Freeform 249"/>
          <p:cNvSpPr>
            <a:spLocks noChangeAspect="1" noEditPoints="1"/>
          </p:cNvSpPr>
          <p:nvPr/>
        </p:nvSpPr>
        <p:spPr bwMode="auto">
          <a:xfrm>
            <a:off x="10731640" y="1758046"/>
            <a:ext cx="383968" cy="378559"/>
          </a:xfrm>
          <a:custGeom>
            <a:avLst/>
            <a:gdLst>
              <a:gd name="T0" fmla="*/ 8 w 310"/>
              <a:gd name="T1" fmla="*/ 0 h 304"/>
              <a:gd name="T2" fmla="*/ 0 w 310"/>
              <a:gd name="T3" fmla="*/ 9 h 304"/>
              <a:gd name="T4" fmla="*/ 0 w 310"/>
              <a:gd name="T5" fmla="*/ 125 h 304"/>
              <a:gd name="T6" fmla="*/ 8 w 310"/>
              <a:gd name="T7" fmla="*/ 134 h 304"/>
              <a:gd name="T8" fmla="*/ 56 w 310"/>
              <a:gd name="T9" fmla="*/ 134 h 304"/>
              <a:gd name="T10" fmla="*/ 43 w 310"/>
              <a:gd name="T11" fmla="*/ 203 h 304"/>
              <a:gd name="T12" fmla="*/ 8 w 310"/>
              <a:gd name="T13" fmla="*/ 226 h 304"/>
              <a:gd name="T14" fmla="*/ 0 w 310"/>
              <a:gd name="T15" fmla="*/ 235 h 304"/>
              <a:gd name="T16" fmla="*/ 0 w 310"/>
              <a:gd name="T17" fmla="*/ 290 h 304"/>
              <a:gd name="T18" fmla="*/ 8 w 310"/>
              <a:gd name="T19" fmla="*/ 298 h 304"/>
              <a:gd name="T20" fmla="*/ 103 w 310"/>
              <a:gd name="T21" fmla="*/ 251 h 304"/>
              <a:gd name="T22" fmla="*/ 133 w 310"/>
              <a:gd name="T23" fmla="*/ 125 h 304"/>
              <a:gd name="T24" fmla="*/ 133 w 310"/>
              <a:gd name="T25" fmla="*/ 9 h 304"/>
              <a:gd name="T26" fmla="*/ 125 w 310"/>
              <a:gd name="T27" fmla="*/ 0 h 304"/>
              <a:gd name="T28" fmla="*/ 8 w 310"/>
              <a:gd name="T29" fmla="*/ 0 h 304"/>
              <a:gd name="T30" fmla="*/ 184 w 310"/>
              <a:gd name="T31" fmla="*/ 0 h 304"/>
              <a:gd name="T32" fmla="*/ 175 w 310"/>
              <a:gd name="T33" fmla="*/ 9 h 304"/>
              <a:gd name="T34" fmla="*/ 175 w 310"/>
              <a:gd name="T35" fmla="*/ 125 h 304"/>
              <a:gd name="T36" fmla="*/ 184 w 310"/>
              <a:gd name="T37" fmla="*/ 134 h 304"/>
              <a:gd name="T38" fmla="*/ 233 w 310"/>
              <a:gd name="T39" fmla="*/ 134 h 304"/>
              <a:gd name="T40" fmla="*/ 219 w 310"/>
              <a:gd name="T41" fmla="*/ 203 h 304"/>
              <a:gd name="T42" fmla="*/ 184 w 310"/>
              <a:gd name="T43" fmla="*/ 226 h 304"/>
              <a:gd name="T44" fmla="*/ 175 w 310"/>
              <a:gd name="T45" fmla="*/ 235 h 304"/>
              <a:gd name="T46" fmla="*/ 176 w 310"/>
              <a:gd name="T47" fmla="*/ 294 h 304"/>
              <a:gd name="T48" fmla="*/ 279 w 310"/>
              <a:gd name="T49" fmla="*/ 251 h 304"/>
              <a:gd name="T50" fmla="*/ 310 w 310"/>
              <a:gd name="T51" fmla="*/ 125 h 304"/>
              <a:gd name="T52" fmla="*/ 310 w 310"/>
              <a:gd name="T53" fmla="*/ 9 h 304"/>
              <a:gd name="T54" fmla="*/ 301 w 310"/>
              <a:gd name="T55" fmla="*/ 0 h 304"/>
              <a:gd name="T56" fmla="*/ 184 w 310"/>
              <a:gd name="T57" fmla="*/ 0 h 304"/>
              <a:gd name="T58" fmla="*/ 17 w 310"/>
              <a:gd name="T59" fmla="*/ 18 h 304"/>
              <a:gd name="T60" fmla="*/ 116 w 310"/>
              <a:gd name="T61" fmla="*/ 18 h 304"/>
              <a:gd name="T62" fmla="*/ 116 w 310"/>
              <a:gd name="T63" fmla="*/ 125 h 304"/>
              <a:gd name="T64" fmla="*/ 88 w 310"/>
              <a:gd name="T65" fmla="*/ 241 h 304"/>
              <a:gd name="T66" fmla="*/ 17 w 310"/>
              <a:gd name="T67" fmla="*/ 281 h 304"/>
              <a:gd name="T68" fmla="*/ 17 w 310"/>
              <a:gd name="T69" fmla="*/ 243 h 304"/>
              <a:gd name="T70" fmla="*/ 59 w 310"/>
              <a:gd name="T71" fmla="*/ 211 h 304"/>
              <a:gd name="T72" fmla="*/ 74 w 310"/>
              <a:gd name="T73" fmla="*/ 125 h 304"/>
              <a:gd name="T74" fmla="*/ 65 w 310"/>
              <a:gd name="T75" fmla="*/ 116 h 304"/>
              <a:gd name="T76" fmla="*/ 17 w 310"/>
              <a:gd name="T77" fmla="*/ 116 h 304"/>
              <a:gd name="T78" fmla="*/ 17 w 310"/>
              <a:gd name="T79" fmla="*/ 18 h 304"/>
              <a:gd name="T80" fmla="*/ 193 w 310"/>
              <a:gd name="T81" fmla="*/ 18 h 304"/>
              <a:gd name="T82" fmla="*/ 292 w 310"/>
              <a:gd name="T83" fmla="*/ 18 h 304"/>
              <a:gd name="T84" fmla="*/ 292 w 310"/>
              <a:gd name="T85" fmla="*/ 125 h 304"/>
              <a:gd name="T86" fmla="*/ 265 w 310"/>
              <a:gd name="T87" fmla="*/ 241 h 304"/>
              <a:gd name="T88" fmla="*/ 193 w 310"/>
              <a:gd name="T89" fmla="*/ 281 h 304"/>
              <a:gd name="T90" fmla="*/ 193 w 310"/>
              <a:gd name="T91" fmla="*/ 243 h 304"/>
              <a:gd name="T92" fmla="*/ 235 w 310"/>
              <a:gd name="T93" fmla="*/ 211 h 304"/>
              <a:gd name="T94" fmla="*/ 251 w 310"/>
              <a:gd name="T95" fmla="*/ 125 h 304"/>
              <a:gd name="T96" fmla="*/ 242 w 310"/>
              <a:gd name="T97" fmla="*/ 116 h 304"/>
              <a:gd name="T98" fmla="*/ 193 w 310"/>
              <a:gd name="T99" fmla="*/ 116 h 304"/>
              <a:gd name="T100" fmla="*/ 193 w 310"/>
              <a:gd name="T101" fmla="*/ 18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10" h="304">
                <a:moveTo>
                  <a:pt x="8" y="0"/>
                </a:moveTo>
                <a:cubicBezTo>
                  <a:pt x="3" y="0"/>
                  <a:pt x="0" y="4"/>
                  <a:pt x="0" y="9"/>
                </a:cubicBezTo>
                <a:lnTo>
                  <a:pt x="0" y="125"/>
                </a:lnTo>
                <a:cubicBezTo>
                  <a:pt x="0" y="130"/>
                  <a:pt x="4" y="134"/>
                  <a:pt x="8" y="134"/>
                </a:cubicBezTo>
                <a:lnTo>
                  <a:pt x="56" y="134"/>
                </a:lnTo>
                <a:cubicBezTo>
                  <a:pt x="55" y="165"/>
                  <a:pt x="51" y="188"/>
                  <a:pt x="43" y="203"/>
                </a:cubicBezTo>
                <a:cubicBezTo>
                  <a:pt x="35" y="219"/>
                  <a:pt x="25" y="226"/>
                  <a:pt x="8" y="226"/>
                </a:cubicBezTo>
                <a:cubicBezTo>
                  <a:pt x="3" y="226"/>
                  <a:pt x="0" y="230"/>
                  <a:pt x="0" y="235"/>
                </a:cubicBezTo>
                <a:lnTo>
                  <a:pt x="0" y="290"/>
                </a:lnTo>
                <a:cubicBezTo>
                  <a:pt x="0" y="295"/>
                  <a:pt x="4" y="298"/>
                  <a:pt x="8" y="298"/>
                </a:cubicBezTo>
                <a:cubicBezTo>
                  <a:pt x="49" y="298"/>
                  <a:pt x="82" y="283"/>
                  <a:pt x="103" y="251"/>
                </a:cubicBezTo>
                <a:cubicBezTo>
                  <a:pt x="123" y="219"/>
                  <a:pt x="133" y="176"/>
                  <a:pt x="133" y="125"/>
                </a:cubicBezTo>
                <a:lnTo>
                  <a:pt x="133" y="9"/>
                </a:lnTo>
                <a:cubicBezTo>
                  <a:pt x="133" y="4"/>
                  <a:pt x="129" y="0"/>
                  <a:pt x="125" y="0"/>
                </a:cubicBezTo>
                <a:lnTo>
                  <a:pt x="8" y="0"/>
                </a:lnTo>
                <a:close/>
                <a:moveTo>
                  <a:pt x="184" y="0"/>
                </a:moveTo>
                <a:cubicBezTo>
                  <a:pt x="179" y="0"/>
                  <a:pt x="175" y="4"/>
                  <a:pt x="175" y="9"/>
                </a:cubicBezTo>
                <a:lnTo>
                  <a:pt x="175" y="125"/>
                </a:lnTo>
                <a:cubicBezTo>
                  <a:pt x="176" y="130"/>
                  <a:pt x="179" y="134"/>
                  <a:pt x="184" y="134"/>
                </a:cubicBezTo>
                <a:lnTo>
                  <a:pt x="233" y="134"/>
                </a:lnTo>
                <a:cubicBezTo>
                  <a:pt x="232" y="165"/>
                  <a:pt x="227" y="188"/>
                  <a:pt x="219" y="203"/>
                </a:cubicBezTo>
                <a:cubicBezTo>
                  <a:pt x="211" y="219"/>
                  <a:pt x="200" y="226"/>
                  <a:pt x="184" y="226"/>
                </a:cubicBezTo>
                <a:cubicBezTo>
                  <a:pt x="179" y="226"/>
                  <a:pt x="175" y="230"/>
                  <a:pt x="175" y="235"/>
                </a:cubicBezTo>
                <a:lnTo>
                  <a:pt x="176" y="294"/>
                </a:lnTo>
                <a:cubicBezTo>
                  <a:pt x="223" y="304"/>
                  <a:pt x="259" y="282"/>
                  <a:pt x="279" y="251"/>
                </a:cubicBezTo>
                <a:cubicBezTo>
                  <a:pt x="299" y="220"/>
                  <a:pt x="310" y="176"/>
                  <a:pt x="310" y="125"/>
                </a:cubicBezTo>
                <a:lnTo>
                  <a:pt x="310" y="9"/>
                </a:lnTo>
                <a:cubicBezTo>
                  <a:pt x="310" y="4"/>
                  <a:pt x="306" y="0"/>
                  <a:pt x="301" y="0"/>
                </a:cubicBezTo>
                <a:lnTo>
                  <a:pt x="184" y="0"/>
                </a:lnTo>
                <a:close/>
                <a:moveTo>
                  <a:pt x="17" y="18"/>
                </a:moveTo>
                <a:lnTo>
                  <a:pt x="116" y="18"/>
                </a:lnTo>
                <a:lnTo>
                  <a:pt x="116" y="125"/>
                </a:lnTo>
                <a:cubicBezTo>
                  <a:pt x="116" y="174"/>
                  <a:pt x="106" y="213"/>
                  <a:pt x="88" y="241"/>
                </a:cubicBezTo>
                <a:cubicBezTo>
                  <a:pt x="71" y="266"/>
                  <a:pt x="49" y="279"/>
                  <a:pt x="17" y="281"/>
                </a:cubicBezTo>
                <a:lnTo>
                  <a:pt x="17" y="243"/>
                </a:lnTo>
                <a:cubicBezTo>
                  <a:pt x="35" y="240"/>
                  <a:pt x="50" y="229"/>
                  <a:pt x="59" y="211"/>
                </a:cubicBezTo>
                <a:cubicBezTo>
                  <a:pt x="69" y="191"/>
                  <a:pt x="74" y="162"/>
                  <a:pt x="74" y="125"/>
                </a:cubicBezTo>
                <a:cubicBezTo>
                  <a:pt x="74" y="120"/>
                  <a:pt x="70" y="116"/>
                  <a:pt x="65" y="116"/>
                </a:cubicBezTo>
                <a:lnTo>
                  <a:pt x="17" y="116"/>
                </a:lnTo>
                <a:lnTo>
                  <a:pt x="17" y="18"/>
                </a:lnTo>
                <a:close/>
                <a:moveTo>
                  <a:pt x="193" y="18"/>
                </a:moveTo>
                <a:lnTo>
                  <a:pt x="292" y="18"/>
                </a:lnTo>
                <a:lnTo>
                  <a:pt x="292" y="125"/>
                </a:lnTo>
                <a:cubicBezTo>
                  <a:pt x="292" y="174"/>
                  <a:pt x="283" y="213"/>
                  <a:pt x="265" y="241"/>
                </a:cubicBezTo>
                <a:cubicBezTo>
                  <a:pt x="248" y="266"/>
                  <a:pt x="225" y="279"/>
                  <a:pt x="193" y="281"/>
                </a:cubicBezTo>
                <a:lnTo>
                  <a:pt x="193" y="243"/>
                </a:lnTo>
                <a:cubicBezTo>
                  <a:pt x="211" y="240"/>
                  <a:pt x="226" y="229"/>
                  <a:pt x="235" y="211"/>
                </a:cubicBezTo>
                <a:cubicBezTo>
                  <a:pt x="246" y="191"/>
                  <a:pt x="251" y="162"/>
                  <a:pt x="251" y="125"/>
                </a:cubicBezTo>
                <a:cubicBezTo>
                  <a:pt x="250" y="120"/>
                  <a:pt x="246" y="116"/>
                  <a:pt x="242" y="116"/>
                </a:cubicBezTo>
                <a:lnTo>
                  <a:pt x="193" y="116"/>
                </a:lnTo>
                <a:lnTo>
                  <a:pt x="193" y="18"/>
                </a:lnTo>
                <a:close/>
              </a:path>
            </a:pathLst>
          </a:custGeom>
          <a:solidFill>
            <a:srgbClr val="28304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Repeat"/>
          <p:cNvSpPr>
            <a:spLocks noEditPoints="1"/>
          </p:cNvSpPr>
          <p:nvPr/>
        </p:nvSpPr>
        <p:spPr bwMode="auto">
          <a:xfrm>
            <a:off x="5864935" y="1628003"/>
            <a:ext cx="454268" cy="470496"/>
          </a:xfrm>
          <a:custGeom>
            <a:avLst/>
            <a:gdLst>
              <a:gd name="T0" fmla="*/ 0 w 362"/>
              <a:gd name="T1" fmla="*/ 184 h 376"/>
              <a:gd name="T2" fmla="*/ 29 w 362"/>
              <a:gd name="T3" fmla="*/ 280 h 376"/>
              <a:gd name="T4" fmla="*/ 29 w 362"/>
              <a:gd name="T5" fmla="*/ 280 h 376"/>
              <a:gd name="T6" fmla="*/ 264 w 362"/>
              <a:gd name="T7" fmla="*/ 322 h 376"/>
              <a:gd name="T8" fmla="*/ 264 w 362"/>
              <a:gd name="T9" fmla="*/ 322 h 376"/>
              <a:gd name="T10" fmla="*/ 308 w 362"/>
              <a:gd name="T11" fmla="*/ 88 h 376"/>
              <a:gd name="T12" fmla="*/ 308 w 362"/>
              <a:gd name="T13" fmla="*/ 88 h 376"/>
              <a:gd name="T14" fmla="*/ 267 w 362"/>
              <a:gd name="T15" fmla="*/ 47 h 376"/>
              <a:gd name="T16" fmla="*/ 267 w 362"/>
              <a:gd name="T17" fmla="*/ 47 h 376"/>
              <a:gd name="T18" fmla="*/ 224 w 362"/>
              <a:gd name="T19" fmla="*/ 54 h 376"/>
              <a:gd name="T20" fmla="*/ 232 w 362"/>
              <a:gd name="T21" fmla="*/ 97 h 376"/>
              <a:gd name="T22" fmla="*/ 232 w 362"/>
              <a:gd name="T23" fmla="*/ 97 h 376"/>
              <a:gd name="T24" fmla="*/ 258 w 362"/>
              <a:gd name="T25" fmla="*/ 123 h 376"/>
              <a:gd name="T26" fmla="*/ 258 w 362"/>
              <a:gd name="T27" fmla="*/ 123 h 376"/>
              <a:gd name="T28" fmla="*/ 230 w 362"/>
              <a:gd name="T29" fmla="*/ 272 h 376"/>
              <a:gd name="T30" fmla="*/ 230 w 362"/>
              <a:gd name="T31" fmla="*/ 272 h 376"/>
              <a:gd name="T32" fmla="*/ 229 w 362"/>
              <a:gd name="T33" fmla="*/ 273 h 376"/>
              <a:gd name="T34" fmla="*/ 80 w 362"/>
              <a:gd name="T35" fmla="*/ 245 h 376"/>
              <a:gd name="T36" fmla="*/ 80 w 362"/>
              <a:gd name="T37" fmla="*/ 245 h 376"/>
              <a:gd name="T38" fmla="*/ 99 w 362"/>
              <a:gd name="T39" fmla="*/ 102 h 376"/>
              <a:gd name="T40" fmla="*/ 131 w 362"/>
              <a:gd name="T41" fmla="*/ 149 h 376"/>
              <a:gd name="T42" fmla="*/ 146 w 362"/>
              <a:gd name="T43" fmla="*/ 147 h 376"/>
              <a:gd name="T44" fmla="*/ 200 w 362"/>
              <a:gd name="T45" fmla="*/ 11 h 376"/>
              <a:gd name="T46" fmla="*/ 192 w 362"/>
              <a:gd name="T47" fmla="*/ 0 h 376"/>
              <a:gd name="T48" fmla="*/ 45 w 362"/>
              <a:gd name="T49" fmla="*/ 0 h 376"/>
              <a:gd name="T50" fmla="*/ 39 w 362"/>
              <a:gd name="T51" fmla="*/ 13 h 376"/>
              <a:gd name="T52" fmla="*/ 64 w 362"/>
              <a:gd name="T53" fmla="*/ 51 h 376"/>
              <a:gd name="T54" fmla="*/ 3 w 362"/>
              <a:gd name="T55" fmla="*/ 154 h 376"/>
              <a:gd name="T56" fmla="*/ 0 w 362"/>
              <a:gd name="T57" fmla="*/ 184 h 376"/>
              <a:gd name="T58" fmla="*/ 16 w 362"/>
              <a:gd name="T59" fmla="*/ 184 h 376"/>
              <a:gd name="T60" fmla="*/ 19 w 362"/>
              <a:gd name="T61" fmla="*/ 157 h 376"/>
              <a:gd name="T62" fmla="*/ 81 w 362"/>
              <a:gd name="T63" fmla="*/ 60 h 376"/>
              <a:gd name="T64" fmla="*/ 83 w 362"/>
              <a:gd name="T65" fmla="*/ 48 h 376"/>
              <a:gd name="T66" fmla="*/ 61 w 362"/>
              <a:gd name="T67" fmla="*/ 16 h 376"/>
              <a:gd name="T68" fmla="*/ 180 w 362"/>
              <a:gd name="T69" fmla="*/ 16 h 376"/>
              <a:gd name="T70" fmla="*/ 136 w 362"/>
              <a:gd name="T71" fmla="*/ 126 h 376"/>
              <a:gd name="T72" fmla="*/ 108 w 362"/>
              <a:gd name="T73" fmla="*/ 86 h 376"/>
              <a:gd name="T74" fmla="*/ 97 w 362"/>
              <a:gd name="T75" fmla="*/ 83 h 376"/>
              <a:gd name="T76" fmla="*/ 66 w 362"/>
              <a:gd name="T77" fmla="*/ 254 h 376"/>
              <a:gd name="T78" fmla="*/ 66 w 362"/>
              <a:gd name="T79" fmla="*/ 254 h 376"/>
              <a:gd name="T80" fmla="*/ 240 w 362"/>
              <a:gd name="T81" fmla="*/ 285 h 376"/>
              <a:gd name="T82" fmla="*/ 272 w 362"/>
              <a:gd name="T83" fmla="*/ 114 h 376"/>
              <a:gd name="T84" fmla="*/ 242 w 362"/>
              <a:gd name="T85" fmla="*/ 83 h 376"/>
              <a:gd name="T86" fmla="*/ 242 w 362"/>
              <a:gd name="T87" fmla="*/ 83 h 376"/>
              <a:gd name="T88" fmla="*/ 238 w 362"/>
              <a:gd name="T89" fmla="*/ 64 h 376"/>
              <a:gd name="T90" fmla="*/ 238 w 362"/>
              <a:gd name="T91" fmla="*/ 64 h 376"/>
              <a:gd name="T92" fmla="*/ 257 w 362"/>
              <a:gd name="T93" fmla="*/ 60 h 376"/>
              <a:gd name="T94" fmla="*/ 257 w 362"/>
              <a:gd name="T95" fmla="*/ 60 h 376"/>
              <a:gd name="T96" fmla="*/ 295 w 362"/>
              <a:gd name="T97" fmla="*/ 98 h 376"/>
              <a:gd name="T98" fmla="*/ 295 w 362"/>
              <a:gd name="T99" fmla="*/ 98 h 376"/>
              <a:gd name="T100" fmla="*/ 255 w 362"/>
              <a:gd name="T101" fmla="*/ 309 h 376"/>
              <a:gd name="T102" fmla="*/ 43 w 362"/>
              <a:gd name="T103" fmla="*/ 270 h 376"/>
              <a:gd name="T104" fmla="*/ 43 w 362"/>
              <a:gd name="T105" fmla="*/ 270 h 376"/>
              <a:gd name="T106" fmla="*/ 43 w 362"/>
              <a:gd name="T107" fmla="*/ 270 h 376"/>
              <a:gd name="T108" fmla="*/ 16 w 362"/>
              <a:gd name="T109" fmla="*/ 184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62" h="376">
                <a:moveTo>
                  <a:pt x="0" y="184"/>
                </a:moveTo>
                <a:cubicBezTo>
                  <a:pt x="0" y="217"/>
                  <a:pt x="9" y="251"/>
                  <a:pt x="29" y="280"/>
                </a:cubicBezTo>
                <a:lnTo>
                  <a:pt x="29" y="280"/>
                </a:lnTo>
                <a:cubicBezTo>
                  <a:pt x="82" y="356"/>
                  <a:pt x="188" y="376"/>
                  <a:pt x="264" y="322"/>
                </a:cubicBezTo>
                <a:lnTo>
                  <a:pt x="264" y="322"/>
                </a:lnTo>
                <a:cubicBezTo>
                  <a:pt x="342" y="270"/>
                  <a:pt x="362" y="164"/>
                  <a:pt x="308" y="88"/>
                </a:cubicBezTo>
                <a:lnTo>
                  <a:pt x="308" y="88"/>
                </a:lnTo>
                <a:cubicBezTo>
                  <a:pt x="297" y="72"/>
                  <a:pt x="283" y="58"/>
                  <a:pt x="267" y="47"/>
                </a:cubicBezTo>
                <a:lnTo>
                  <a:pt x="267" y="47"/>
                </a:lnTo>
                <a:cubicBezTo>
                  <a:pt x="253" y="37"/>
                  <a:pt x="234" y="41"/>
                  <a:pt x="224" y="54"/>
                </a:cubicBezTo>
                <a:cubicBezTo>
                  <a:pt x="215" y="68"/>
                  <a:pt x="218" y="88"/>
                  <a:pt x="232" y="97"/>
                </a:cubicBezTo>
                <a:lnTo>
                  <a:pt x="232" y="97"/>
                </a:lnTo>
                <a:cubicBezTo>
                  <a:pt x="242" y="104"/>
                  <a:pt x="251" y="113"/>
                  <a:pt x="258" y="123"/>
                </a:cubicBezTo>
                <a:lnTo>
                  <a:pt x="258" y="123"/>
                </a:lnTo>
                <a:cubicBezTo>
                  <a:pt x="292" y="172"/>
                  <a:pt x="280" y="238"/>
                  <a:pt x="230" y="272"/>
                </a:cubicBezTo>
                <a:lnTo>
                  <a:pt x="230" y="272"/>
                </a:lnTo>
                <a:cubicBezTo>
                  <a:pt x="229" y="272"/>
                  <a:pt x="229" y="273"/>
                  <a:pt x="229" y="273"/>
                </a:cubicBezTo>
                <a:cubicBezTo>
                  <a:pt x="180" y="307"/>
                  <a:pt x="114" y="294"/>
                  <a:pt x="80" y="245"/>
                </a:cubicBezTo>
                <a:lnTo>
                  <a:pt x="80" y="245"/>
                </a:lnTo>
                <a:cubicBezTo>
                  <a:pt x="48" y="199"/>
                  <a:pt x="58" y="137"/>
                  <a:pt x="99" y="102"/>
                </a:cubicBezTo>
                <a:lnTo>
                  <a:pt x="131" y="149"/>
                </a:lnTo>
                <a:cubicBezTo>
                  <a:pt x="134" y="154"/>
                  <a:pt x="143" y="153"/>
                  <a:pt x="146" y="147"/>
                </a:cubicBezTo>
                <a:lnTo>
                  <a:pt x="200" y="11"/>
                </a:lnTo>
                <a:cubicBezTo>
                  <a:pt x="202" y="6"/>
                  <a:pt x="198" y="0"/>
                  <a:pt x="192" y="0"/>
                </a:cubicBezTo>
                <a:lnTo>
                  <a:pt x="45" y="0"/>
                </a:lnTo>
                <a:cubicBezTo>
                  <a:pt x="39" y="0"/>
                  <a:pt x="35" y="8"/>
                  <a:pt x="39" y="13"/>
                </a:cubicBezTo>
                <a:lnTo>
                  <a:pt x="64" y="51"/>
                </a:lnTo>
                <a:cubicBezTo>
                  <a:pt x="31" y="77"/>
                  <a:pt x="10" y="114"/>
                  <a:pt x="3" y="154"/>
                </a:cubicBezTo>
                <a:cubicBezTo>
                  <a:pt x="1" y="164"/>
                  <a:pt x="0" y="174"/>
                  <a:pt x="0" y="184"/>
                </a:cubicBezTo>
                <a:close/>
                <a:moveTo>
                  <a:pt x="16" y="184"/>
                </a:moveTo>
                <a:cubicBezTo>
                  <a:pt x="16" y="175"/>
                  <a:pt x="17" y="166"/>
                  <a:pt x="19" y="157"/>
                </a:cubicBezTo>
                <a:cubicBezTo>
                  <a:pt x="26" y="119"/>
                  <a:pt x="47" y="83"/>
                  <a:pt x="81" y="60"/>
                </a:cubicBezTo>
                <a:cubicBezTo>
                  <a:pt x="84" y="57"/>
                  <a:pt x="85" y="52"/>
                  <a:pt x="83" y="48"/>
                </a:cubicBezTo>
                <a:lnTo>
                  <a:pt x="61" y="16"/>
                </a:lnTo>
                <a:lnTo>
                  <a:pt x="180" y="16"/>
                </a:lnTo>
                <a:lnTo>
                  <a:pt x="136" y="126"/>
                </a:lnTo>
                <a:lnTo>
                  <a:pt x="108" y="86"/>
                </a:lnTo>
                <a:cubicBezTo>
                  <a:pt x="106" y="82"/>
                  <a:pt x="100" y="81"/>
                  <a:pt x="97" y="83"/>
                </a:cubicBezTo>
                <a:cubicBezTo>
                  <a:pt x="42" y="122"/>
                  <a:pt x="28" y="199"/>
                  <a:pt x="66" y="254"/>
                </a:cubicBezTo>
                <a:lnTo>
                  <a:pt x="66" y="254"/>
                </a:lnTo>
                <a:cubicBezTo>
                  <a:pt x="102" y="308"/>
                  <a:pt x="179" y="326"/>
                  <a:pt x="240" y="285"/>
                </a:cubicBezTo>
                <a:cubicBezTo>
                  <a:pt x="297" y="247"/>
                  <a:pt x="311" y="170"/>
                  <a:pt x="272" y="114"/>
                </a:cubicBezTo>
                <a:cubicBezTo>
                  <a:pt x="265" y="101"/>
                  <a:pt x="251" y="91"/>
                  <a:pt x="242" y="83"/>
                </a:cubicBezTo>
                <a:lnTo>
                  <a:pt x="242" y="83"/>
                </a:lnTo>
                <a:cubicBezTo>
                  <a:pt x="236" y="80"/>
                  <a:pt x="234" y="69"/>
                  <a:pt x="238" y="64"/>
                </a:cubicBezTo>
                <a:lnTo>
                  <a:pt x="238" y="64"/>
                </a:lnTo>
                <a:cubicBezTo>
                  <a:pt x="242" y="58"/>
                  <a:pt x="252" y="57"/>
                  <a:pt x="257" y="60"/>
                </a:cubicBezTo>
                <a:lnTo>
                  <a:pt x="257" y="60"/>
                </a:lnTo>
                <a:cubicBezTo>
                  <a:pt x="272" y="70"/>
                  <a:pt x="285" y="83"/>
                  <a:pt x="295" y="98"/>
                </a:cubicBezTo>
                <a:lnTo>
                  <a:pt x="295" y="98"/>
                </a:lnTo>
                <a:cubicBezTo>
                  <a:pt x="333" y="156"/>
                  <a:pt x="336" y="247"/>
                  <a:pt x="255" y="309"/>
                </a:cubicBezTo>
                <a:cubicBezTo>
                  <a:pt x="186" y="357"/>
                  <a:pt x="91" y="339"/>
                  <a:pt x="43" y="270"/>
                </a:cubicBezTo>
                <a:lnTo>
                  <a:pt x="43" y="270"/>
                </a:lnTo>
                <a:lnTo>
                  <a:pt x="43" y="270"/>
                </a:lnTo>
                <a:cubicBezTo>
                  <a:pt x="25" y="244"/>
                  <a:pt x="16" y="214"/>
                  <a:pt x="16" y="184"/>
                </a:cubicBezTo>
                <a:close/>
              </a:path>
            </a:pathLst>
          </a:custGeom>
          <a:solidFill>
            <a:srgbClr val="28304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Search"/>
          <p:cNvSpPr>
            <a:spLocks noEditPoints="1"/>
          </p:cNvSpPr>
          <p:nvPr/>
        </p:nvSpPr>
        <p:spPr bwMode="auto">
          <a:xfrm>
            <a:off x="3386563" y="1628003"/>
            <a:ext cx="492132" cy="459680"/>
          </a:xfrm>
          <a:custGeom>
            <a:avLst/>
            <a:gdLst>
              <a:gd name="T0" fmla="*/ 69 w 396"/>
              <a:gd name="T1" fmla="*/ 9 h 366"/>
              <a:gd name="T2" fmla="*/ 82 w 396"/>
              <a:gd name="T3" fmla="*/ 67 h 366"/>
              <a:gd name="T4" fmla="*/ 156 w 396"/>
              <a:gd name="T5" fmla="*/ 52 h 366"/>
              <a:gd name="T6" fmla="*/ 143 w 396"/>
              <a:gd name="T7" fmla="*/ 0 h 366"/>
              <a:gd name="T8" fmla="*/ 253 w 396"/>
              <a:gd name="T9" fmla="*/ 0 h 366"/>
              <a:gd name="T10" fmla="*/ 240 w 396"/>
              <a:gd name="T11" fmla="*/ 52 h 366"/>
              <a:gd name="T12" fmla="*/ 314 w 396"/>
              <a:gd name="T13" fmla="*/ 67 h 366"/>
              <a:gd name="T14" fmla="*/ 328 w 396"/>
              <a:gd name="T15" fmla="*/ 9 h 366"/>
              <a:gd name="T16" fmla="*/ 253 w 396"/>
              <a:gd name="T17" fmla="*/ 0 h 366"/>
              <a:gd name="T18" fmla="*/ 138 w 396"/>
              <a:gd name="T19" fmla="*/ 17 h 366"/>
              <a:gd name="T20" fmla="*/ 87 w 396"/>
              <a:gd name="T21" fmla="*/ 48 h 366"/>
              <a:gd name="T22" fmla="*/ 258 w 396"/>
              <a:gd name="T23" fmla="*/ 17 h 366"/>
              <a:gd name="T24" fmla="*/ 310 w 396"/>
              <a:gd name="T25" fmla="*/ 48 h 366"/>
              <a:gd name="T26" fmla="*/ 258 w 396"/>
              <a:gd name="T27" fmla="*/ 17 h 366"/>
              <a:gd name="T28" fmla="*/ 40 w 396"/>
              <a:gd name="T29" fmla="*/ 89 h 366"/>
              <a:gd name="T30" fmla="*/ 0 w 396"/>
              <a:gd name="T31" fmla="*/ 345 h 366"/>
              <a:gd name="T32" fmla="*/ 114 w 396"/>
              <a:gd name="T33" fmla="*/ 366 h 366"/>
              <a:gd name="T34" fmla="*/ 135 w 396"/>
              <a:gd name="T35" fmla="*/ 235 h 366"/>
              <a:gd name="T36" fmla="*/ 156 w 396"/>
              <a:gd name="T37" fmla="*/ 91 h 366"/>
              <a:gd name="T38" fmla="*/ 55 w 396"/>
              <a:gd name="T39" fmla="*/ 78 h 366"/>
              <a:gd name="T40" fmla="*/ 172 w 396"/>
              <a:gd name="T41" fmla="*/ 88 h 366"/>
              <a:gd name="T42" fmla="*/ 181 w 396"/>
              <a:gd name="T43" fmla="*/ 217 h 366"/>
              <a:gd name="T44" fmla="*/ 224 w 396"/>
              <a:gd name="T45" fmla="*/ 205 h 366"/>
              <a:gd name="T46" fmla="*/ 213 w 396"/>
              <a:gd name="T47" fmla="*/ 78 h 366"/>
              <a:gd name="T48" fmla="*/ 253 w 396"/>
              <a:gd name="T49" fmla="*/ 78 h 366"/>
              <a:gd name="T50" fmla="*/ 240 w 396"/>
              <a:gd name="T51" fmla="*/ 213 h 366"/>
              <a:gd name="T52" fmla="*/ 261 w 396"/>
              <a:gd name="T53" fmla="*/ 345 h 366"/>
              <a:gd name="T54" fmla="*/ 374 w 396"/>
              <a:gd name="T55" fmla="*/ 366 h 366"/>
              <a:gd name="T56" fmla="*/ 396 w 396"/>
              <a:gd name="T57" fmla="*/ 258 h 366"/>
              <a:gd name="T58" fmla="*/ 342 w 396"/>
              <a:gd name="T59" fmla="*/ 78 h 366"/>
              <a:gd name="T60" fmla="*/ 57 w 396"/>
              <a:gd name="T61" fmla="*/ 96 h 366"/>
              <a:gd name="T62" fmla="*/ 138 w 396"/>
              <a:gd name="T63" fmla="*/ 213 h 366"/>
              <a:gd name="T64" fmla="*/ 118 w 396"/>
              <a:gd name="T65" fmla="*/ 235 h 366"/>
              <a:gd name="T66" fmla="*/ 114 w 396"/>
              <a:gd name="T67" fmla="*/ 349 h 366"/>
              <a:gd name="T68" fmla="*/ 18 w 396"/>
              <a:gd name="T69" fmla="*/ 345 h 366"/>
              <a:gd name="T70" fmla="*/ 57 w 396"/>
              <a:gd name="T71" fmla="*/ 96 h 366"/>
              <a:gd name="T72" fmla="*/ 207 w 396"/>
              <a:gd name="T73" fmla="*/ 96 h 366"/>
              <a:gd name="T74" fmla="*/ 189 w 396"/>
              <a:gd name="T75" fmla="*/ 199 h 366"/>
              <a:gd name="T76" fmla="*/ 258 w 396"/>
              <a:gd name="T77" fmla="*/ 96 h 366"/>
              <a:gd name="T78" fmla="*/ 378 w 396"/>
              <a:gd name="T79" fmla="*/ 258 h 366"/>
              <a:gd name="T80" fmla="*/ 374 w 396"/>
              <a:gd name="T81" fmla="*/ 349 h 366"/>
              <a:gd name="T82" fmla="*/ 279 w 396"/>
              <a:gd name="T83" fmla="*/ 345 h 366"/>
              <a:gd name="T84" fmla="*/ 261 w 396"/>
              <a:gd name="T85" fmla="*/ 217 h 366"/>
              <a:gd name="T86" fmla="*/ 258 w 396"/>
              <a:gd name="T87" fmla="*/ 96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96" h="366">
                <a:moveTo>
                  <a:pt x="81" y="0"/>
                </a:moveTo>
                <a:cubicBezTo>
                  <a:pt x="73" y="0"/>
                  <a:pt x="69" y="4"/>
                  <a:pt x="69" y="9"/>
                </a:cubicBezTo>
                <a:lnTo>
                  <a:pt x="69" y="52"/>
                </a:lnTo>
                <a:cubicBezTo>
                  <a:pt x="69" y="60"/>
                  <a:pt x="74" y="67"/>
                  <a:pt x="82" y="67"/>
                </a:cubicBezTo>
                <a:lnTo>
                  <a:pt x="142" y="67"/>
                </a:lnTo>
                <a:cubicBezTo>
                  <a:pt x="151" y="67"/>
                  <a:pt x="156" y="61"/>
                  <a:pt x="156" y="52"/>
                </a:cubicBezTo>
                <a:lnTo>
                  <a:pt x="156" y="9"/>
                </a:lnTo>
                <a:cubicBezTo>
                  <a:pt x="156" y="3"/>
                  <a:pt x="149" y="0"/>
                  <a:pt x="143" y="0"/>
                </a:cubicBezTo>
                <a:lnTo>
                  <a:pt x="81" y="0"/>
                </a:lnTo>
                <a:close/>
                <a:moveTo>
                  <a:pt x="253" y="0"/>
                </a:moveTo>
                <a:cubicBezTo>
                  <a:pt x="247" y="0"/>
                  <a:pt x="240" y="3"/>
                  <a:pt x="240" y="9"/>
                </a:cubicBezTo>
                <a:lnTo>
                  <a:pt x="240" y="52"/>
                </a:lnTo>
                <a:cubicBezTo>
                  <a:pt x="240" y="61"/>
                  <a:pt x="245" y="67"/>
                  <a:pt x="254" y="67"/>
                </a:cubicBezTo>
                <a:lnTo>
                  <a:pt x="314" y="67"/>
                </a:lnTo>
                <a:cubicBezTo>
                  <a:pt x="322" y="67"/>
                  <a:pt x="328" y="60"/>
                  <a:pt x="328" y="52"/>
                </a:cubicBezTo>
                <a:lnTo>
                  <a:pt x="328" y="9"/>
                </a:lnTo>
                <a:cubicBezTo>
                  <a:pt x="328" y="4"/>
                  <a:pt x="323" y="0"/>
                  <a:pt x="315" y="0"/>
                </a:cubicBezTo>
                <a:lnTo>
                  <a:pt x="253" y="0"/>
                </a:lnTo>
                <a:close/>
                <a:moveTo>
                  <a:pt x="87" y="17"/>
                </a:moveTo>
                <a:lnTo>
                  <a:pt x="138" y="17"/>
                </a:lnTo>
                <a:lnTo>
                  <a:pt x="138" y="48"/>
                </a:lnTo>
                <a:lnTo>
                  <a:pt x="87" y="48"/>
                </a:lnTo>
                <a:lnTo>
                  <a:pt x="87" y="17"/>
                </a:lnTo>
                <a:close/>
                <a:moveTo>
                  <a:pt x="258" y="17"/>
                </a:moveTo>
                <a:lnTo>
                  <a:pt x="310" y="17"/>
                </a:lnTo>
                <a:lnTo>
                  <a:pt x="310" y="48"/>
                </a:lnTo>
                <a:lnTo>
                  <a:pt x="258" y="48"/>
                </a:lnTo>
                <a:lnTo>
                  <a:pt x="258" y="17"/>
                </a:lnTo>
                <a:close/>
                <a:moveTo>
                  <a:pt x="55" y="78"/>
                </a:moveTo>
                <a:cubicBezTo>
                  <a:pt x="49" y="78"/>
                  <a:pt x="42" y="80"/>
                  <a:pt x="40" y="89"/>
                </a:cubicBezTo>
                <a:cubicBezTo>
                  <a:pt x="24" y="147"/>
                  <a:pt x="12" y="208"/>
                  <a:pt x="0" y="258"/>
                </a:cubicBezTo>
                <a:lnTo>
                  <a:pt x="0" y="345"/>
                </a:lnTo>
                <a:cubicBezTo>
                  <a:pt x="0" y="361"/>
                  <a:pt x="11" y="366"/>
                  <a:pt x="22" y="366"/>
                </a:cubicBezTo>
                <a:lnTo>
                  <a:pt x="114" y="366"/>
                </a:lnTo>
                <a:cubicBezTo>
                  <a:pt x="130" y="366"/>
                  <a:pt x="135" y="357"/>
                  <a:pt x="135" y="345"/>
                </a:cubicBezTo>
                <a:lnTo>
                  <a:pt x="135" y="235"/>
                </a:lnTo>
                <a:cubicBezTo>
                  <a:pt x="150" y="235"/>
                  <a:pt x="156" y="225"/>
                  <a:pt x="156" y="213"/>
                </a:cubicBezTo>
                <a:lnTo>
                  <a:pt x="156" y="91"/>
                </a:lnTo>
                <a:cubicBezTo>
                  <a:pt x="156" y="84"/>
                  <a:pt x="151" y="78"/>
                  <a:pt x="144" y="78"/>
                </a:cubicBezTo>
                <a:lnTo>
                  <a:pt x="55" y="78"/>
                </a:lnTo>
                <a:close/>
                <a:moveTo>
                  <a:pt x="181" y="78"/>
                </a:moveTo>
                <a:cubicBezTo>
                  <a:pt x="176" y="78"/>
                  <a:pt x="172" y="84"/>
                  <a:pt x="172" y="88"/>
                </a:cubicBezTo>
                <a:lnTo>
                  <a:pt x="172" y="205"/>
                </a:lnTo>
                <a:cubicBezTo>
                  <a:pt x="172" y="213"/>
                  <a:pt x="177" y="217"/>
                  <a:pt x="181" y="217"/>
                </a:cubicBezTo>
                <a:lnTo>
                  <a:pt x="213" y="217"/>
                </a:lnTo>
                <a:cubicBezTo>
                  <a:pt x="221" y="217"/>
                  <a:pt x="224" y="209"/>
                  <a:pt x="224" y="205"/>
                </a:cubicBezTo>
                <a:lnTo>
                  <a:pt x="224" y="90"/>
                </a:lnTo>
                <a:cubicBezTo>
                  <a:pt x="224" y="81"/>
                  <a:pt x="218" y="78"/>
                  <a:pt x="213" y="78"/>
                </a:cubicBezTo>
                <a:lnTo>
                  <a:pt x="181" y="78"/>
                </a:lnTo>
                <a:close/>
                <a:moveTo>
                  <a:pt x="253" y="78"/>
                </a:moveTo>
                <a:cubicBezTo>
                  <a:pt x="246" y="78"/>
                  <a:pt x="240" y="84"/>
                  <a:pt x="240" y="91"/>
                </a:cubicBezTo>
                <a:lnTo>
                  <a:pt x="240" y="213"/>
                </a:lnTo>
                <a:cubicBezTo>
                  <a:pt x="240" y="225"/>
                  <a:pt x="247" y="235"/>
                  <a:pt x="261" y="235"/>
                </a:cubicBezTo>
                <a:lnTo>
                  <a:pt x="261" y="345"/>
                </a:lnTo>
                <a:cubicBezTo>
                  <a:pt x="261" y="357"/>
                  <a:pt x="267" y="366"/>
                  <a:pt x="283" y="366"/>
                </a:cubicBezTo>
                <a:lnTo>
                  <a:pt x="374" y="366"/>
                </a:lnTo>
                <a:cubicBezTo>
                  <a:pt x="385" y="366"/>
                  <a:pt x="396" y="361"/>
                  <a:pt x="396" y="345"/>
                </a:cubicBezTo>
                <a:lnTo>
                  <a:pt x="396" y="258"/>
                </a:lnTo>
                <a:cubicBezTo>
                  <a:pt x="384" y="208"/>
                  <a:pt x="372" y="147"/>
                  <a:pt x="356" y="89"/>
                </a:cubicBezTo>
                <a:cubicBezTo>
                  <a:pt x="354" y="80"/>
                  <a:pt x="348" y="78"/>
                  <a:pt x="342" y="78"/>
                </a:cubicBezTo>
                <a:lnTo>
                  <a:pt x="253" y="78"/>
                </a:lnTo>
                <a:close/>
                <a:moveTo>
                  <a:pt x="57" y="96"/>
                </a:moveTo>
                <a:lnTo>
                  <a:pt x="138" y="96"/>
                </a:lnTo>
                <a:lnTo>
                  <a:pt x="138" y="213"/>
                </a:lnTo>
                <a:cubicBezTo>
                  <a:pt x="138" y="216"/>
                  <a:pt x="136" y="217"/>
                  <a:pt x="135" y="217"/>
                </a:cubicBezTo>
                <a:cubicBezTo>
                  <a:pt x="126" y="218"/>
                  <a:pt x="118" y="225"/>
                  <a:pt x="118" y="235"/>
                </a:cubicBezTo>
                <a:lnTo>
                  <a:pt x="118" y="345"/>
                </a:lnTo>
                <a:cubicBezTo>
                  <a:pt x="118" y="348"/>
                  <a:pt x="115" y="349"/>
                  <a:pt x="114" y="349"/>
                </a:cubicBezTo>
                <a:lnTo>
                  <a:pt x="22" y="349"/>
                </a:lnTo>
                <a:cubicBezTo>
                  <a:pt x="20" y="349"/>
                  <a:pt x="18" y="347"/>
                  <a:pt x="18" y="345"/>
                </a:cubicBezTo>
                <a:lnTo>
                  <a:pt x="18" y="258"/>
                </a:lnTo>
                <a:cubicBezTo>
                  <a:pt x="32" y="204"/>
                  <a:pt x="44" y="150"/>
                  <a:pt x="57" y="96"/>
                </a:cubicBezTo>
                <a:close/>
                <a:moveTo>
                  <a:pt x="189" y="96"/>
                </a:moveTo>
                <a:lnTo>
                  <a:pt x="207" y="96"/>
                </a:lnTo>
                <a:lnTo>
                  <a:pt x="207" y="199"/>
                </a:lnTo>
                <a:lnTo>
                  <a:pt x="189" y="199"/>
                </a:lnTo>
                <a:lnTo>
                  <a:pt x="189" y="96"/>
                </a:lnTo>
                <a:close/>
                <a:moveTo>
                  <a:pt x="258" y="96"/>
                </a:moveTo>
                <a:lnTo>
                  <a:pt x="340" y="96"/>
                </a:lnTo>
                <a:cubicBezTo>
                  <a:pt x="352" y="150"/>
                  <a:pt x="364" y="204"/>
                  <a:pt x="378" y="258"/>
                </a:cubicBezTo>
                <a:lnTo>
                  <a:pt x="378" y="345"/>
                </a:lnTo>
                <a:cubicBezTo>
                  <a:pt x="378" y="347"/>
                  <a:pt x="376" y="349"/>
                  <a:pt x="374" y="349"/>
                </a:cubicBezTo>
                <a:lnTo>
                  <a:pt x="283" y="349"/>
                </a:lnTo>
                <a:cubicBezTo>
                  <a:pt x="282" y="349"/>
                  <a:pt x="279" y="348"/>
                  <a:pt x="279" y="345"/>
                </a:cubicBezTo>
                <a:lnTo>
                  <a:pt x="279" y="235"/>
                </a:lnTo>
                <a:cubicBezTo>
                  <a:pt x="279" y="225"/>
                  <a:pt x="271" y="218"/>
                  <a:pt x="261" y="217"/>
                </a:cubicBezTo>
                <a:cubicBezTo>
                  <a:pt x="261" y="217"/>
                  <a:pt x="258" y="216"/>
                  <a:pt x="258" y="213"/>
                </a:cubicBezTo>
                <a:lnTo>
                  <a:pt x="258" y="96"/>
                </a:lnTo>
                <a:close/>
              </a:path>
            </a:pathLst>
          </a:custGeom>
          <a:solidFill>
            <a:srgbClr val="28304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78592" y="3222385"/>
            <a:ext cx="2289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创建世界</a:t>
            </a:r>
            <a:r>
              <a:rPr lang="en-US" altLang="zh-CN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(Creating a World)</a:t>
            </a:r>
            <a:endParaRPr lang="zh-CN" altLang="en-US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495724" y="3222385"/>
            <a:ext cx="228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创建地面盒</a:t>
            </a:r>
            <a:r>
              <a:rPr lang="en-US" altLang="zh-CN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(Creating a Ground Box)</a:t>
            </a:r>
            <a:endParaRPr lang="zh-CN" altLang="en-US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749188" y="3232739"/>
            <a:ext cx="228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创建动态物体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6929984" y="3222385"/>
            <a:ext cx="228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模拟世界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9147112" y="3222385"/>
            <a:ext cx="228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清理</a:t>
            </a:r>
          </a:p>
        </p:txBody>
      </p:sp>
    </p:spTree>
    <p:extLst>
      <p:ext uri="{BB962C8B-B14F-4D97-AF65-F5344CB8AC3E}">
        <p14:creationId xmlns:p14="http://schemas.microsoft.com/office/powerpoint/2010/main" val="384915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675259" y="858635"/>
            <a:ext cx="5182148" cy="5159591"/>
            <a:chOff x="675256" y="858631"/>
            <a:chExt cx="5182148" cy="5159590"/>
          </a:xfrm>
        </p:grpSpPr>
        <p:sp>
          <p:nvSpPr>
            <p:cNvPr id="5" name="椭圆 1"/>
            <p:cNvSpPr/>
            <p:nvPr/>
          </p:nvSpPr>
          <p:spPr>
            <a:xfrm>
              <a:off x="675256" y="858631"/>
              <a:ext cx="5182148" cy="5159590"/>
            </a:xfrm>
            <a:custGeom>
              <a:avLst/>
              <a:gdLst>
                <a:gd name="connsiteX0" fmla="*/ 0 w 5067300"/>
                <a:gd name="connsiteY0" fmla="*/ 2533650 h 5067300"/>
                <a:gd name="connsiteX1" fmla="*/ 2533650 w 5067300"/>
                <a:gd name="connsiteY1" fmla="*/ 0 h 5067300"/>
                <a:gd name="connsiteX2" fmla="*/ 5067300 w 5067300"/>
                <a:gd name="connsiteY2" fmla="*/ 2533650 h 5067300"/>
                <a:gd name="connsiteX3" fmla="*/ 2533650 w 5067300"/>
                <a:gd name="connsiteY3" fmla="*/ 5067300 h 5067300"/>
                <a:gd name="connsiteX4" fmla="*/ 0 w 5067300"/>
                <a:gd name="connsiteY4" fmla="*/ 2533650 h 5067300"/>
                <a:gd name="connsiteX0" fmla="*/ 0 w 5067300"/>
                <a:gd name="connsiteY0" fmla="*/ 2514600 h 5048250"/>
                <a:gd name="connsiteX1" fmla="*/ 2533650 w 5067300"/>
                <a:gd name="connsiteY1" fmla="*/ 0 h 5048250"/>
                <a:gd name="connsiteX2" fmla="*/ 5067300 w 5067300"/>
                <a:gd name="connsiteY2" fmla="*/ 2514600 h 5048250"/>
                <a:gd name="connsiteX3" fmla="*/ 2533650 w 5067300"/>
                <a:gd name="connsiteY3" fmla="*/ 5048250 h 5048250"/>
                <a:gd name="connsiteX4" fmla="*/ 0 w 5067300"/>
                <a:gd name="connsiteY4" fmla="*/ 2514600 h 5048250"/>
                <a:gd name="connsiteX0" fmla="*/ 54437 w 5121737"/>
                <a:gd name="connsiteY0" fmla="*/ 2603761 h 5137411"/>
                <a:gd name="connsiteX1" fmla="*/ 987887 w 5121737"/>
                <a:gd name="connsiteY1" fmla="*/ 755911 h 5137411"/>
                <a:gd name="connsiteX2" fmla="*/ 2588087 w 5121737"/>
                <a:gd name="connsiteY2" fmla="*/ 89161 h 5137411"/>
                <a:gd name="connsiteX3" fmla="*/ 5121737 w 5121737"/>
                <a:gd name="connsiteY3" fmla="*/ 2603761 h 5137411"/>
                <a:gd name="connsiteX4" fmla="*/ 2588087 w 5121737"/>
                <a:gd name="connsiteY4" fmla="*/ 5137411 h 5137411"/>
                <a:gd name="connsiteX5" fmla="*/ 54437 w 5121737"/>
                <a:gd name="connsiteY5" fmla="*/ 2603761 h 5137411"/>
                <a:gd name="connsiteX0" fmla="*/ 16756 w 5084056"/>
                <a:gd name="connsiteY0" fmla="*/ 2532352 h 5066002"/>
                <a:gd name="connsiteX1" fmla="*/ 1502656 w 5084056"/>
                <a:gd name="connsiteY1" fmla="*/ 1465552 h 5066002"/>
                <a:gd name="connsiteX2" fmla="*/ 2550406 w 5084056"/>
                <a:gd name="connsiteY2" fmla="*/ 17752 h 5066002"/>
                <a:gd name="connsiteX3" fmla="*/ 5084056 w 5084056"/>
                <a:gd name="connsiteY3" fmla="*/ 2532352 h 5066002"/>
                <a:gd name="connsiteX4" fmla="*/ 2550406 w 5084056"/>
                <a:gd name="connsiteY4" fmla="*/ 5066002 h 5066002"/>
                <a:gd name="connsiteX5" fmla="*/ 16756 w 5084056"/>
                <a:gd name="connsiteY5" fmla="*/ 2532352 h 5066002"/>
                <a:gd name="connsiteX0" fmla="*/ 16756 w 5144870"/>
                <a:gd name="connsiteY0" fmla="*/ 2522862 h 5056512"/>
                <a:gd name="connsiteX1" fmla="*/ 1502656 w 5144870"/>
                <a:gd name="connsiteY1" fmla="*/ 1456062 h 5056512"/>
                <a:gd name="connsiteX2" fmla="*/ 2550406 w 5144870"/>
                <a:gd name="connsiteY2" fmla="*/ 8262 h 5056512"/>
                <a:gd name="connsiteX3" fmla="*/ 4207756 w 5144870"/>
                <a:gd name="connsiteY3" fmla="*/ 941712 h 5056512"/>
                <a:gd name="connsiteX4" fmla="*/ 5084056 w 5144870"/>
                <a:gd name="connsiteY4" fmla="*/ 2522862 h 5056512"/>
                <a:gd name="connsiteX5" fmla="*/ 2550406 w 5144870"/>
                <a:gd name="connsiteY5" fmla="*/ 5056512 h 5056512"/>
                <a:gd name="connsiteX6" fmla="*/ 16756 w 5144870"/>
                <a:gd name="connsiteY6" fmla="*/ 2522862 h 5056512"/>
                <a:gd name="connsiteX0" fmla="*/ 16756 w 5124175"/>
                <a:gd name="connsiteY0" fmla="*/ 2514716 h 5048366"/>
                <a:gd name="connsiteX1" fmla="*/ 1502656 w 5124175"/>
                <a:gd name="connsiteY1" fmla="*/ 1447916 h 5048366"/>
                <a:gd name="connsiteX2" fmla="*/ 2550406 w 5124175"/>
                <a:gd name="connsiteY2" fmla="*/ 116 h 5048366"/>
                <a:gd name="connsiteX3" fmla="*/ 3712456 w 5124175"/>
                <a:gd name="connsiteY3" fmla="*/ 1524116 h 5048366"/>
                <a:gd name="connsiteX4" fmla="*/ 5084056 w 5124175"/>
                <a:gd name="connsiteY4" fmla="*/ 2514716 h 5048366"/>
                <a:gd name="connsiteX5" fmla="*/ 2550406 w 5124175"/>
                <a:gd name="connsiteY5" fmla="*/ 5048366 h 5048366"/>
                <a:gd name="connsiteX6" fmla="*/ 16756 w 5124175"/>
                <a:gd name="connsiteY6" fmla="*/ 2514716 h 5048366"/>
                <a:gd name="connsiteX0" fmla="*/ 16756 w 5095345"/>
                <a:gd name="connsiteY0" fmla="*/ 2514716 h 5097037"/>
                <a:gd name="connsiteX1" fmla="*/ 1502656 w 5095345"/>
                <a:gd name="connsiteY1" fmla="*/ 1447916 h 5097037"/>
                <a:gd name="connsiteX2" fmla="*/ 2550406 w 5095345"/>
                <a:gd name="connsiteY2" fmla="*/ 116 h 5097037"/>
                <a:gd name="connsiteX3" fmla="*/ 3712456 w 5095345"/>
                <a:gd name="connsiteY3" fmla="*/ 1524116 h 5097037"/>
                <a:gd name="connsiteX4" fmla="*/ 5084056 w 5095345"/>
                <a:gd name="connsiteY4" fmla="*/ 2514716 h 5097037"/>
                <a:gd name="connsiteX5" fmla="*/ 4264907 w 5095345"/>
                <a:gd name="connsiteY5" fmla="*/ 4057766 h 5097037"/>
                <a:gd name="connsiteX6" fmla="*/ 2550406 w 5095345"/>
                <a:gd name="connsiteY6" fmla="*/ 5048366 h 5097037"/>
                <a:gd name="connsiteX7" fmla="*/ 16756 w 5095345"/>
                <a:gd name="connsiteY7" fmla="*/ 2514716 h 5097037"/>
                <a:gd name="connsiteX0" fmla="*/ 16756 w 5087088"/>
                <a:gd name="connsiteY0" fmla="*/ 2514716 h 5051792"/>
                <a:gd name="connsiteX1" fmla="*/ 1502656 w 5087088"/>
                <a:gd name="connsiteY1" fmla="*/ 1447916 h 5051792"/>
                <a:gd name="connsiteX2" fmla="*/ 2550406 w 5087088"/>
                <a:gd name="connsiteY2" fmla="*/ 116 h 5051792"/>
                <a:gd name="connsiteX3" fmla="*/ 3712456 w 5087088"/>
                <a:gd name="connsiteY3" fmla="*/ 1524116 h 5051792"/>
                <a:gd name="connsiteX4" fmla="*/ 5084056 w 5087088"/>
                <a:gd name="connsiteY4" fmla="*/ 2514716 h 5051792"/>
                <a:gd name="connsiteX5" fmla="*/ 2721857 w 5087088"/>
                <a:gd name="connsiteY5" fmla="*/ 3048116 h 5051792"/>
                <a:gd name="connsiteX6" fmla="*/ 2550406 w 5087088"/>
                <a:gd name="connsiteY6" fmla="*/ 5048366 h 5051792"/>
                <a:gd name="connsiteX7" fmla="*/ 16756 w 5087088"/>
                <a:gd name="connsiteY7" fmla="*/ 2514716 h 5051792"/>
                <a:gd name="connsiteX0" fmla="*/ 16756 w 5087088"/>
                <a:gd name="connsiteY0" fmla="*/ 2514716 h 5054640"/>
                <a:gd name="connsiteX1" fmla="*/ 1502656 w 5087088"/>
                <a:gd name="connsiteY1" fmla="*/ 1447916 h 5054640"/>
                <a:gd name="connsiteX2" fmla="*/ 2550406 w 5087088"/>
                <a:gd name="connsiteY2" fmla="*/ 116 h 5054640"/>
                <a:gd name="connsiteX3" fmla="*/ 3712456 w 5087088"/>
                <a:gd name="connsiteY3" fmla="*/ 1524116 h 5054640"/>
                <a:gd name="connsiteX4" fmla="*/ 5084056 w 5087088"/>
                <a:gd name="connsiteY4" fmla="*/ 2514716 h 5054640"/>
                <a:gd name="connsiteX5" fmla="*/ 2721857 w 5087088"/>
                <a:gd name="connsiteY5" fmla="*/ 3048116 h 5054640"/>
                <a:gd name="connsiteX6" fmla="*/ 2550406 w 5087088"/>
                <a:gd name="connsiteY6" fmla="*/ 5048366 h 5054640"/>
                <a:gd name="connsiteX7" fmla="*/ 835907 w 5087088"/>
                <a:gd name="connsiteY7" fmla="*/ 3638666 h 5054640"/>
                <a:gd name="connsiteX8" fmla="*/ 16756 w 5087088"/>
                <a:gd name="connsiteY8" fmla="*/ 2514716 h 5054640"/>
                <a:gd name="connsiteX0" fmla="*/ 29 w 5070361"/>
                <a:gd name="connsiteY0" fmla="*/ 2514716 h 5048664"/>
                <a:gd name="connsiteX1" fmla="*/ 1485929 w 5070361"/>
                <a:gd name="connsiteY1" fmla="*/ 1447916 h 5048664"/>
                <a:gd name="connsiteX2" fmla="*/ 2533679 w 5070361"/>
                <a:gd name="connsiteY2" fmla="*/ 116 h 5048664"/>
                <a:gd name="connsiteX3" fmla="*/ 3695729 w 5070361"/>
                <a:gd name="connsiteY3" fmla="*/ 1524116 h 5048664"/>
                <a:gd name="connsiteX4" fmla="*/ 5067329 w 5070361"/>
                <a:gd name="connsiteY4" fmla="*/ 2514716 h 5048664"/>
                <a:gd name="connsiteX5" fmla="*/ 2705130 w 5070361"/>
                <a:gd name="connsiteY5" fmla="*/ 3048116 h 5048664"/>
                <a:gd name="connsiteX6" fmla="*/ 2533679 w 5070361"/>
                <a:gd name="connsiteY6" fmla="*/ 5048366 h 5048664"/>
                <a:gd name="connsiteX7" fmla="*/ 1524030 w 5070361"/>
                <a:gd name="connsiteY7" fmla="*/ 2895716 h 5048664"/>
                <a:gd name="connsiteX8" fmla="*/ 29 w 5070361"/>
                <a:gd name="connsiteY8" fmla="*/ 2514716 h 5048664"/>
                <a:gd name="connsiteX0" fmla="*/ 29 w 5070631"/>
                <a:gd name="connsiteY0" fmla="*/ 2514716 h 5049645"/>
                <a:gd name="connsiteX1" fmla="*/ 1485929 w 5070631"/>
                <a:gd name="connsiteY1" fmla="*/ 1447916 h 5049645"/>
                <a:gd name="connsiteX2" fmla="*/ 2533679 w 5070631"/>
                <a:gd name="connsiteY2" fmla="*/ 116 h 5049645"/>
                <a:gd name="connsiteX3" fmla="*/ 3695729 w 5070631"/>
                <a:gd name="connsiteY3" fmla="*/ 1524116 h 5049645"/>
                <a:gd name="connsiteX4" fmla="*/ 5067329 w 5070631"/>
                <a:gd name="connsiteY4" fmla="*/ 2514716 h 5049645"/>
                <a:gd name="connsiteX5" fmla="*/ 2876580 w 5070631"/>
                <a:gd name="connsiteY5" fmla="*/ 3200516 h 5049645"/>
                <a:gd name="connsiteX6" fmla="*/ 2533679 w 5070631"/>
                <a:gd name="connsiteY6" fmla="*/ 5048366 h 5049645"/>
                <a:gd name="connsiteX7" fmla="*/ 1524030 w 5070631"/>
                <a:gd name="connsiteY7" fmla="*/ 2895716 h 5049645"/>
                <a:gd name="connsiteX8" fmla="*/ 29 w 5070631"/>
                <a:gd name="connsiteY8" fmla="*/ 2514716 h 5049645"/>
                <a:gd name="connsiteX0" fmla="*/ 29 w 5070631"/>
                <a:gd name="connsiteY0" fmla="*/ 2514716 h 5048449"/>
                <a:gd name="connsiteX1" fmla="*/ 1485929 w 5070631"/>
                <a:gd name="connsiteY1" fmla="*/ 1447916 h 5048449"/>
                <a:gd name="connsiteX2" fmla="*/ 2533679 w 5070631"/>
                <a:gd name="connsiteY2" fmla="*/ 116 h 5048449"/>
                <a:gd name="connsiteX3" fmla="*/ 3695729 w 5070631"/>
                <a:gd name="connsiteY3" fmla="*/ 1524116 h 5048449"/>
                <a:gd name="connsiteX4" fmla="*/ 5067329 w 5070631"/>
                <a:gd name="connsiteY4" fmla="*/ 2514716 h 5048449"/>
                <a:gd name="connsiteX5" fmla="*/ 2876580 w 5070631"/>
                <a:gd name="connsiteY5" fmla="*/ 3200516 h 5048449"/>
                <a:gd name="connsiteX6" fmla="*/ 2533679 w 5070631"/>
                <a:gd name="connsiteY6" fmla="*/ 5048366 h 5048449"/>
                <a:gd name="connsiteX7" fmla="*/ 1524030 w 5070631"/>
                <a:gd name="connsiteY7" fmla="*/ 2895716 h 5048449"/>
                <a:gd name="connsiteX8" fmla="*/ 29 w 5070631"/>
                <a:gd name="connsiteY8" fmla="*/ 2514716 h 5048449"/>
                <a:gd name="connsiteX0" fmla="*/ 29 w 5079116"/>
                <a:gd name="connsiteY0" fmla="*/ 2514716 h 5048449"/>
                <a:gd name="connsiteX1" fmla="*/ 1485929 w 5079116"/>
                <a:gd name="connsiteY1" fmla="*/ 1447916 h 5048449"/>
                <a:gd name="connsiteX2" fmla="*/ 2533679 w 5079116"/>
                <a:gd name="connsiteY2" fmla="*/ 116 h 5048449"/>
                <a:gd name="connsiteX3" fmla="*/ 3695729 w 5079116"/>
                <a:gd name="connsiteY3" fmla="*/ 1524116 h 5048449"/>
                <a:gd name="connsiteX4" fmla="*/ 5067329 w 5079116"/>
                <a:gd name="connsiteY4" fmla="*/ 2514716 h 5048449"/>
                <a:gd name="connsiteX5" fmla="*/ 2876580 w 5079116"/>
                <a:gd name="connsiteY5" fmla="*/ 3200516 h 5048449"/>
                <a:gd name="connsiteX6" fmla="*/ 2533679 w 5079116"/>
                <a:gd name="connsiteY6" fmla="*/ 5048366 h 5048449"/>
                <a:gd name="connsiteX7" fmla="*/ 1524030 w 5079116"/>
                <a:gd name="connsiteY7" fmla="*/ 2895716 h 5048449"/>
                <a:gd name="connsiteX8" fmla="*/ 29 w 5079116"/>
                <a:gd name="connsiteY8" fmla="*/ 2514716 h 5048449"/>
                <a:gd name="connsiteX0" fmla="*/ 29 w 5079116"/>
                <a:gd name="connsiteY0" fmla="*/ 2515021 h 5048754"/>
                <a:gd name="connsiteX1" fmla="*/ 1485929 w 5079116"/>
                <a:gd name="connsiteY1" fmla="*/ 1448221 h 5048754"/>
                <a:gd name="connsiteX2" fmla="*/ 2533679 w 5079116"/>
                <a:gd name="connsiteY2" fmla="*/ 421 h 5048754"/>
                <a:gd name="connsiteX3" fmla="*/ 3695729 w 5079116"/>
                <a:gd name="connsiteY3" fmla="*/ 1524421 h 5048754"/>
                <a:gd name="connsiteX4" fmla="*/ 5067329 w 5079116"/>
                <a:gd name="connsiteY4" fmla="*/ 2515021 h 5048754"/>
                <a:gd name="connsiteX5" fmla="*/ 2876580 w 5079116"/>
                <a:gd name="connsiteY5" fmla="*/ 3200821 h 5048754"/>
                <a:gd name="connsiteX6" fmla="*/ 2533679 w 5079116"/>
                <a:gd name="connsiteY6" fmla="*/ 5048671 h 5048754"/>
                <a:gd name="connsiteX7" fmla="*/ 1524030 w 5079116"/>
                <a:gd name="connsiteY7" fmla="*/ 2896021 h 5048754"/>
                <a:gd name="connsiteX8" fmla="*/ 29 w 5079116"/>
                <a:gd name="connsiteY8" fmla="*/ 2515021 h 5048754"/>
                <a:gd name="connsiteX0" fmla="*/ 40849 w 5119936"/>
                <a:gd name="connsiteY0" fmla="*/ 2515021 h 5048754"/>
                <a:gd name="connsiteX1" fmla="*/ 1526749 w 5119936"/>
                <a:gd name="connsiteY1" fmla="*/ 1448221 h 5048754"/>
                <a:gd name="connsiteX2" fmla="*/ 2574499 w 5119936"/>
                <a:gd name="connsiteY2" fmla="*/ 421 h 5048754"/>
                <a:gd name="connsiteX3" fmla="*/ 3736549 w 5119936"/>
                <a:gd name="connsiteY3" fmla="*/ 1524421 h 5048754"/>
                <a:gd name="connsiteX4" fmla="*/ 5108149 w 5119936"/>
                <a:gd name="connsiteY4" fmla="*/ 2515021 h 5048754"/>
                <a:gd name="connsiteX5" fmla="*/ 2917400 w 5119936"/>
                <a:gd name="connsiteY5" fmla="*/ 3200821 h 5048754"/>
                <a:gd name="connsiteX6" fmla="*/ 2574499 w 5119936"/>
                <a:gd name="connsiteY6" fmla="*/ 5048671 h 5048754"/>
                <a:gd name="connsiteX7" fmla="*/ 1564850 w 5119936"/>
                <a:gd name="connsiteY7" fmla="*/ 2896021 h 5048754"/>
                <a:gd name="connsiteX8" fmla="*/ 40849 w 5119936"/>
                <a:gd name="connsiteY8" fmla="*/ 2515021 h 504875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28192 w 5107279"/>
                <a:gd name="connsiteY0" fmla="*/ 2515021 h 5048924"/>
                <a:gd name="connsiteX1" fmla="*/ 1514092 w 5107279"/>
                <a:gd name="connsiteY1" fmla="*/ 1448221 h 5048924"/>
                <a:gd name="connsiteX2" fmla="*/ 2561842 w 5107279"/>
                <a:gd name="connsiteY2" fmla="*/ 421 h 5048924"/>
                <a:gd name="connsiteX3" fmla="*/ 3723892 w 5107279"/>
                <a:gd name="connsiteY3" fmla="*/ 1524421 h 5048924"/>
                <a:gd name="connsiteX4" fmla="*/ 5095492 w 5107279"/>
                <a:gd name="connsiteY4" fmla="*/ 2515021 h 5048924"/>
                <a:gd name="connsiteX5" fmla="*/ 2904743 w 5107279"/>
                <a:gd name="connsiteY5" fmla="*/ 3200821 h 5048924"/>
                <a:gd name="connsiteX6" fmla="*/ 2561842 w 5107279"/>
                <a:gd name="connsiteY6" fmla="*/ 5048671 h 5048924"/>
                <a:gd name="connsiteX7" fmla="*/ 1552193 w 5107279"/>
                <a:gd name="connsiteY7" fmla="*/ 3067471 h 5048924"/>
                <a:gd name="connsiteX8" fmla="*/ 28192 w 5107279"/>
                <a:gd name="connsiteY8" fmla="*/ 2515021 h 5048924"/>
                <a:gd name="connsiteX0" fmla="*/ 28192 w 5107279"/>
                <a:gd name="connsiteY0" fmla="*/ 2515021 h 5050456"/>
                <a:gd name="connsiteX1" fmla="*/ 1514092 w 5107279"/>
                <a:gd name="connsiteY1" fmla="*/ 1448221 h 5050456"/>
                <a:gd name="connsiteX2" fmla="*/ 2561842 w 5107279"/>
                <a:gd name="connsiteY2" fmla="*/ 421 h 5050456"/>
                <a:gd name="connsiteX3" fmla="*/ 3723892 w 5107279"/>
                <a:gd name="connsiteY3" fmla="*/ 1524421 h 5050456"/>
                <a:gd name="connsiteX4" fmla="*/ 5095492 w 5107279"/>
                <a:gd name="connsiteY4" fmla="*/ 2515021 h 5050456"/>
                <a:gd name="connsiteX5" fmla="*/ 2904743 w 5107279"/>
                <a:gd name="connsiteY5" fmla="*/ 3200821 h 5050456"/>
                <a:gd name="connsiteX6" fmla="*/ 2561842 w 5107279"/>
                <a:gd name="connsiteY6" fmla="*/ 5048671 h 5050456"/>
                <a:gd name="connsiteX7" fmla="*/ 1552193 w 5107279"/>
                <a:gd name="connsiteY7" fmla="*/ 3067471 h 5050456"/>
                <a:gd name="connsiteX8" fmla="*/ 28192 w 5107279"/>
                <a:gd name="connsiteY8" fmla="*/ 2515021 h 5050456"/>
                <a:gd name="connsiteX0" fmla="*/ 28192 w 5095562"/>
                <a:gd name="connsiteY0" fmla="*/ 2515021 h 5049595"/>
                <a:gd name="connsiteX1" fmla="*/ 1514092 w 5095562"/>
                <a:gd name="connsiteY1" fmla="*/ 1448221 h 5049595"/>
                <a:gd name="connsiteX2" fmla="*/ 2561842 w 5095562"/>
                <a:gd name="connsiteY2" fmla="*/ 421 h 5049595"/>
                <a:gd name="connsiteX3" fmla="*/ 3723892 w 5095562"/>
                <a:gd name="connsiteY3" fmla="*/ 1524421 h 5049595"/>
                <a:gd name="connsiteX4" fmla="*/ 5095492 w 5095562"/>
                <a:gd name="connsiteY4" fmla="*/ 2515021 h 5049595"/>
                <a:gd name="connsiteX5" fmla="*/ 3666743 w 5095562"/>
                <a:gd name="connsiteY5" fmla="*/ 3315121 h 5049595"/>
                <a:gd name="connsiteX6" fmla="*/ 2561842 w 5095562"/>
                <a:gd name="connsiteY6" fmla="*/ 5048671 h 5049595"/>
                <a:gd name="connsiteX7" fmla="*/ 1552193 w 5095562"/>
                <a:gd name="connsiteY7" fmla="*/ 3067471 h 5049595"/>
                <a:gd name="connsiteX8" fmla="*/ 28192 w 5095562"/>
                <a:gd name="connsiteY8" fmla="*/ 2515021 h 5049595"/>
                <a:gd name="connsiteX0" fmla="*/ 28192 w 5095562"/>
                <a:gd name="connsiteY0" fmla="*/ 2515021 h 5048791"/>
                <a:gd name="connsiteX1" fmla="*/ 1514092 w 5095562"/>
                <a:gd name="connsiteY1" fmla="*/ 1448221 h 5048791"/>
                <a:gd name="connsiteX2" fmla="*/ 2561842 w 5095562"/>
                <a:gd name="connsiteY2" fmla="*/ 421 h 5048791"/>
                <a:gd name="connsiteX3" fmla="*/ 3723892 w 5095562"/>
                <a:gd name="connsiteY3" fmla="*/ 1524421 h 5048791"/>
                <a:gd name="connsiteX4" fmla="*/ 5095492 w 5095562"/>
                <a:gd name="connsiteY4" fmla="*/ 2515021 h 5048791"/>
                <a:gd name="connsiteX5" fmla="*/ 3666743 w 5095562"/>
                <a:gd name="connsiteY5" fmla="*/ 3315121 h 5048791"/>
                <a:gd name="connsiteX6" fmla="*/ 2561842 w 5095562"/>
                <a:gd name="connsiteY6" fmla="*/ 5048671 h 5048791"/>
                <a:gd name="connsiteX7" fmla="*/ 1552193 w 5095562"/>
                <a:gd name="connsiteY7" fmla="*/ 3067471 h 5048791"/>
                <a:gd name="connsiteX8" fmla="*/ 28192 w 5095562"/>
                <a:gd name="connsiteY8" fmla="*/ 2515021 h 5048791"/>
                <a:gd name="connsiteX0" fmla="*/ 28192 w 5095558"/>
                <a:gd name="connsiteY0" fmla="*/ 2515021 h 5048791"/>
                <a:gd name="connsiteX1" fmla="*/ 1514092 w 5095558"/>
                <a:gd name="connsiteY1" fmla="*/ 1448221 h 5048791"/>
                <a:gd name="connsiteX2" fmla="*/ 2561842 w 5095558"/>
                <a:gd name="connsiteY2" fmla="*/ 421 h 5048791"/>
                <a:gd name="connsiteX3" fmla="*/ 3723892 w 5095558"/>
                <a:gd name="connsiteY3" fmla="*/ 1524421 h 5048791"/>
                <a:gd name="connsiteX4" fmla="*/ 5095492 w 5095558"/>
                <a:gd name="connsiteY4" fmla="*/ 2515021 h 5048791"/>
                <a:gd name="connsiteX5" fmla="*/ 3666743 w 5095558"/>
                <a:gd name="connsiteY5" fmla="*/ 3315121 h 5048791"/>
                <a:gd name="connsiteX6" fmla="*/ 2561842 w 5095558"/>
                <a:gd name="connsiteY6" fmla="*/ 5048671 h 5048791"/>
                <a:gd name="connsiteX7" fmla="*/ 1552193 w 5095558"/>
                <a:gd name="connsiteY7" fmla="*/ 3067471 h 5048791"/>
                <a:gd name="connsiteX8" fmla="*/ 28192 w 5095558"/>
                <a:gd name="connsiteY8" fmla="*/ 2515021 h 5048791"/>
                <a:gd name="connsiteX0" fmla="*/ 0 w 5067366"/>
                <a:gd name="connsiteY0" fmla="*/ 2515021 h 5048895"/>
                <a:gd name="connsiteX1" fmla="*/ 1485900 w 5067366"/>
                <a:gd name="connsiteY1" fmla="*/ 1448221 h 5048895"/>
                <a:gd name="connsiteX2" fmla="*/ 2533650 w 5067366"/>
                <a:gd name="connsiteY2" fmla="*/ 421 h 5048895"/>
                <a:gd name="connsiteX3" fmla="*/ 3695700 w 5067366"/>
                <a:gd name="connsiteY3" fmla="*/ 1524421 h 5048895"/>
                <a:gd name="connsiteX4" fmla="*/ 5067300 w 5067366"/>
                <a:gd name="connsiteY4" fmla="*/ 2515021 h 5048895"/>
                <a:gd name="connsiteX5" fmla="*/ 3638551 w 5067366"/>
                <a:gd name="connsiteY5" fmla="*/ 3315121 h 5048895"/>
                <a:gd name="connsiteX6" fmla="*/ 2533650 w 5067366"/>
                <a:gd name="connsiteY6" fmla="*/ 5048671 h 5048895"/>
                <a:gd name="connsiteX7" fmla="*/ 1485901 w 5067366"/>
                <a:gd name="connsiteY7" fmla="*/ 3429421 h 5048895"/>
                <a:gd name="connsiteX8" fmla="*/ 0 w 5067366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70969"/>
                <a:gd name="connsiteY0" fmla="*/ 2515021 h 5048895"/>
                <a:gd name="connsiteX1" fmla="*/ 1488007 w 5070969"/>
                <a:gd name="connsiteY1" fmla="*/ 1448221 h 5048895"/>
                <a:gd name="connsiteX2" fmla="*/ 2535757 w 5070969"/>
                <a:gd name="connsiteY2" fmla="*/ 421 h 5048895"/>
                <a:gd name="connsiteX3" fmla="*/ 3697807 w 5070969"/>
                <a:gd name="connsiteY3" fmla="*/ 1524421 h 5048895"/>
                <a:gd name="connsiteX4" fmla="*/ 5069407 w 5070969"/>
                <a:gd name="connsiteY4" fmla="*/ 2515021 h 5048895"/>
                <a:gd name="connsiteX5" fmla="*/ 3640658 w 5070969"/>
                <a:gd name="connsiteY5" fmla="*/ 3315121 h 5048895"/>
                <a:gd name="connsiteX6" fmla="*/ 2535757 w 5070969"/>
                <a:gd name="connsiteY6" fmla="*/ 5048671 h 5048895"/>
                <a:gd name="connsiteX7" fmla="*/ 1488008 w 5070969"/>
                <a:gd name="connsiteY7" fmla="*/ 3429421 h 5048895"/>
                <a:gd name="connsiteX8" fmla="*/ 2107 w 5070969"/>
                <a:gd name="connsiteY8" fmla="*/ 2515021 h 5048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0969" h="5048895">
                  <a:moveTo>
                    <a:pt x="2107" y="2515021"/>
                  </a:moveTo>
                  <a:cubicBezTo>
                    <a:pt x="-55043" y="1918121"/>
                    <a:pt x="1065732" y="1867321"/>
                    <a:pt x="1488007" y="1448221"/>
                  </a:cubicBezTo>
                  <a:cubicBezTo>
                    <a:pt x="1910282" y="1029121"/>
                    <a:pt x="1691207" y="25821"/>
                    <a:pt x="2535757" y="421"/>
                  </a:cubicBezTo>
                  <a:cubicBezTo>
                    <a:pt x="3380307" y="-24979"/>
                    <a:pt x="3275532" y="1105321"/>
                    <a:pt x="3697807" y="1524421"/>
                  </a:cubicBezTo>
                  <a:cubicBezTo>
                    <a:pt x="4120082" y="1943521"/>
                    <a:pt x="5021782" y="1626021"/>
                    <a:pt x="5069407" y="2515021"/>
                  </a:cubicBezTo>
                  <a:cubicBezTo>
                    <a:pt x="5117032" y="3404021"/>
                    <a:pt x="4062933" y="2892846"/>
                    <a:pt x="3640658" y="3315121"/>
                  </a:cubicBezTo>
                  <a:cubicBezTo>
                    <a:pt x="3218383" y="3737396"/>
                    <a:pt x="3161232" y="5029621"/>
                    <a:pt x="2535757" y="5048671"/>
                  </a:cubicBezTo>
                  <a:cubicBezTo>
                    <a:pt x="1910282" y="5067721"/>
                    <a:pt x="1834083" y="3870746"/>
                    <a:pt x="1488008" y="3429421"/>
                  </a:cubicBezTo>
                  <a:cubicBezTo>
                    <a:pt x="1141933" y="2988096"/>
                    <a:pt x="59257" y="3111921"/>
                    <a:pt x="2107" y="2515021"/>
                  </a:cubicBezTo>
                  <a:close/>
                </a:path>
              </a:pathLst>
            </a:custGeom>
            <a:solidFill>
              <a:srgbClr val="76D1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1"/>
            <p:cNvSpPr/>
            <p:nvPr/>
          </p:nvSpPr>
          <p:spPr>
            <a:xfrm>
              <a:off x="1417250" y="1597396"/>
              <a:ext cx="3698159" cy="3682060"/>
            </a:xfrm>
            <a:custGeom>
              <a:avLst/>
              <a:gdLst>
                <a:gd name="connsiteX0" fmla="*/ 0 w 5067300"/>
                <a:gd name="connsiteY0" fmla="*/ 2533650 h 5067300"/>
                <a:gd name="connsiteX1" fmla="*/ 2533650 w 5067300"/>
                <a:gd name="connsiteY1" fmla="*/ 0 h 5067300"/>
                <a:gd name="connsiteX2" fmla="*/ 5067300 w 5067300"/>
                <a:gd name="connsiteY2" fmla="*/ 2533650 h 5067300"/>
                <a:gd name="connsiteX3" fmla="*/ 2533650 w 5067300"/>
                <a:gd name="connsiteY3" fmla="*/ 5067300 h 5067300"/>
                <a:gd name="connsiteX4" fmla="*/ 0 w 5067300"/>
                <a:gd name="connsiteY4" fmla="*/ 2533650 h 5067300"/>
                <a:gd name="connsiteX0" fmla="*/ 0 w 5067300"/>
                <a:gd name="connsiteY0" fmla="*/ 2514600 h 5048250"/>
                <a:gd name="connsiteX1" fmla="*/ 2533650 w 5067300"/>
                <a:gd name="connsiteY1" fmla="*/ 0 h 5048250"/>
                <a:gd name="connsiteX2" fmla="*/ 5067300 w 5067300"/>
                <a:gd name="connsiteY2" fmla="*/ 2514600 h 5048250"/>
                <a:gd name="connsiteX3" fmla="*/ 2533650 w 5067300"/>
                <a:gd name="connsiteY3" fmla="*/ 5048250 h 5048250"/>
                <a:gd name="connsiteX4" fmla="*/ 0 w 5067300"/>
                <a:gd name="connsiteY4" fmla="*/ 2514600 h 5048250"/>
                <a:gd name="connsiteX0" fmla="*/ 54437 w 5121737"/>
                <a:gd name="connsiteY0" fmla="*/ 2603761 h 5137411"/>
                <a:gd name="connsiteX1" fmla="*/ 987887 w 5121737"/>
                <a:gd name="connsiteY1" fmla="*/ 755911 h 5137411"/>
                <a:gd name="connsiteX2" fmla="*/ 2588087 w 5121737"/>
                <a:gd name="connsiteY2" fmla="*/ 89161 h 5137411"/>
                <a:gd name="connsiteX3" fmla="*/ 5121737 w 5121737"/>
                <a:gd name="connsiteY3" fmla="*/ 2603761 h 5137411"/>
                <a:gd name="connsiteX4" fmla="*/ 2588087 w 5121737"/>
                <a:gd name="connsiteY4" fmla="*/ 5137411 h 5137411"/>
                <a:gd name="connsiteX5" fmla="*/ 54437 w 5121737"/>
                <a:gd name="connsiteY5" fmla="*/ 2603761 h 5137411"/>
                <a:gd name="connsiteX0" fmla="*/ 16756 w 5084056"/>
                <a:gd name="connsiteY0" fmla="*/ 2532352 h 5066002"/>
                <a:gd name="connsiteX1" fmla="*/ 1502656 w 5084056"/>
                <a:gd name="connsiteY1" fmla="*/ 1465552 h 5066002"/>
                <a:gd name="connsiteX2" fmla="*/ 2550406 w 5084056"/>
                <a:gd name="connsiteY2" fmla="*/ 17752 h 5066002"/>
                <a:gd name="connsiteX3" fmla="*/ 5084056 w 5084056"/>
                <a:gd name="connsiteY3" fmla="*/ 2532352 h 5066002"/>
                <a:gd name="connsiteX4" fmla="*/ 2550406 w 5084056"/>
                <a:gd name="connsiteY4" fmla="*/ 5066002 h 5066002"/>
                <a:gd name="connsiteX5" fmla="*/ 16756 w 5084056"/>
                <a:gd name="connsiteY5" fmla="*/ 2532352 h 5066002"/>
                <a:gd name="connsiteX0" fmla="*/ 16756 w 5144870"/>
                <a:gd name="connsiteY0" fmla="*/ 2522862 h 5056512"/>
                <a:gd name="connsiteX1" fmla="*/ 1502656 w 5144870"/>
                <a:gd name="connsiteY1" fmla="*/ 1456062 h 5056512"/>
                <a:gd name="connsiteX2" fmla="*/ 2550406 w 5144870"/>
                <a:gd name="connsiteY2" fmla="*/ 8262 h 5056512"/>
                <a:gd name="connsiteX3" fmla="*/ 4207756 w 5144870"/>
                <a:gd name="connsiteY3" fmla="*/ 941712 h 5056512"/>
                <a:gd name="connsiteX4" fmla="*/ 5084056 w 5144870"/>
                <a:gd name="connsiteY4" fmla="*/ 2522862 h 5056512"/>
                <a:gd name="connsiteX5" fmla="*/ 2550406 w 5144870"/>
                <a:gd name="connsiteY5" fmla="*/ 5056512 h 5056512"/>
                <a:gd name="connsiteX6" fmla="*/ 16756 w 5144870"/>
                <a:gd name="connsiteY6" fmla="*/ 2522862 h 5056512"/>
                <a:gd name="connsiteX0" fmla="*/ 16756 w 5124175"/>
                <a:gd name="connsiteY0" fmla="*/ 2514716 h 5048366"/>
                <a:gd name="connsiteX1" fmla="*/ 1502656 w 5124175"/>
                <a:gd name="connsiteY1" fmla="*/ 1447916 h 5048366"/>
                <a:gd name="connsiteX2" fmla="*/ 2550406 w 5124175"/>
                <a:gd name="connsiteY2" fmla="*/ 116 h 5048366"/>
                <a:gd name="connsiteX3" fmla="*/ 3712456 w 5124175"/>
                <a:gd name="connsiteY3" fmla="*/ 1524116 h 5048366"/>
                <a:gd name="connsiteX4" fmla="*/ 5084056 w 5124175"/>
                <a:gd name="connsiteY4" fmla="*/ 2514716 h 5048366"/>
                <a:gd name="connsiteX5" fmla="*/ 2550406 w 5124175"/>
                <a:gd name="connsiteY5" fmla="*/ 5048366 h 5048366"/>
                <a:gd name="connsiteX6" fmla="*/ 16756 w 5124175"/>
                <a:gd name="connsiteY6" fmla="*/ 2514716 h 5048366"/>
                <a:gd name="connsiteX0" fmla="*/ 16756 w 5095345"/>
                <a:gd name="connsiteY0" fmla="*/ 2514716 h 5097037"/>
                <a:gd name="connsiteX1" fmla="*/ 1502656 w 5095345"/>
                <a:gd name="connsiteY1" fmla="*/ 1447916 h 5097037"/>
                <a:gd name="connsiteX2" fmla="*/ 2550406 w 5095345"/>
                <a:gd name="connsiteY2" fmla="*/ 116 h 5097037"/>
                <a:gd name="connsiteX3" fmla="*/ 3712456 w 5095345"/>
                <a:gd name="connsiteY3" fmla="*/ 1524116 h 5097037"/>
                <a:gd name="connsiteX4" fmla="*/ 5084056 w 5095345"/>
                <a:gd name="connsiteY4" fmla="*/ 2514716 h 5097037"/>
                <a:gd name="connsiteX5" fmla="*/ 4264907 w 5095345"/>
                <a:gd name="connsiteY5" fmla="*/ 4057766 h 5097037"/>
                <a:gd name="connsiteX6" fmla="*/ 2550406 w 5095345"/>
                <a:gd name="connsiteY6" fmla="*/ 5048366 h 5097037"/>
                <a:gd name="connsiteX7" fmla="*/ 16756 w 5095345"/>
                <a:gd name="connsiteY7" fmla="*/ 2514716 h 5097037"/>
                <a:gd name="connsiteX0" fmla="*/ 16756 w 5087088"/>
                <a:gd name="connsiteY0" fmla="*/ 2514716 h 5051792"/>
                <a:gd name="connsiteX1" fmla="*/ 1502656 w 5087088"/>
                <a:gd name="connsiteY1" fmla="*/ 1447916 h 5051792"/>
                <a:gd name="connsiteX2" fmla="*/ 2550406 w 5087088"/>
                <a:gd name="connsiteY2" fmla="*/ 116 h 5051792"/>
                <a:gd name="connsiteX3" fmla="*/ 3712456 w 5087088"/>
                <a:gd name="connsiteY3" fmla="*/ 1524116 h 5051792"/>
                <a:gd name="connsiteX4" fmla="*/ 5084056 w 5087088"/>
                <a:gd name="connsiteY4" fmla="*/ 2514716 h 5051792"/>
                <a:gd name="connsiteX5" fmla="*/ 2721857 w 5087088"/>
                <a:gd name="connsiteY5" fmla="*/ 3048116 h 5051792"/>
                <a:gd name="connsiteX6" fmla="*/ 2550406 w 5087088"/>
                <a:gd name="connsiteY6" fmla="*/ 5048366 h 5051792"/>
                <a:gd name="connsiteX7" fmla="*/ 16756 w 5087088"/>
                <a:gd name="connsiteY7" fmla="*/ 2514716 h 5051792"/>
                <a:gd name="connsiteX0" fmla="*/ 16756 w 5087088"/>
                <a:gd name="connsiteY0" fmla="*/ 2514716 h 5054640"/>
                <a:gd name="connsiteX1" fmla="*/ 1502656 w 5087088"/>
                <a:gd name="connsiteY1" fmla="*/ 1447916 h 5054640"/>
                <a:gd name="connsiteX2" fmla="*/ 2550406 w 5087088"/>
                <a:gd name="connsiteY2" fmla="*/ 116 h 5054640"/>
                <a:gd name="connsiteX3" fmla="*/ 3712456 w 5087088"/>
                <a:gd name="connsiteY3" fmla="*/ 1524116 h 5054640"/>
                <a:gd name="connsiteX4" fmla="*/ 5084056 w 5087088"/>
                <a:gd name="connsiteY4" fmla="*/ 2514716 h 5054640"/>
                <a:gd name="connsiteX5" fmla="*/ 2721857 w 5087088"/>
                <a:gd name="connsiteY5" fmla="*/ 3048116 h 5054640"/>
                <a:gd name="connsiteX6" fmla="*/ 2550406 w 5087088"/>
                <a:gd name="connsiteY6" fmla="*/ 5048366 h 5054640"/>
                <a:gd name="connsiteX7" fmla="*/ 835907 w 5087088"/>
                <a:gd name="connsiteY7" fmla="*/ 3638666 h 5054640"/>
                <a:gd name="connsiteX8" fmla="*/ 16756 w 5087088"/>
                <a:gd name="connsiteY8" fmla="*/ 2514716 h 5054640"/>
                <a:gd name="connsiteX0" fmla="*/ 29 w 5070361"/>
                <a:gd name="connsiteY0" fmla="*/ 2514716 h 5048664"/>
                <a:gd name="connsiteX1" fmla="*/ 1485929 w 5070361"/>
                <a:gd name="connsiteY1" fmla="*/ 1447916 h 5048664"/>
                <a:gd name="connsiteX2" fmla="*/ 2533679 w 5070361"/>
                <a:gd name="connsiteY2" fmla="*/ 116 h 5048664"/>
                <a:gd name="connsiteX3" fmla="*/ 3695729 w 5070361"/>
                <a:gd name="connsiteY3" fmla="*/ 1524116 h 5048664"/>
                <a:gd name="connsiteX4" fmla="*/ 5067329 w 5070361"/>
                <a:gd name="connsiteY4" fmla="*/ 2514716 h 5048664"/>
                <a:gd name="connsiteX5" fmla="*/ 2705130 w 5070361"/>
                <a:gd name="connsiteY5" fmla="*/ 3048116 h 5048664"/>
                <a:gd name="connsiteX6" fmla="*/ 2533679 w 5070361"/>
                <a:gd name="connsiteY6" fmla="*/ 5048366 h 5048664"/>
                <a:gd name="connsiteX7" fmla="*/ 1524030 w 5070361"/>
                <a:gd name="connsiteY7" fmla="*/ 2895716 h 5048664"/>
                <a:gd name="connsiteX8" fmla="*/ 29 w 5070361"/>
                <a:gd name="connsiteY8" fmla="*/ 2514716 h 5048664"/>
                <a:gd name="connsiteX0" fmla="*/ 29 w 5070631"/>
                <a:gd name="connsiteY0" fmla="*/ 2514716 h 5049645"/>
                <a:gd name="connsiteX1" fmla="*/ 1485929 w 5070631"/>
                <a:gd name="connsiteY1" fmla="*/ 1447916 h 5049645"/>
                <a:gd name="connsiteX2" fmla="*/ 2533679 w 5070631"/>
                <a:gd name="connsiteY2" fmla="*/ 116 h 5049645"/>
                <a:gd name="connsiteX3" fmla="*/ 3695729 w 5070631"/>
                <a:gd name="connsiteY3" fmla="*/ 1524116 h 5049645"/>
                <a:gd name="connsiteX4" fmla="*/ 5067329 w 5070631"/>
                <a:gd name="connsiteY4" fmla="*/ 2514716 h 5049645"/>
                <a:gd name="connsiteX5" fmla="*/ 2876580 w 5070631"/>
                <a:gd name="connsiteY5" fmla="*/ 3200516 h 5049645"/>
                <a:gd name="connsiteX6" fmla="*/ 2533679 w 5070631"/>
                <a:gd name="connsiteY6" fmla="*/ 5048366 h 5049645"/>
                <a:gd name="connsiteX7" fmla="*/ 1524030 w 5070631"/>
                <a:gd name="connsiteY7" fmla="*/ 2895716 h 5049645"/>
                <a:gd name="connsiteX8" fmla="*/ 29 w 5070631"/>
                <a:gd name="connsiteY8" fmla="*/ 2514716 h 5049645"/>
                <a:gd name="connsiteX0" fmla="*/ 29 w 5070631"/>
                <a:gd name="connsiteY0" fmla="*/ 2514716 h 5048449"/>
                <a:gd name="connsiteX1" fmla="*/ 1485929 w 5070631"/>
                <a:gd name="connsiteY1" fmla="*/ 1447916 h 5048449"/>
                <a:gd name="connsiteX2" fmla="*/ 2533679 w 5070631"/>
                <a:gd name="connsiteY2" fmla="*/ 116 h 5048449"/>
                <a:gd name="connsiteX3" fmla="*/ 3695729 w 5070631"/>
                <a:gd name="connsiteY3" fmla="*/ 1524116 h 5048449"/>
                <a:gd name="connsiteX4" fmla="*/ 5067329 w 5070631"/>
                <a:gd name="connsiteY4" fmla="*/ 2514716 h 5048449"/>
                <a:gd name="connsiteX5" fmla="*/ 2876580 w 5070631"/>
                <a:gd name="connsiteY5" fmla="*/ 3200516 h 5048449"/>
                <a:gd name="connsiteX6" fmla="*/ 2533679 w 5070631"/>
                <a:gd name="connsiteY6" fmla="*/ 5048366 h 5048449"/>
                <a:gd name="connsiteX7" fmla="*/ 1524030 w 5070631"/>
                <a:gd name="connsiteY7" fmla="*/ 2895716 h 5048449"/>
                <a:gd name="connsiteX8" fmla="*/ 29 w 5070631"/>
                <a:gd name="connsiteY8" fmla="*/ 2514716 h 5048449"/>
                <a:gd name="connsiteX0" fmla="*/ 29 w 5079116"/>
                <a:gd name="connsiteY0" fmla="*/ 2514716 h 5048449"/>
                <a:gd name="connsiteX1" fmla="*/ 1485929 w 5079116"/>
                <a:gd name="connsiteY1" fmla="*/ 1447916 h 5048449"/>
                <a:gd name="connsiteX2" fmla="*/ 2533679 w 5079116"/>
                <a:gd name="connsiteY2" fmla="*/ 116 h 5048449"/>
                <a:gd name="connsiteX3" fmla="*/ 3695729 w 5079116"/>
                <a:gd name="connsiteY3" fmla="*/ 1524116 h 5048449"/>
                <a:gd name="connsiteX4" fmla="*/ 5067329 w 5079116"/>
                <a:gd name="connsiteY4" fmla="*/ 2514716 h 5048449"/>
                <a:gd name="connsiteX5" fmla="*/ 2876580 w 5079116"/>
                <a:gd name="connsiteY5" fmla="*/ 3200516 h 5048449"/>
                <a:gd name="connsiteX6" fmla="*/ 2533679 w 5079116"/>
                <a:gd name="connsiteY6" fmla="*/ 5048366 h 5048449"/>
                <a:gd name="connsiteX7" fmla="*/ 1524030 w 5079116"/>
                <a:gd name="connsiteY7" fmla="*/ 2895716 h 5048449"/>
                <a:gd name="connsiteX8" fmla="*/ 29 w 5079116"/>
                <a:gd name="connsiteY8" fmla="*/ 2514716 h 5048449"/>
                <a:gd name="connsiteX0" fmla="*/ 29 w 5079116"/>
                <a:gd name="connsiteY0" fmla="*/ 2515021 h 5048754"/>
                <a:gd name="connsiteX1" fmla="*/ 1485929 w 5079116"/>
                <a:gd name="connsiteY1" fmla="*/ 1448221 h 5048754"/>
                <a:gd name="connsiteX2" fmla="*/ 2533679 w 5079116"/>
                <a:gd name="connsiteY2" fmla="*/ 421 h 5048754"/>
                <a:gd name="connsiteX3" fmla="*/ 3695729 w 5079116"/>
                <a:gd name="connsiteY3" fmla="*/ 1524421 h 5048754"/>
                <a:gd name="connsiteX4" fmla="*/ 5067329 w 5079116"/>
                <a:gd name="connsiteY4" fmla="*/ 2515021 h 5048754"/>
                <a:gd name="connsiteX5" fmla="*/ 2876580 w 5079116"/>
                <a:gd name="connsiteY5" fmla="*/ 3200821 h 5048754"/>
                <a:gd name="connsiteX6" fmla="*/ 2533679 w 5079116"/>
                <a:gd name="connsiteY6" fmla="*/ 5048671 h 5048754"/>
                <a:gd name="connsiteX7" fmla="*/ 1524030 w 5079116"/>
                <a:gd name="connsiteY7" fmla="*/ 2896021 h 5048754"/>
                <a:gd name="connsiteX8" fmla="*/ 29 w 5079116"/>
                <a:gd name="connsiteY8" fmla="*/ 2515021 h 5048754"/>
                <a:gd name="connsiteX0" fmla="*/ 40849 w 5119936"/>
                <a:gd name="connsiteY0" fmla="*/ 2515021 h 5048754"/>
                <a:gd name="connsiteX1" fmla="*/ 1526749 w 5119936"/>
                <a:gd name="connsiteY1" fmla="*/ 1448221 h 5048754"/>
                <a:gd name="connsiteX2" fmla="*/ 2574499 w 5119936"/>
                <a:gd name="connsiteY2" fmla="*/ 421 h 5048754"/>
                <a:gd name="connsiteX3" fmla="*/ 3736549 w 5119936"/>
                <a:gd name="connsiteY3" fmla="*/ 1524421 h 5048754"/>
                <a:gd name="connsiteX4" fmla="*/ 5108149 w 5119936"/>
                <a:gd name="connsiteY4" fmla="*/ 2515021 h 5048754"/>
                <a:gd name="connsiteX5" fmla="*/ 2917400 w 5119936"/>
                <a:gd name="connsiteY5" fmla="*/ 3200821 h 5048754"/>
                <a:gd name="connsiteX6" fmla="*/ 2574499 w 5119936"/>
                <a:gd name="connsiteY6" fmla="*/ 5048671 h 5048754"/>
                <a:gd name="connsiteX7" fmla="*/ 1564850 w 5119936"/>
                <a:gd name="connsiteY7" fmla="*/ 2896021 h 5048754"/>
                <a:gd name="connsiteX8" fmla="*/ 40849 w 5119936"/>
                <a:gd name="connsiteY8" fmla="*/ 2515021 h 504875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28192 w 5107279"/>
                <a:gd name="connsiteY0" fmla="*/ 2515021 h 5048924"/>
                <a:gd name="connsiteX1" fmla="*/ 1514092 w 5107279"/>
                <a:gd name="connsiteY1" fmla="*/ 1448221 h 5048924"/>
                <a:gd name="connsiteX2" fmla="*/ 2561842 w 5107279"/>
                <a:gd name="connsiteY2" fmla="*/ 421 h 5048924"/>
                <a:gd name="connsiteX3" fmla="*/ 3723892 w 5107279"/>
                <a:gd name="connsiteY3" fmla="*/ 1524421 h 5048924"/>
                <a:gd name="connsiteX4" fmla="*/ 5095492 w 5107279"/>
                <a:gd name="connsiteY4" fmla="*/ 2515021 h 5048924"/>
                <a:gd name="connsiteX5" fmla="*/ 2904743 w 5107279"/>
                <a:gd name="connsiteY5" fmla="*/ 3200821 h 5048924"/>
                <a:gd name="connsiteX6" fmla="*/ 2561842 w 5107279"/>
                <a:gd name="connsiteY6" fmla="*/ 5048671 h 5048924"/>
                <a:gd name="connsiteX7" fmla="*/ 1552193 w 5107279"/>
                <a:gd name="connsiteY7" fmla="*/ 3067471 h 5048924"/>
                <a:gd name="connsiteX8" fmla="*/ 28192 w 5107279"/>
                <a:gd name="connsiteY8" fmla="*/ 2515021 h 5048924"/>
                <a:gd name="connsiteX0" fmla="*/ 28192 w 5107279"/>
                <a:gd name="connsiteY0" fmla="*/ 2515021 h 5050456"/>
                <a:gd name="connsiteX1" fmla="*/ 1514092 w 5107279"/>
                <a:gd name="connsiteY1" fmla="*/ 1448221 h 5050456"/>
                <a:gd name="connsiteX2" fmla="*/ 2561842 w 5107279"/>
                <a:gd name="connsiteY2" fmla="*/ 421 h 5050456"/>
                <a:gd name="connsiteX3" fmla="*/ 3723892 w 5107279"/>
                <a:gd name="connsiteY3" fmla="*/ 1524421 h 5050456"/>
                <a:gd name="connsiteX4" fmla="*/ 5095492 w 5107279"/>
                <a:gd name="connsiteY4" fmla="*/ 2515021 h 5050456"/>
                <a:gd name="connsiteX5" fmla="*/ 2904743 w 5107279"/>
                <a:gd name="connsiteY5" fmla="*/ 3200821 h 5050456"/>
                <a:gd name="connsiteX6" fmla="*/ 2561842 w 5107279"/>
                <a:gd name="connsiteY6" fmla="*/ 5048671 h 5050456"/>
                <a:gd name="connsiteX7" fmla="*/ 1552193 w 5107279"/>
                <a:gd name="connsiteY7" fmla="*/ 3067471 h 5050456"/>
                <a:gd name="connsiteX8" fmla="*/ 28192 w 5107279"/>
                <a:gd name="connsiteY8" fmla="*/ 2515021 h 5050456"/>
                <a:gd name="connsiteX0" fmla="*/ 28192 w 5095562"/>
                <a:gd name="connsiteY0" fmla="*/ 2515021 h 5049595"/>
                <a:gd name="connsiteX1" fmla="*/ 1514092 w 5095562"/>
                <a:gd name="connsiteY1" fmla="*/ 1448221 h 5049595"/>
                <a:gd name="connsiteX2" fmla="*/ 2561842 w 5095562"/>
                <a:gd name="connsiteY2" fmla="*/ 421 h 5049595"/>
                <a:gd name="connsiteX3" fmla="*/ 3723892 w 5095562"/>
                <a:gd name="connsiteY3" fmla="*/ 1524421 h 5049595"/>
                <a:gd name="connsiteX4" fmla="*/ 5095492 w 5095562"/>
                <a:gd name="connsiteY4" fmla="*/ 2515021 h 5049595"/>
                <a:gd name="connsiteX5" fmla="*/ 3666743 w 5095562"/>
                <a:gd name="connsiteY5" fmla="*/ 3315121 h 5049595"/>
                <a:gd name="connsiteX6" fmla="*/ 2561842 w 5095562"/>
                <a:gd name="connsiteY6" fmla="*/ 5048671 h 5049595"/>
                <a:gd name="connsiteX7" fmla="*/ 1552193 w 5095562"/>
                <a:gd name="connsiteY7" fmla="*/ 3067471 h 5049595"/>
                <a:gd name="connsiteX8" fmla="*/ 28192 w 5095562"/>
                <a:gd name="connsiteY8" fmla="*/ 2515021 h 5049595"/>
                <a:gd name="connsiteX0" fmla="*/ 28192 w 5095562"/>
                <a:gd name="connsiteY0" fmla="*/ 2515021 h 5048791"/>
                <a:gd name="connsiteX1" fmla="*/ 1514092 w 5095562"/>
                <a:gd name="connsiteY1" fmla="*/ 1448221 h 5048791"/>
                <a:gd name="connsiteX2" fmla="*/ 2561842 w 5095562"/>
                <a:gd name="connsiteY2" fmla="*/ 421 h 5048791"/>
                <a:gd name="connsiteX3" fmla="*/ 3723892 w 5095562"/>
                <a:gd name="connsiteY3" fmla="*/ 1524421 h 5048791"/>
                <a:gd name="connsiteX4" fmla="*/ 5095492 w 5095562"/>
                <a:gd name="connsiteY4" fmla="*/ 2515021 h 5048791"/>
                <a:gd name="connsiteX5" fmla="*/ 3666743 w 5095562"/>
                <a:gd name="connsiteY5" fmla="*/ 3315121 h 5048791"/>
                <a:gd name="connsiteX6" fmla="*/ 2561842 w 5095562"/>
                <a:gd name="connsiteY6" fmla="*/ 5048671 h 5048791"/>
                <a:gd name="connsiteX7" fmla="*/ 1552193 w 5095562"/>
                <a:gd name="connsiteY7" fmla="*/ 3067471 h 5048791"/>
                <a:gd name="connsiteX8" fmla="*/ 28192 w 5095562"/>
                <a:gd name="connsiteY8" fmla="*/ 2515021 h 5048791"/>
                <a:gd name="connsiteX0" fmla="*/ 28192 w 5095558"/>
                <a:gd name="connsiteY0" fmla="*/ 2515021 h 5048791"/>
                <a:gd name="connsiteX1" fmla="*/ 1514092 w 5095558"/>
                <a:gd name="connsiteY1" fmla="*/ 1448221 h 5048791"/>
                <a:gd name="connsiteX2" fmla="*/ 2561842 w 5095558"/>
                <a:gd name="connsiteY2" fmla="*/ 421 h 5048791"/>
                <a:gd name="connsiteX3" fmla="*/ 3723892 w 5095558"/>
                <a:gd name="connsiteY3" fmla="*/ 1524421 h 5048791"/>
                <a:gd name="connsiteX4" fmla="*/ 5095492 w 5095558"/>
                <a:gd name="connsiteY4" fmla="*/ 2515021 h 5048791"/>
                <a:gd name="connsiteX5" fmla="*/ 3666743 w 5095558"/>
                <a:gd name="connsiteY5" fmla="*/ 3315121 h 5048791"/>
                <a:gd name="connsiteX6" fmla="*/ 2561842 w 5095558"/>
                <a:gd name="connsiteY6" fmla="*/ 5048671 h 5048791"/>
                <a:gd name="connsiteX7" fmla="*/ 1552193 w 5095558"/>
                <a:gd name="connsiteY7" fmla="*/ 3067471 h 5048791"/>
                <a:gd name="connsiteX8" fmla="*/ 28192 w 5095558"/>
                <a:gd name="connsiteY8" fmla="*/ 2515021 h 5048791"/>
                <a:gd name="connsiteX0" fmla="*/ 0 w 5067366"/>
                <a:gd name="connsiteY0" fmla="*/ 2515021 h 5048895"/>
                <a:gd name="connsiteX1" fmla="*/ 1485900 w 5067366"/>
                <a:gd name="connsiteY1" fmla="*/ 1448221 h 5048895"/>
                <a:gd name="connsiteX2" fmla="*/ 2533650 w 5067366"/>
                <a:gd name="connsiteY2" fmla="*/ 421 h 5048895"/>
                <a:gd name="connsiteX3" fmla="*/ 3695700 w 5067366"/>
                <a:gd name="connsiteY3" fmla="*/ 1524421 h 5048895"/>
                <a:gd name="connsiteX4" fmla="*/ 5067300 w 5067366"/>
                <a:gd name="connsiteY4" fmla="*/ 2515021 h 5048895"/>
                <a:gd name="connsiteX5" fmla="*/ 3638551 w 5067366"/>
                <a:gd name="connsiteY5" fmla="*/ 3315121 h 5048895"/>
                <a:gd name="connsiteX6" fmla="*/ 2533650 w 5067366"/>
                <a:gd name="connsiteY6" fmla="*/ 5048671 h 5048895"/>
                <a:gd name="connsiteX7" fmla="*/ 1485901 w 5067366"/>
                <a:gd name="connsiteY7" fmla="*/ 3429421 h 5048895"/>
                <a:gd name="connsiteX8" fmla="*/ 0 w 5067366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70969"/>
                <a:gd name="connsiteY0" fmla="*/ 2515021 h 5048895"/>
                <a:gd name="connsiteX1" fmla="*/ 1488007 w 5070969"/>
                <a:gd name="connsiteY1" fmla="*/ 1448221 h 5048895"/>
                <a:gd name="connsiteX2" fmla="*/ 2535757 w 5070969"/>
                <a:gd name="connsiteY2" fmla="*/ 421 h 5048895"/>
                <a:gd name="connsiteX3" fmla="*/ 3697807 w 5070969"/>
                <a:gd name="connsiteY3" fmla="*/ 1524421 h 5048895"/>
                <a:gd name="connsiteX4" fmla="*/ 5069407 w 5070969"/>
                <a:gd name="connsiteY4" fmla="*/ 2515021 h 5048895"/>
                <a:gd name="connsiteX5" fmla="*/ 3640658 w 5070969"/>
                <a:gd name="connsiteY5" fmla="*/ 3315121 h 5048895"/>
                <a:gd name="connsiteX6" fmla="*/ 2535757 w 5070969"/>
                <a:gd name="connsiteY6" fmla="*/ 5048671 h 5048895"/>
                <a:gd name="connsiteX7" fmla="*/ 1488008 w 5070969"/>
                <a:gd name="connsiteY7" fmla="*/ 3429421 h 5048895"/>
                <a:gd name="connsiteX8" fmla="*/ 2107 w 5070969"/>
                <a:gd name="connsiteY8" fmla="*/ 2515021 h 5048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0969" h="5048895">
                  <a:moveTo>
                    <a:pt x="2107" y="2515021"/>
                  </a:moveTo>
                  <a:cubicBezTo>
                    <a:pt x="-55043" y="1918121"/>
                    <a:pt x="1065732" y="1867321"/>
                    <a:pt x="1488007" y="1448221"/>
                  </a:cubicBezTo>
                  <a:cubicBezTo>
                    <a:pt x="1910282" y="1029121"/>
                    <a:pt x="1691207" y="25821"/>
                    <a:pt x="2535757" y="421"/>
                  </a:cubicBezTo>
                  <a:cubicBezTo>
                    <a:pt x="3380307" y="-24979"/>
                    <a:pt x="3275532" y="1105321"/>
                    <a:pt x="3697807" y="1524421"/>
                  </a:cubicBezTo>
                  <a:cubicBezTo>
                    <a:pt x="4120082" y="1943521"/>
                    <a:pt x="5021782" y="1626021"/>
                    <a:pt x="5069407" y="2515021"/>
                  </a:cubicBezTo>
                  <a:cubicBezTo>
                    <a:pt x="5117032" y="3404021"/>
                    <a:pt x="4062933" y="2892846"/>
                    <a:pt x="3640658" y="3315121"/>
                  </a:cubicBezTo>
                  <a:cubicBezTo>
                    <a:pt x="3218383" y="3737396"/>
                    <a:pt x="3161232" y="5029621"/>
                    <a:pt x="2535757" y="5048671"/>
                  </a:cubicBezTo>
                  <a:cubicBezTo>
                    <a:pt x="1910282" y="5067721"/>
                    <a:pt x="1834083" y="3870746"/>
                    <a:pt x="1488008" y="3429421"/>
                  </a:cubicBezTo>
                  <a:cubicBezTo>
                    <a:pt x="1141933" y="2988096"/>
                    <a:pt x="59257" y="3111921"/>
                    <a:pt x="2107" y="2515021"/>
                  </a:cubicBezTo>
                  <a:close/>
                </a:path>
              </a:pathLst>
            </a:custGeom>
            <a:solidFill>
              <a:srgbClr val="F47A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1"/>
            <p:cNvSpPr/>
            <p:nvPr/>
          </p:nvSpPr>
          <p:spPr>
            <a:xfrm>
              <a:off x="1855149" y="2033388"/>
              <a:ext cx="2822362" cy="2810075"/>
            </a:xfrm>
            <a:custGeom>
              <a:avLst/>
              <a:gdLst>
                <a:gd name="connsiteX0" fmla="*/ 0 w 5067300"/>
                <a:gd name="connsiteY0" fmla="*/ 2533650 h 5067300"/>
                <a:gd name="connsiteX1" fmla="*/ 2533650 w 5067300"/>
                <a:gd name="connsiteY1" fmla="*/ 0 h 5067300"/>
                <a:gd name="connsiteX2" fmla="*/ 5067300 w 5067300"/>
                <a:gd name="connsiteY2" fmla="*/ 2533650 h 5067300"/>
                <a:gd name="connsiteX3" fmla="*/ 2533650 w 5067300"/>
                <a:gd name="connsiteY3" fmla="*/ 5067300 h 5067300"/>
                <a:gd name="connsiteX4" fmla="*/ 0 w 5067300"/>
                <a:gd name="connsiteY4" fmla="*/ 2533650 h 5067300"/>
                <a:gd name="connsiteX0" fmla="*/ 0 w 5067300"/>
                <a:gd name="connsiteY0" fmla="*/ 2514600 h 5048250"/>
                <a:gd name="connsiteX1" fmla="*/ 2533650 w 5067300"/>
                <a:gd name="connsiteY1" fmla="*/ 0 h 5048250"/>
                <a:gd name="connsiteX2" fmla="*/ 5067300 w 5067300"/>
                <a:gd name="connsiteY2" fmla="*/ 2514600 h 5048250"/>
                <a:gd name="connsiteX3" fmla="*/ 2533650 w 5067300"/>
                <a:gd name="connsiteY3" fmla="*/ 5048250 h 5048250"/>
                <a:gd name="connsiteX4" fmla="*/ 0 w 5067300"/>
                <a:gd name="connsiteY4" fmla="*/ 2514600 h 5048250"/>
                <a:gd name="connsiteX0" fmla="*/ 54437 w 5121737"/>
                <a:gd name="connsiteY0" fmla="*/ 2603761 h 5137411"/>
                <a:gd name="connsiteX1" fmla="*/ 987887 w 5121737"/>
                <a:gd name="connsiteY1" fmla="*/ 755911 h 5137411"/>
                <a:gd name="connsiteX2" fmla="*/ 2588087 w 5121737"/>
                <a:gd name="connsiteY2" fmla="*/ 89161 h 5137411"/>
                <a:gd name="connsiteX3" fmla="*/ 5121737 w 5121737"/>
                <a:gd name="connsiteY3" fmla="*/ 2603761 h 5137411"/>
                <a:gd name="connsiteX4" fmla="*/ 2588087 w 5121737"/>
                <a:gd name="connsiteY4" fmla="*/ 5137411 h 5137411"/>
                <a:gd name="connsiteX5" fmla="*/ 54437 w 5121737"/>
                <a:gd name="connsiteY5" fmla="*/ 2603761 h 5137411"/>
                <a:gd name="connsiteX0" fmla="*/ 16756 w 5084056"/>
                <a:gd name="connsiteY0" fmla="*/ 2532352 h 5066002"/>
                <a:gd name="connsiteX1" fmla="*/ 1502656 w 5084056"/>
                <a:gd name="connsiteY1" fmla="*/ 1465552 h 5066002"/>
                <a:gd name="connsiteX2" fmla="*/ 2550406 w 5084056"/>
                <a:gd name="connsiteY2" fmla="*/ 17752 h 5066002"/>
                <a:gd name="connsiteX3" fmla="*/ 5084056 w 5084056"/>
                <a:gd name="connsiteY3" fmla="*/ 2532352 h 5066002"/>
                <a:gd name="connsiteX4" fmla="*/ 2550406 w 5084056"/>
                <a:gd name="connsiteY4" fmla="*/ 5066002 h 5066002"/>
                <a:gd name="connsiteX5" fmla="*/ 16756 w 5084056"/>
                <a:gd name="connsiteY5" fmla="*/ 2532352 h 5066002"/>
                <a:gd name="connsiteX0" fmla="*/ 16756 w 5144870"/>
                <a:gd name="connsiteY0" fmla="*/ 2522862 h 5056512"/>
                <a:gd name="connsiteX1" fmla="*/ 1502656 w 5144870"/>
                <a:gd name="connsiteY1" fmla="*/ 1456062 h 5056512"/>
                <a:gd name="connsiteX2" fmla="*/ 2550406 w 5144870"/>
                <a:gd name="connsiteY2" fmla="*/ 8262 h 5056512"/>
                <a:gd name="connsiteX3" fmla="*/ 4207756 w 5144870"/>
                <a:gd name="connsiteY3" fmla="*/ 941712 h 5056512"/>
                <a:gd name="connsiteX4" fmla="*/ 5084056 w 5144870"/>
                <a:gd name="connsiteY4" fmla="*/ 2522862 h 5056512"/>
                <a:gd name="connsiteX5" fmla="*/ 2550406 w 5144870"/>
                <a:gd name="connsiteY5" fmla="*/ 5056512 h 5056512"/>
                <a:gd name="connsiteX6" fmla="*/ 16756 w 5144870"/>
                <a:gd name="connsiteY6" fmla="*/ 2522862 h 5056512"/>
                <a:gd name="connsiteX0" fmla="*/ 16756 w 5124175"/>
                <a:gd name="connsiteY0" fmla="*/ 2514716 h 5048366"/>
                <a:gd name="connsiteX1" fmla="*/ 1502656 w 5124175"/>
                <a:gd name="connsiteY1" fmla="*/ 1447916 h 5048366"/>
                <a:gd name="connsiteX2" fmla="*/ 2550406 w 5124175"/>
                <a:gd name="connsiteY2" fmla="*/ 116 h 5048366"/>
                <a:gd name="connsiteX3" fmla="*/ 3712456 w 5124175"/>
                <a:gd name="connsiteY3" fmla="*/ 1524116 h 5048366"/>
                <a:gd name="connsiteX4" fmla="*/ 5084056 w 5124175"/>
                <a:gd name="connsiteY4" fmla="*/ 2514716 h 5048366"/>
                <a:gd name="connsiteX5" fmla="*/ 2550406 w 5124175"/>
                <a:gd name="connsiteY5" fmla="*/ 5048366 h 5048366"/>
                <a:gd name="connsiteX6" fmla="*/ 16756 w 5124175"/>
                <a:gd name="connsiteY6" fmla="*/ 2514716 h 5048366"/>
                <a:gd name="connsiteX0" fmla="*/ 16756 w 5095345"/>
                <a:gd name="connsiteY0" fmla="*/ 2514716 h 5097037"/>
                <a:gd name="connsiteX1" fmla="*/ 1502656 w 5095345"/>
                <a:gd name="connsiteY1" fmla="*/ 1447916 h 5097037"/>
                <a:gd name="connsiteX2" fmla="*/ 2550406 w 5095345"/>
                <a:gd name="connsiteY2" fmla="*/ 116 h 5097037"/>
                <a:gd name="connsiteX3" fmla="*/ 3712456 w 5095345"/>
                <a:gd name="connsiteY3" fmla="*/ 1524116 h 5097037"/>
                <a:gd name="connsiteX4" fmla="*/ 5084056 w 5095345"/>
                <a:gd name="connsiteY4" fmla="*/ 2514716 h 5097037"/>
                <a:gd name="connsiteX5" fmla="*/ 4264907 w 5095345"/>
                <a:gd name="connsiteY5" fmla="*/ 4057766 h 5097037"/>
                <a:gd name="connsiteX6" fmla="*/ 2550406 w 5095345"/>
                <a:gd name="connsiteY6" fmla="*/ 5048366 h 5097037"/>
                <a:gd name="connsiteX7" fmla="*/ 16756 w 5095345"/>
                <a:gd name="connsiteY7" fmla="*/ 2514716 h 5097037"/>
                <a:gd name="connsiteX0" fmla="*/ 16756 w 5087088"/>
                <a:gd name="connsiteY0" fmla="*/ 2514716 h 5051792"/>
                <a:gd name="connsiteX1" fmla="*/ 1502656 w 5087088"/>
                <a:gd name="connsiteY1" fmla="*/ 1447916 h 5051792"/>
                <a:gd name="connsiteX2" fmla="*/ 2550406 w 5087088"/>
                <a:gd name="connsiteY2" fmla="*/ 116 h 5051792"/>
                <a:gd name="connsiteX3" fmla="*/ 3712456 w 5087088"/>
                <a:gd name="connsiteY3" fmla="*/ 1524116 h 5051792"/>
                <a:gd name="connsiteX4" fmla="*/ 5084056 w 5087088"/>
                <a:gd name="connsiteY4" fmla="*/ 2514716 h 5051792"/>
                <a:gd name="connsiteX5" fmla="*/ 2721857 w 5087088"/>
                <a:gd name="connsiteY5" fmla="*/ 3048116 h 5051792"/>
                <a:gd name="connsiteX6" fmla="*/ 2550406 w 5087088"/>
                <a:gd name="connsiteY6" fmla="*/ 5048366 h 5051792"/>
                <a:gd name="connsiteX7" fmla="*/ 16756 w 5087088"/>
                <a:gd name="connsiteY7" fmla="*/ 2514716 h 5051792"/>
                <a:gd name="connsiteX0" fmla="*/ 16756 w 5087088"/>
                <a:gd name="connsiteY0" fmla="*/ 2514716 h 5054640"/>
                <a:gd name="connsiteX1" fmla="*/ 1502656 w 5087088"/>
                <a:gd name="connsiteY1" fmla="*/ 1447916 h 5054640"/>
                <a:gd name="connsiteX2" fmla="*/ 2550406 w 5087088"/>
                <a:gd name="connsiteY2" fmla="*/ 116 h 5054640"/>
                <a:gd name="connsiteX3" fmla="*/ 3712456 w 5087088"/>
                <a:gd name="connsiteY3" fmla="*/ 1524116 h 5054640"/>
                <a:gd name="connsiteX4" fmla="*/ 5084056 w 5087088"/>
                <a:gd name="connsiteY4" fmla="*/ 2514716 h 5054640"/>
                <a:gd name="connsiteX5" fmla="*/ 2721857 w 5087088"/>
                <a:gd name="connsiteY5" fmla="*/ 3048116 h 5054640"/>
                <a:gd name="connsiteX6" fmla="*/ 2550406 w 5087088"/>
                <a:gd name="connsiteY6" fmla="*/ 5048366 h 5054640"/>
                <a:gd name="connsiteX7" fmla="*/ 835907 w 5087088"/>
                <a:gd name="connsiteY7" fmla="*/ 3638666 h 5054640"/>
                <a:gd name="connsiteX8" fmla="*/ 16756 w 5087088"/>
                <a:gd name="connsiteY8" fmla="*/ 2514716 h 5054640"/>
                <a:gd name="connsiteX0" fmla="*/ 29 w 5070361"/>
                <a:gd name="connsiteY0" fmla="*/ 2514716 h 5048664"/>
                <a:gd name="connsiteX1" fmla="*/ 1485929 w 5070361"/>
                <a:gd name="connsiteY1" fmla="*/ 1447916 h 5048664"/>
                <a:gd name="connsiteX2" fmla="*/ 2533679 w 5070361"/>
                <a:gd name="connsiteY2" fmla="*/ 116 h 5048664"/>
                <a:gd name="connsiteX3" fmla="*/ 3695729 w 5070361"/>
                <a:gd name="connsiteY3" fmla="*/ 1524116 h 5048664"/>
                <a:gd name="connsiteX4" fmla="*/ 5067329 w 5070361"/>
                <a:gd name="connsiteY4" fmla="*/ 2514716 h 5048664"/>
                <a:gd name="connsiteX5" fmla="*/ 2705130 w 5070361"/>
                <a:gd name="connsiteY5" fmla="*/ 3048116 h 5048664"/>
                <a:gd name="connsiteX6" fmla="*/ 2533679 w 5070361"/>
                <a:gd name="connsiteY6" fmla="*/ 5048366 h 5048664"/>
                <a:gd name="connsiteX7" fmla="*/ 1524030 w 5070361"/>
                <a:gd name="connsiteY7" fmla="*/ 2895716 h 5048664"/>
                <a:gd name="connsiteX8" fmla="*/ 29 w 5070361"/>
                <a:gd name="connsiteY8" fmla="*/ 2514716 h 5048664"/>
                <a:gd name="connsiteX0" fmla="*/ 29 w 5070631"/>
                <a:gd name="connsiteY0" fmla="*/ 2514716 h 5049645"/>
                <a:gd name="connsiteX1" fmla="*/ 1485929 w 5070631"/>
                <a:gd name="connsiteY1" fmla="*/ 1447916 h 5049645"/>
                <a:gd name="connsiteX2" fmla="*/ 2533679 w 5070631"/>
                <a:gd name="connsiteY2" fmla="*/ 116 h 5049645"/>
                <a:gd name="connsiteX3" fmla="*/ 3695729 w 5070631"/>
                <a:gd name="connsiteY3" fmla="*/ 1524116 h 5049645"/>
                <a:gd name="connsiteX4" fmla="*/ 5067329 w 5070631"/>
                <a:gd name="connsiteY4" fmla="*/ 2514716 h 5049645"/>
                <a:gd name="connsiteX5" fmla="*/ 2876580 w 5070631"/>
                <a:gd name="connsiteY5" fmla="*/ 3200516 h 5049645"/>
                <a:gd name="connsiteX6" fmla="*/ 2533679 w 5070631"/>
                <a:gd name="connsiteY6" fmla="*/ 5048366 h 5049645"/>
                <a:gd name="connsiteX7" fmla="*/ 1524030 w 5070631"/>
                <a:gd name="connsiteY7" fmla="*/ 2895716 h 5049645"/>
                <a:gd name="connsiteX8" fmla="*/ 29 w 5070631"/>
                <a:gd name="connsiteY8" fmla="*/ 2514716 h 5049645"/>
                <a:gd name="connsiteX0" fmla="*/ 29 w 5070631"/>
                <a:gd name="connsiteY0" fmla="*/ 2514716 h 5048449"/>
                <a:gd name="connsiteX1" fmla="*/ 1485929 w 5070631"/>
                <a:gd name="connsiteY1" fmla="*/ 1447916 h 5048449"/>
                <a:gd name="connsiteX2" fmla="*/ 2533679 w 5070631"/>
                <a:gd name="connsiteY2" fmla="*/ 116 h 5048449"/>
                <a:gd name="connsiteX3" fmla="*/ 3695729 w 5070631"/>
                <a:gd name="connsiteY3" fmla="*/ 1524116 h 5048449"/>
                <a:gd name="connsiteX4" fmla="*/ 5067329 w 5070631"/>
                <a:gd name="connsiteY4" fmla="*/ 2514716 h 5048449"/>
                <a:gd name="connsiteX5" fmla="*/ 2876580 w 5070631"/>
                <a:gd name="connsiteY5" fmla="*/ 3200516 h 5048449"/>
                <a:gd name="connsiteX6" fmla="*/ 2533679 w 5070631"/>
                <a:gd name="connsiteY6" fmla="*/ 5048366 h 5048449"/>
                <a:gd name="connsiteX7" fmla="*/ 1524030 w 5070631"/>
                <a:gd name="connsiteY7" fmla="*/ 2895716 h 5048449"/>
                <a:gd name="connsiteX8" fmla="*/ 29 w 5070631"/>
                <a:gd name="connsiteY8" fmla="*/ 2514716 h 5048449"/>
                <a:gd name="connsiteX0" fmla="*/ 29 w 5079116"/>
                <a:gd name="connsiteY0" fmla="*/ 2514716 h 5048449"/>
                <a:gd name="connsiteX1" fmla="*/ 1485929 w 5079116"/>
                <a:gd name="connsiteY1" fmla="*/ 1447916 h 5048449"/>
                <a:gd name="connsiteX2" fmla="*/ 2533679 w 5079116"/>
                <a:gd name="connsiteY2" fmla="*/ 116 h 5048449"/>
                <a:gd name="connsiteX3" fmla="*/ 3695729 w 5079116"/>
                <a:gd name="connsiteY3" fmla="*/ 1524116 h 5048449"/>
                <a:gd name="connsiteX4" fmla="*/ 5067329 w 5079116"/>
                <a:gd name="connsiteY4" fmla="*/ 2514716 h 5048449"/>
                <a:gd name="connsiteX5" fmla="*/ 2876580 w 5079116"/>
                <a:gd name="connsiteY5" fmla="*/ 3200516 h 5048449"/>
                <a:gd name="connsiteX6" fmla="*/ 2533679 w 5079116"/>
                <a:gd name="connsiteY6" fmla="*/ 5048366 h 5048449"/>
                <a:gd name="connsiteX7" fmla="*/ 1524030 w 5079116"/>
                <a:gd name="connsiteY7" fmla="*/ 2895716 h 5048449"/>
                <a:gd name="connsiteX8" fmla="*/ 29 w 5079116"/>
                <a:gd name="connsiteY8" fmla="*/ 2514716 h 5048449"/>
                <a:gd name="connsiteX0" fmla="*/ 29 w 5079116"/>
                <a:gd name="connsiteY0" fmla="*/ 2515021 h 5048754"/>
                <a:gd name="connsiteX1" fmla="*/ 1485929 w 5079116"/>
                <a:gd name="connsiteY1" fmla="*/ 1448221 h 5048754"/>
                <a:gd name="connsiteX2" fmla="*/ 2533679 w 5079116"/>
                <a:gd name="connsiteY2" fmla="*/ 421 h 5048754"/>
                <a:gd name="connsiteX3" fmla="*/ 3695729 w 5079116"/>
                <a:gd name="connsiteY3" fmla="*/ 1524421 h 5048754"/>
                <a:gd name="connsiteX4" fmla="*/ 5067329 w 5079116"/>
                <a:gd name="connsiteY4" fmla="*/ 2515021 h 5048754"/>
                <a:gd name="connsiteX5" fmla="*/ 2876580 w 5079116"/>
                <a:gd name="connsiteY5" fmla="*/ 3200821 h 5048754"/>
                <a:gd name="connsiteX6" fmla="*/ 2533679 w 5079116"/>
                <a:gd name="connsiteY6" fmla="*/ 5048671 h 5048754"/>
                <a:gd name="connsiteX7" fmla="*/ 1524030 w 5079116"/>
                <a:gd name="connsiteY7" fmla="*/ 2896021 h 5048754"/>
                <a:gd name="connsiteX8" fmla="*/ 29 w 5079116"/>
                <a:gd name="connsiteY8" fmla="*/ 2515021 h 5048754"/>
                <a:gd name="connsiteX0" fmla="*/ 40849 w 5119936"/>
                <a:gd name="connsiteY0" fmla="*/ 2515021 h 5048754"/>
                <a:gd name="connsiteX1" fmla="*/ 1526749 w 5119936"/>
                <a:gd name="connsiteY1" fmla="*/ 1448221 h 5048754"/>
                <a:gd name="connsiteX2" fmla="*/ 2574499 w 5119936"/>
                <a:gd name="connsiteY2" fmla="*/ 421 h 5048754"/>
                <a:gd name="connsiteX3" fmla="*/ 3736549 w 5119936"/>
                <a:gd name="connsiteY3" fmla="*/ 1524421 h 5048754"/>
                <a:gd name="connsiteX4" fmla="*/ 5108149 w 5119936"/>
                <a:gd name="connsiteY4" fmla="*/ 2515021 h 5048754"/>
                <a:gd name="connsiteX5" fmla="*/ 2917400 w 5119936"/>
                <a:gd name="connsiteY5" fmla="*/ 3200821 h 5048754"/>
                <a:gd name="connsiteX6" fmla="*/ 2574499 w 5119936"/>
                <a:gd name="connsiteY6" fmla="*/ 5048671 h 5048754"/>
                <a:gd name="connsiteX7" fmla="*/ 1564850 w 5119936"/>
                <a:gd name="connsiteY7" fmla="*/ 2896021 h 5048754"/>
                <a:gd name="connsiteX8" fmla="*/ 40849 w 5119936"/>
                <a:gd name="connsiteY8" fmla="*/ 2515021 h 504875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28192 w 5107279"/>
                <a:gd name="connsiteY0" fmla="*/ 2515021 h 5048924"/>
                <a:gd name="connsiteX1" fmla="*/ 1514092 w 5107279"/>
                <a:gd name="connsiteY1" fmla="*/ 1448221 h 5048924"/>
                <a:gd name="connsiteX2" fmla="*/ 2561842 w 5107279"/>
                <a:gd name="connsiteY2" fmla="*/ 421 h 5048924"/>
                <a:gd name="connsiteX3" fmla="*/ 3723892 w 5107279"/>
                <a:gd name="connsiteY3" fmla="*/ 1524421 h 5048924"/>
                <a:gd name="connsiteX4" fmla="*/ 5095492 w 5107279"/>
                <a:gd name="connsiteY4" fmla="*/ 2515021 h 5048924"/>
                <a:gd name="connsiteX5" fmla="*/ 2904743 w 5107279"/>
                <a:gd name="connsiteY5" fmla="*/ 3200821 h 5048924"/>
                <a:gd name="connsiteX6" fmla="*/ 2561842 w 5107279"/>
                <a:gd name="connsiteY6" fmla="*/ 5048671 h 5048924"/>
                <a:gd name="connsiteX7" fmla="*/ 1552193 w 5107279"/>
                <a:gd name="connsiteY7" fmla="*/ 3067471 h 5048924"/>
                <a:gd name="connsiteX8" fmla="*/ 28192 w 5107279"/>
                <a:gd name="connsiteY8" fmla="*/ 2515021 h 5048924"/>
                <a:gd name="connsiteX0" fmla="*/ 28192 w 5107279"/>
                <a:gd name="connsiteY0" fmla="*/ 2515021 h 5050456"/>
                <a:gd name="connsiteX1" fmla="*/ 1514092 w 5107279"/>
                <a:gd name="connsiteY1" fmla="*/ 1448221 h 5050456"/>
                <a:gd name="connsiteX2" fmla="*/ 2561842 w 5107279"/>
                <a:gd name="connsiteY2" fmla="*/ 421 h 5050456"/>
                <a:gd name="connsiteX3" fmla="*/ 3723892 w 5107279"/>
                <a:gd name="connsiteY3" fmla="*/ 1524421 h 5050456"/>
                <a:gd name="connsiteX4" fmla="*/ 5095492 w 5107279"/>
                <a:gd name="connsiteY4" fmla="*/ 2515021 h 5050456"/>
                <a:gd name="connsiteX5" fmla="*/ 2904743 w 5107279"/>
                <a:gd name="connsiteY5" fmla="*/ 3200821 h 5050456"/>
                <a:gd name="connsiteX6" fmla="*/ 2561842 w 5107279"/>
                <a:gd name="connsiteY6" fmla="*/ 5048671 h 5050456"/>
                <a:gd name="connsiteX7" fmla="*/ 1552193 w 5107279"/>
                <a:gd name="connsiteY7" fmla="*/ 3067471 h 5050456"/>
                <a:gd name="connsiteX8" fmla="*/ 28192 w 5107279"/>
                <a:gd name="connsiteY8" fmla="*/ 2515021 h 5050456"/>
                <a:gd name="connsiteX0" fmla="*/ 28192 w 5095562"/>
                <a:gd name="connsiteY0" fmla="*/ 2515021 h 5049595"/>
                <a:gd name="connsiteX1" fmla="*/ 1514092 w 5095562"/>
                <a:gd name="connsiteY1" fmla="*/ 1448221 h 5049595"/>
                <a:gd name="connsiteX2" fmla="*/ 2561842 w 5095562"/>
                <a:gd name="connsiteY2" fmla="*/ 421 h 5049595"/>
                <a:gd name="connsiteX3" fmla="*/ 3723892 w 5095562"/>
                <a:gd name="connsiteY3" fmla="*/ 1524421 h 5049595"/>
                <a:gd name="connsiteX4" fmla="*/ 5095492 w 5095562"/>
                <a:gd name="connsiteY4" fmla="*/ 2515021 h 5049595"/>
                <a:gd name="connsiteX5" fmla="*/ 3666743 w 5095562"/>
                <a:gd name="connsiteY5" fmla="*/ 3315121 h 5049595"/>
                <a:gd name="connsiteX6" fmla="*/ 2561842 w 5095562"/>
                <a:gd name="connsiteY6" fmla="*/ 5048671 h 5049595"/>
                <a:gd name="connsiteX7" fmla="*/ 1552193 w 5095562"/>
                <a:gd name="connsiteY7" fmla="*/ 3067471 h 5049595"/>
                <a:gd name="connsiteX8" fmla="*/ 28192 w 5095562"/>
                <a:gd name="connsiteY8" fmla="*/ 2515021 h 5049595"/>
                <a:gd name="connsiteX0" fmla="*/ 28192 w 5095562"/>
                <a:gd name="connsiteY0" fmla="*/ 2515021 h 5048791"/>
                <a:gd name="connsiteX1" fmla="*/ 1514092 w 5095562"/>
                <a:gd name="connsiteY1" fmla="*/ 1448221 h 5048791"/>
                <a:gd name="connsiteX2" fmla="*/ 2561842 w 5095562"/>
                <a:gd name="connsiteY2" fmla="*/ 421 h 5048791"/>
                <a:gd name="connsiteX3" fmla="*/ 3723892 w 5095562"/>
                <a:gd name="connsiteY3" fmla="*/ 1524421 h 5048791"/>
                <a:gd name="connsiteX4" fmla="*/ 5095492 w 5095562"/>
                <a:gd name="connsiteY4" fmla="*/ 2515021 h 5048791"/>
                <a:gd name="connsiteX5" fmla="*/ 3666743 w 5095562"/>
                <a:gd name="connsiteY5" fmla="*/ 3315121 h 5048791"/>
                <a:gd name="connsiteX6" fmla="*/ 2561842 w 5095562"/>
                <a:gd name="connsiteY6" fmla="*/ 5048671 h 5048791"/>
                <a:gd name="connsiteX7" fmla="*/ 1552193 w 5095562"/>
                <a:gd name="connsiteY7" fmla="*/ 3067471 h 5048791"/>
                <a:gd name="connsiteX8" fmla="*/ 28192 w 5095562"/>
                <a:gd name="connsiteY8" fmla="*/ 2515021 h 5048791"/>
                <a:gd name="connsiteX0" fmla="*/ 28192 w 5095558"/>
                <a:gd name="connsiteY0" fmla="*/ 2515021 h 5048791"/>
                <a:gd name="connsiteX1" fmla="*/ 1514092 w 5095558"/>
                <a:gd name="connsiteY1" fmla="*/ 1448221 h 5048791"/>
                <a:gd name="connsiteX2" fmla="*/ 2561842 w 5095558"/>
                <a:gd name="connsiteY2" fmla="*/ 421 h 5048791"/>
                <a:gd name="connsiteX3" fmla="*/ 3723892 w 5095558"/>
                <a:gd name="connsiteY3" fmla="*/ 1524421 h 5048791"/>
                <a:gd name="connsiteX4" fmla="*/ 5095492 w 5095558"/>
                <a:gd name="connsiteY4" fmla="*/ 2515021 h 5048791"/>
                <a:gd name="connsiteX5" fmla="*/ 3666743 w 5095558"/>
                <a:gd name="connsiteY5" fmla="*/ 3315121 h 5048791"/>
                <a:gd name="connsiteX6" fmla="*/ 2561842 w 5095558"/>
                <a:gd name="connsiteY6" fmla="*/ 5048671 h 5048791"/>
                <a:gd name="connsiteX7" fmla="*/ 1552193 w 5095558"/>
                <a:gd name="connsiteY7" fmla="*/ 3067471 h 5048791"/>
                <a:gd name="connsiteX8" fmla="*/ 28192 w 5095558"/>
                <a:gd name="connsiteY8" fmla="*/ 2515021 h 5048791"/>
                <a:gd name="connsiteX0" fmla="*/ 0 w 5067366"/>
                <a:gd name="connsiteY0" fmla="*/ 2515021 h 5048895"/>
                <a:gd name="connsiteX1" fmla="*/ 1485900 w 5067366"/>
                <a:gd name="connsiteY1" fmla="*/ 1448221 h 5048895"/>
                <a:gd name="connsiteX2" fmla="*/ 2533650 w 5067366"/>
                <a:gd name="connsiteY2" fmla="*/ 421 h 5048895"/>
                <a:gd name="connsiteX3" fmla="*/ 3695700 w 5067366"/>
                <a:gd name="connsiteY3" fmla="*/ 1524421 h 5048895"/>
                <a:gd name="connsiteX4" fmla="*/ 5067300 w 5067366"/>
                <a:gd name="connsiteY4" fmla="*/ 2515021 h 5048895"/>
                <a:gd name="connsiteX5" fmla="*/ 3638551 w 5067366"/>
                <a:gd name="connsiteY5" fmla="*/ 3315121 h 5048895"/>
                <a:gd name="connsiteX6" fmla="*/ 2533650 w 5067366"/>
                <a:gd name="connsiteY6" fmla="*/ 5048671 h 5048895"/>
                <a:gd name="connsiteX7" fmla="*/ 1485901 w 5067366"/>
                <a:gd name="connsiteY7" fmla="*/ 3429421 h 5048895"/>
                <a:gd name="connsiteX8" fmla="*/ 0 w 5067366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70969"/>
                <a:gd name="connsiteY0" fmla="*/ 2515021 h 5048895"/>
                <a:gd name="connsiteX1" fmla="*/ 1488007 w 5070969"/>
                <a:gd name="connsiteY1" fmla="*/ 1448221 h 5048895"/>
                <a:gd name="connsiteX2" fmla="*/ 2535757 w 5070969"/>
                <a:gd name="connsiteY2" fmla="*/ 421 h 5048895"/>
                <a:gd name="connsiteX3" fmla="*/ 3697807 w 5070969"/>
                <a:gd name="connsiteY3" fmla="*/ 1524421 h 5048895"/>
                <a:gd name="connsiteX4" fmla="*/ 5069407 w 5070969"/>
                <a:gd name="connsiteY4" fmla="*/ 2515021 h 5048895"/>
                <a:gd name="connsiteX5" fmla="*/ 3640658 w 5070969"/>
                <a:gd name="connsiteY5" fmla="*/ 3315121 h 5048895"/>
                <a:gd name="connsiteX6" fmla="*/ 2535757 w 5070969"/>
                <a:gd name="connsiteY6" fmla="*/ 5048671 h 5048895"/>
                <a:gd name="connsiteX7" fmla="*/ 1488008 w 5070969"/>
                <a:gd name="connsiteY7" fmla="*/ 3429421 h 5048895"/>
                <a:gd name="connsiteX8" fmla="*/ 2107 w 5070969"/>
                <a:gd name="connsiteY8" fmla="*/ 2515021 h 5048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0969" h="5048895">
                  <a:moveTo>
                    <a:pt x="2107" y="2515021"/>
                  </a:moveTo>
                  <a:cubicBezTo>
                    <a:pt x="-55043" y="1918121"/>
                    <a:pt x="1065732" y="1867321"/>
                    <a:pt x="1488007" y="1448221"/>
                  </a:cubicBezTo>
                  <a:cubicBezTo>
                    <a:pt x="1910282" y="1029121"/>
                    <a:pt x="1691207" y="25821"/>
                    <a:pt x="2535757" y="421"/>
                  </a:cubicBezTo>
                  <a:cubicBezTo>
                    <a:pt x="3380307" y="-24979"/>
                    <a:pt x="3275532" y="1105321"/>
                    <a:pt x="3697807" y="1524421"/>
                  </a:cubicBezTo>
                  <a:cubicBezTo>
                    <a:pt x="4120082" y="1943521"/>
                    <a:pt x="5021782" y="1626021"/>
                    <a:pt x="5069407" y="2515021"/>
                  </a:cubicBezTo>
                  <a:cubicBezTo>
                    <a:pt x="5117032" y="3404021"/>
                    <a:pt x="4062933" y="2892846"/>
                    <a:pt x="3640658" y="3315121"/>
                  </a:cubicBezTo>
                  <a:cubicBezTo>
                    <a:pt x="3218383" y="3737396"/>
                    <a:pt x="3161232" y="5029621"/>
                    <a:pt x="2535757" y="5048671"/>
                  </a:cubicBezTo>
                  <a:cubicBezTo>
                    <a:pt x="1910282" y="5067721"/>
                    <a:pt x="1834083" y="3870746"/>
                    <a:pt x="1488008" y="3429421"/>
                  </a:cubicBezTo>
                  <a:cubicBezTo>
                    <a:pt x="1141933" y="2988096"/>
                    <a:pt x="59257" y="3111921"/>
                    <a:pt x="2107" y="2515021"/>
                  </a:cubicBezTo>
                  <a:close/>
                </a:path>
              </a:pathLst>
            </a:custGeom>
            <a:solidFill>
              <a:srgbClr val="4E57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椭圆 1"/>
            <p:cNvSpPr/>
            <p:nvPr/>
          </p:nvSpPr>
          <p:spPr>
            <a:xfrm>
              <a:off x="2246145" y="2422681"/>
              <a:ext cx="2040371" cy="2031489"/>
            </a:xfrm>
            <a:custGeom>
              <a:avLst/>
              <a:gdLst>
                <a:gd name="connsiteX0" fmla="*/ 0 w 5067300"/>
                <a:gd name="connsiteY0" fmla="*/ 2533650 h 5067300"/>
                <a:gd name="connsiteX1" fmla="*/ 2533650 w 5067300"/>
                <a:gd name="connsiteY1" fmla="*/ 0 h 5067300"/>
                <a:gd name="connsiteX2" fmla="*/ 5067300 w 5067300"/>
                <a:gd name="connsiteY2" fmla="*/ 2533650 h 5067300"/>
                <a:gd name="connsiteX3" fmla="*/ 2533650 w 5067300"/>
                <a:gd name="connsiteY3" fmla="*/ 5067300 h 5067300"/>
                <a:gd name="connsiteX4" fmla="*/ 0 w 5067300"/>
                <a:gd name="connsiteY4" fmla="*/ 2533650 h 5067300"/>
                <a:gd name="connsiteX0" fmla="*/ 0 w 5067300"/>
                <a:gd name="connsiteY0" fmla="*/ 2514600 h 5048250"/>
                <a:gd name="connsiteX1" fmla="*/ 2533650 w 5067300"/>
                <a:gd name="connsiteY1" fmla="*/ 0 h 5048250"/>
                <a:gd name="connsiteX2" fmla="*/ 5067300 w 5067300"/>
                <a:gd name="connsiteY2" fmla="*/ 2514600 h 5048250"/>
                <a:gd name="connsiteX3" fmla="*/ 2533650 w 5067300"/>
                <a:gd name="connsiteY3" fmla="*/ 5048250 h 5048250"/>
                <a:gd name="connsiteX4" fmla="*/ 0 w 5067300"/>
                <a:gd name="connsiteY4" fmla="*/ 2514600 h 5048250"/>
                <a:gd name="connsiteX0" fmla="*/ 54437 w 5121737"/>
                <a:gd name="connsiteY0" fmla="*/ 2603761 h 5137411"/>
                <a:gd name="connsiteX1" fmla="*/ 987887 w 5121737"/>
                <a:gd name="connsiteY1" fmla="*/ 755911 h 5137411"/>
                <a:gd name="connsiteX2" fmla="*/ 2588087 w 5121737"/>
                <a:gd name="connsiteY2" fmla="*/ 89161 h 5137411"/>
                <a:gd name="connsiteX3" fmla="*/ 5121737 w 5121737"/>
                <a:gd name="connsiteY3" fmla="*/ 2603761 h 5137411"/>
                <a:gd name="connsiteX4" fmla="*/ 2588087 w 5121737"/>
                <a:gd name="connsiteY4" fmla="*/ 5137411 h 5137411"/>
                <a:gd name="connsiteX5" fmla="*/ 54437 w 5121737"/>
                <a:gd name="connsiteY5" fmla="*/ 2603761 h 5137411"/>
                <a:gd name="connsiteX0" fmla="*/ 16756 w 5084056"/>
                <a:gd name="connsiteY0" fmla="*/ 2532352 h 5066002"/>
                <a:gd name="connsiteX1" fmla="*/ 1502656 w 5084056"/>
                <a:gd name="connsiteY1" fmla="*/ 1465552 h 5066002"/>
                <a:gd name="connsiteX2" fmla="*/ 2550406 w 5084056"/>
                <a:gd name="connsiteY2" fmla="*/ 17752 h 5066002"/>
                <a:gd name="connsiteX3" fmla="*/ 5084056 w 5084056"/>
                <a:gd name="connsiteY3" fmla="*/ 2532352 h 5066002"/>
                <a:gd name="connsiteX4" fmla="*/ 2550406 w 5084056"/>
                <a:gd name="connsiteY4" fmla="*/ 5066002 h 5066002"/>
                <a:gd name="connsiteX5" fmla="*/ 16756 w 5084056"/>
                <a:gd name="connsiteY5" fmla="*/ 2532352 h 5066002"/>
                <a:gd name="connsiteX0" fmla="*/ 16756 w 5144870"/>
                <a:gd name="connsiteY0" fmla="*/ 2522862 h 5056512"/>
                <a:gd name="connsiteX1" fmla="*/ 1502656 w 5144870"/>
                <a:gd name="connsiteY1" fmla="*/ 1456062 h 5056512"/>
                <a:gd name="connsiteX2" fmla="*/ 2550406 w 5144870"/>
                <a:gd name="connsiteY2" fmla="*/ 8262 h 5056512"/>
                <a:gd name="connsiteX3" fmla="*/ 4207756 w 5144870"/>
                <a:gd name="connsiteY3" fmla="*/ 941712 h 5056512"/>
                <a:gd name="connsiteX4" fmla="*/ 5084056 w 5144870"/>
                <a:gd name="connsiteY4" fmla="*/ 2522862 h 5056512"/>
                <a:gd name="connsiteX5" fmla="*/ 2550406 w 5144870"/>
                <a:gd name="connsiteY5" fmla="*/ 5056512 h 5056512"/>
                <a:gd name="connsiteX6" fmla="*/ 16756 w 5144870"/>
                <a:gd name="connsiteY6" fmla="*/ 2522862 h 5056512"/>
                <a:gd name="connsiteX0" fmla="*/ 16756 w 5124175"/>
                <a:gd name="connsiteY0" fmla="*/ 2514716 h 5048366"/>
                <a:gd name="connsiteX1" fmla="*/ 1502656 w 5124175"/>
                <a:gd name="connsiteY1" fmla="*/ 1447916 h 5048366"/>
                <a:gd name="connsiteX2" fmla="*/ 2550406 w 5124175"/>
                <a:gd name="connsiteY2" fmla="*/ 116 h 5048366"/>
                <a:gd name="connsiteX3" fmla="*/ 3712456 w 5124175"/>
                <a:gd name="connsiteY3" fmla="*/ 1524116 h 5048366"/>
                <a:gd name="connsiteX4" fmla="*/ 5084056 w 5124175"/>
                <a:gd name="connsiteY4" fmla="*/ 2514716 h 5048366"/>
                <a:gd name="connsiteX5" fmla="*/ 2550406 w 5124175"/>
                <a:gd name="connsiteY5" fmla="*/ 5048366 h 5048366"/>
                <a:gd name="connsiteX6" fmla="*/ 16756 w 5124175"/>
                <a:gd name="connsiteY6" fmla="*/ 2514716 h 5048366"/>
                <a:gd name="connsiteX0" fmla="*/ 16756 w 5095345"/>
                <a:gd name="connsiteY0" fmla="*/ 2514716 h 5097037"/>
                <a:gd name="connsiteX1" fmla="*/ 1502656 w 5095345"/>
                <a:gd name="connsiteY1" fmla="*/ 1447916 h 5097037"/>
                <a:gd name="connsiteX2" fmla="*/ 2550406 w 5095345"/>
                <a:gd name="connsiteY2" fmla="*/ 116 h 5097037"/>
                <a:gd name="connsiteX3" fmla="*/ 3712456 w 5095345"/>
                <a:gd name="connsiteY3" fmla="*/ 1524116 h 5097037"/>
                <a:gd name="connsiteX4" fmla="*/ 5084056 w 5095345"/>
                <a:gd name="connsiteY4" fmla="*/ 2514716 h 5097037"/>
                <a:gd name="connsiteX5" fmla="*/ 4264907 w 5095345"/>
                <a:gd name="connsiteY5" fmla="*/ 4057766 h 5097037"/>
                <a:gd name="connsiteX6" fmla="*/ 2550406 w 5095345"/>
                <a:gd name="connsiteY6" fmla="*/ 5048366 h 5097037"/>
                <a:gd name="connsiteX7" fmla="*/ 16756 w 5095345"/>
                <a:gd name="connsiteY7" fmla="*/ 2514716 h 5097037"/>
                <a:gd name="connsiteX0" fmla="*/ 16756 w 5087088"/>
                <a:gd name="connsiteY0" fmla="*/ 2514716 h 5051792"/>
                <a:gd name="connsiteX1" fmla="*/ 1502656 w 5087088"/>
                <a:gd name="connsiteY1" fmla="*/ 1447916 h 5051792"/>
                <a:gd name="connsiteX2" fmla="*/ 2550406 w 5087088"/>
                <a:gd name="connsiteY2" fmla="*/ 116 h 5051792"/>
                <a:gd name="connsiteX3" fmla="*/ 3712456 w 5087088"/>
                <a:gd name="connsiteY3" fmla="*/ 1524116 h 5051792"/>
                <a:gd name="connsiteX4" fmla="*/ 5084056 w 5087088"/>
                <a:gd name="connsiteY4" fmla="*/ 2514716 h 5051792"/>
                <a:gd name="connsiteX5" fmla="*/ 2721857 w 5087088"/>
                <a:gd name="connsiteY5" fmla="*/ 3048116 h 5051792"/>
                <a:gd name="connsiteX6" fmla="*/ 2550406 w 5087088"/>
                <a:gd name="connsiteY6" fmla="*/ 5048366 h 5051792"/>
                <a:gd name="connsiteX7" fmla="*/ 16756 w 5087088"/>
                <a:gd name="connsiteY7" fmla="*/ 2514716 h 5051792"/>
                <a:gd name="connsiteX0" fmla="*/ 16756 w 5087088"/>
                <a:gd name="connsiteY0" fmla="*/ 2514716 h 5054640"/>
                <a:gd name="connsiteX1" fmla="*/ 1502656 w 5087088"/>
                <a:gd name="connsiteY1" fmla="*/ 1447916 h 5054640"/>
                <a:gd name="connsiteX2" fmla="*/ 2550406 w 5087088"/>
                <a:gd name="connsiteY2" fmla="*/ 116 h 5054640"/>
                <a:gd name="connsiteX3" fmla="*/ 3712456 w 5087088"/>
                <a:gd name="connsiteY3" fmla="*/ 1524116 h 5054640"/>
                <a:gd name="connsiteX4" fmla="*/ 5084056 w 5087088"/>
                <a:gd name="connsiteY4" fmla="*/ 2514716 h 5054640"/>
                <a:gd name="connsiteX5" fmla="*/ 2721857 w 5087088"/>
                <a:gd name="connsiteY5" fmla="*/ 3048116 h 5054640"/>
                <a:gd name="connsiteX6" fmla="*/ 2550406 w 5087088"/>
                <a:gd name="connsiteY6" fmla="*/ 5048366 h 5054640"/>
                <a:gd name="connsiteX7" fmla="*/ 835907 w 5087088"/>
                <a:gd name="connsiteY7" fmla="*/ 3638666 h 5054640"/>
                <a:gd name="connsiteX8" fmla="*/ 16756 w 5087088"/>
                <a:gd name="connsiteY8" fmla="*/ 2514716 h 5054640"/>
                <a:gd name="connsiteX0" fmla="*/ 29 w 5070361"/>
                <a:gd name="connsiteY0" fmla="*/ 2514716 h 5048664"/>
                <a:gd name="connsiteX1" fmla="*/ 1485929 w 5070361"/>
                <a:gd name="connsiteY1" fmla="*/ 1447916 h 5048664"/>
                <a:gd name="connsiteX2" fmla="*/ 2533679 w 5070361"/>
                <a:gd name="connsiteY2" fmla="*/ 116 h 5048664"/>
                <a:gd name="connsiteX3" fmla="*/ 3695729 w 5070361"/>
                <a:gd name="connsiteY3" fmla="*/ 1524116 h 5048664"/>
                <a:gd name="connsiteX4" fmla="*/ 5067329 w 5070361"/>
                <a:gd name="connsiteY4" fmla="*/ 2514716 h 5048664"/>
                <a:gd name="connsiteX5" fmla="*/ 2705130 w 5070361"/>
                <a:gd name="connsiteY5" fmla="*/ 3048116 h 5048664"/>
                <a:gd name="connsiteX6" fmla="*/ 2533679 w 5070361"/>
                <a:gd name="connsiteY6" fmla="*/ 5048366 h 5048664"/>
                <a:gd name="connsiteX7" fmla="*/ 1524030 w 5070361"/>
                <a:gd name="connsiteY7" fmla="*/ 2895716 h 5048664"/>
                <a:gd name="connsiteX8" fmla="*/ 29 w 5070361"/>
                <a:gd name="connsiteY8" fmla="*/ 2514716 h 5048664"/>
                <a:gd name="connsiteX0" fmla="*/ 29 w 5070631"/>
                <a:gd name="connsiteY0" fmla="*/ 2514716 h 5049645"/>
                <a:gd name="connsiteX1" fmla="*/ 1485929 w 5070631"/>
                <a:gd name="connsiteY1" fmla="*/ 1447916 h 5049645"/>
                <a:gd name="connsiteX2" fmla="*/ 2533679 w 5070631"/>
                <a:gd name="connsiteY2" fmla="*/ 116 h 5049645"/>
                <a:gd name="connsiteX3" fmla="*/ 3695729 w 5070631"/>
                <a:gd name="connsiteY3" fmla="*/ 1524116 h 5049645"/>
                <a:gd name="connsiteX4" fmla="*/ 5067329 w 5070631"/>
                <a:gd name="connsiteY4" fmla="*/ 2514716 h 5049645"/>
                <a:gd name="connsiteX5" fmla="*/ 2876580 w 5070631"/>
                <a:gd name="connsiteY5" fmla="*/ 3200516 h 5049645"/>
                <a:gd name="connsiteX6" fmla="*/ 2533679 w 5070631"/>
                <a:gd name="connsiteY6" fmla="*/ 5048366 h 5049645"/>
                <a:gd name="connsiteX7" fmla="*/ 1524030 w 5070631"/>
                <a:gd name="connsiteY7" fmla="*/ 2895716 h 5049645"/>
                <a:gd name="connsiteX8" fmla="*/ 29 w 5070631"/>
                <a:gd name="connsiteY8" fmla="*/ 2514716 h 5049645"/>
                <a:gd name="connsiteX0" fmla="*/ 29 w 5070631"/>
                <a:gd name="connsiteY0" fmla="*/ 2514716 h 5048449"/>
                <a:gd name="connsiteX1" fmla="*/ 1485929 w 5070631"/>
                <a:gd name="connsiteY1" fmla="*/ 1447916 h 5048449"/>
                <a:gd name="connsiteX2" fmla="*/ 2533679 w 5070631"/>
                <a:gd name="connsiteY2" fmla="*/ 116 h 5048449"/>
                <a:gd name="connsiteX3" fmla="*/ 3695729 w 5070631"/>
                <a:gd name="connsiteY3" fmla="*/ 1524116 h 5048449"/>
                <a:gd name="connsiteX4" fmla="*/ 5067329 w 5070631"/>
                <a:gd name="connsiteY4" fmla="*/ 2514716 h 5048449"/>
                <a:gd name="connsiteX5" fmla="*/ 2876580 w 5070631"/>
                <a:gd name="connsiteY5" fmla="*/ 3200516 h 5048449"/>
                <a:gd name="connsiteX6" fmla="*/ 2533679 w 5070631"/>
                <a:gd name="connsiteY6" fmla="*/ 5048366 h 5048449"/>
                <a:gd name="connsiteX7" fmla="*/ 1524030 w 5070631"/>
                <a:gd name="connsiteY7" fmla="*/ 2895716 h 5048449"/>
                <a:gd name="connsiteX8" fmla="*/ 29 w 5070631"/>
                <a:gd name="connsiteY8" fmla="*/ 2514716 h 5048449"/>
                <a:gd name="connsiteX0" fmla="*/ 29 w 5079116"/>
                <a:gd name="connsiteY0" fmla="*/ 2514716 h 5048449"/>
                <a:gd name="connsiteX1" fmla="*/ 1485929 w 5079116"/>
                <a:gd name="connsiteY1" fmla="*/ 1447916 h 5048449"/>
                <a:gd name="connsiteX2" fmla="*/ 2533679 w 5079116"/>
                <a:gd name="connsiteY2" fmla="*/ 116 h 5048449"/>
                <a:gd name="connsiteX3" fmla="*/ 3695729 w 5079116"/>
                <a:gd name="connsiteY3" fmla="*/ 1524116 h 5048449"/>
                <a:gd name="connsiteX4" fmla="*/ 5067329 w 5079116"/>
                <a:gd name="connsiteY4" fmla="*/ 2514716 h 5048449"/>
                <a:gd name="connsiteX5" fmla="*/ 2876580 w 5079116"/>
                <a:gd name="connsiteY5" fmla="*/ 3200516 h 5048449"/>
                <a:gd name="connsiteX6" fmla="*/ 2533679 w 5079116"/>
                <a:gd name="connsiteY6" fmla="*/ 5048366 h 5048449"/>
                <a:gd name="connsiteX7" fmla="*/ 1524030 w 5079116"/>
                <a:gd name="connsiteY7" fmla="*/ 2895716 h 5048449"/>
                <a:gd name="connsiteX8" fmla="*/ 29 w 5079116"/>
                <a:gd name="connsiteY8" fmla="*/ 2514716 h 5048449"/>
                <a:gd name="connsiteX0" fmla="*/ 29 w 5079116"/>
                <a:gd name="connsiteY0" fmla="*/ 2515021 h 5048754"/>
                <a:gd name="connsiteX1" fmla="*/ 1485929 w 5079116"/>
                <a:gd name="connsiteY1" fmla="*/ 1448221 h 5048754"/>
                <a:gd name="connsiteX2" fmla="*/ 2533679 w 5079116"/>
                <a:gd name="connsiteY2" fmla="*/ 421 h 5048754"/>
                <a:gd name="connsiteX3" fmla="*/ 3695729 w 5079116"/>
                <a:gd name="connsiteY3" fmla="*/ 1524421 h 5048754"/>
                <a:gd name="connsiteX4" fmla="*/ 5067329 w 5079116"/>
                <a:gd name="connsiteY4" fmla="*/ 2515021 h 5048754"/>
                <a:gd name="connsiteX5" fmla="*/ 2876580 w 5079116"/>
                <a:gd name="connsiteY5" fmla="*/ 3200821 h 5048754"/>
                <a:gd name="connsiteX6" fmla="*/ 2533679 w 5079116"/>
                <a:gd name="connsiteY6" fmla="*/ 5048671 h 5048754"/>
                <a:gd name="connsiteX7" fmla="*/ 1524030 w 5079116"/>
                <a:gd name="connsiteY7" fmla="*/ 2896021 h 5048754"/>
                <a:gd name="connsiteX8" fmla="*/ 29 w 5079116"/>
                <a:gd name="connsiteY8" fmla="*/ 2515021 h 5048754"/>
                <a:gd name="connsiteX0" fmla="*/ 40849 w 5119936"/>
                <a:gd name="connsiteY0" fmla="*/ 2515021 h 5048754"/>
                <a:gd name="connsiteX1" fmla="*/ 1526749 w 5119936"/>
                <a:gd name="connsiteY1" fmla="*/ 1448221 h 5048754"/>
                <a:gd name="connsiteX2" fmla="*/ 2574499 w 5119936"/>
                <a:gd name="connsiteY2" fmla="*/ 421 h 5048754"/>
                <a:gd name="connsiteX3" fmla="*/ 3736549 w 5119936"/>
                <a:gd name="connsiteY3" fmla="*/ 1524421 h 5048754"/>
                <a:gd name="connsiteX4" fmla="*/ 5108149 w 5119936"/>
                <a:gd name="connsiteY4" fmla="*/ 2515021 h 5048754"/>
                <a:gd name="connsiteX5" fmla="*/ 2917400 w 5119936"/>
                <a:gd name="connsiteY5" fmla="*/ 3200821 h 5048754"/>
                <a:gd name="connsiteX6" fmla="*/ 2574499 w 5119936"/>
                <a:gd name="connsiteY6" fmla="*/ 5048671 h 5048754"/>
                <a:gd name="connsiteX7" fmla="*/ 1564850 w 5119936"/>
                <a:gd name="connsiteY7" fmla="*/ 2896021 h 5048754"/>
                <a:gd name="connsiteX8" fmla="*/ 40849 w 5119936"/>
                <a:gd name="connsiteY8" fmla="*/ 2515021 h 504875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28192 w 5107279"/>
                <a:gd name="connsiteY0" fmla="*/ 2515021 h 5048924"/>
                <a:gd name="connsiteX1" fmla="*/ 1514092 w 5107279"/>
                <a:gd name="connsiteY1" fmla="*/ 1448221 h 5048924"/>
                <a:gd name="connsiteX2" fmla="*/ 2561842 w 5107279"/>
                <a:gd name="connsiteY2" fmla="*/ 421 h 5048924"/>
                <a:gd name="connsiteX3" fmla="*/ 3723892 w 5107279"/>
                <a:gd name="connsiteY3" fmla="*/ 1524421 h 5048924"/>
                <a:gd name="connsiteX4" fmla="*/ 5095492 w 5107279"/>
                <a:gd name="connsiteY4" fmla="*/ 2515021 h 5048924"/>
                <a:gd name="connsiteX5" fmla="*/ 2904743 w 5107279"/>
                <a:gd name="connsiteY5" fmla="*/ 3200821 h 5048924"/>
                <a:gd name="connsiteX6" fmla="*/ 2561842 w 5107279"/>
                <a:gd name="connsiteY6" fmla="*/ 5048671 h 5048924"/>
                <a:gd name="connsiteX7" fmla="*/ 1552193 w 5107279"/>
                <a:gd name="connsiteY7" fmla="*/ 3067471 h 5048924"/>
                <a:gd name="connsiteX8" fmla="*/ 28192 w 5107279"/>
                <a:gd name="connsiteY8" fmla="*/ 2515021 h 5048924"/>
                <a:gd name="connsiteX0" fmla="*/ 28192 w 5107279"/>
                <a:gd name="connsiteY0" fmla="*/ 2515021 h 5050456"/>
                <a:gd name="connsiteX1" fmla="*/ 1514092 w 5107279"/>
                <a:gd name="connsiteY1" fmla="*/ 1448221 h 5050456"/>
                <a:gd name="connsiteX2" fmla="*/ 2561842 w 5107279"/>
                <a:gd name="connsiteY2" fmla="*/ 421 h 5050456"/>
                <a:gd name="connsiteX3" fmla="*/ 3723892 w 5107279"/>
                <a:gd name="connsiteY3" fmla="*/ 1524421 h 5050456"/>
                <a:gd name="connsiteX4" fmla="*/ 5095492 w 5107279"/>
                <a:gd name="connsiteY4" fmla="*/ 2515021 h 5050456"/>
                <a:gd name="connsiteX5" fmla="*/ 2904743 w 5107279"/>
                <a:gd name="connsiteY5" fmla="*/ 3200821 h 5050456"/>
                <a:gd name="connsiteX6" fmla="*/ 2561842 w 5107279"/>
                <a:gd name="connsiteY6" fmla="*/ 5048671 h 5050456"/>
                <a:gd name="connsiteX7" fmla="*/ 1552193 w 5107279"/>
                <a:gd name="connsiteY7" fmla="*/ 3067471 h 5050456"/>
                <a:gd name="connsiteX8" fmla="*/ 28192 w 5107279"/>
                <a:gd name="connsiteY8" fmla="*/ 2515021 h 5050456"/>
                <a:gd name="connsiteX0" fmla="*/ 28192 w 5095562"/>
                <a:gd name="connsiteY0" fmla="*/ 2515021 h 5049595"/>
                <a:gd name="connsiteX1" fmla="*/ 1514092 w 5095562"/>
                <a:gd name="connsiteY1" fmla="*/ 1448221 h 5049595"/>
                <a:gd name="connsiteX2" fmla="*/ 2561842 w 5095562"/>
                <a:gd name="connsiteY2" fmla="*/ 421 h 5049595"/>
                <a:gd name="connsiteX3" fmla="*/ 3723892 w 5095562"/>
                <a:gd name="connsiteY3" fmla="*/ 1524421 h 5049595"/>
                <a:gd name="connsiteX4" fmla="*/ 5095492 w 5095562"/>
                <a:gd name="connsiteY4" fmla="*/ 2515021 h 5049595"/>
                <a:gd name="connsiteX5" fmla="*/ 3666743 w 5095562"/>
                <a:gd name="connsiteY5" fmla="*/ 3315121 h 5049595"/>
                <a:gd name="connsiteX6" fmla="*/ 2561842 w 5095562"/>
                <a:gd name="connsiteY6" fmla="*/ 5048671 h 5049595"/>
                <a:gd name="connsiteX7" fmla="*/ 1552193 w 5095562"/>
                <a:gd name="connsiteY7" fmla="*/ 3067471 h 5049595"/>
                <a:gd name="connsiteX8" fmla="*/ 28192 w 5095562"/>
                <a:gd name="connsiteY8" fmla="*/ 2515021 h 5049595"/>
                <a:gd name="connsiteX0" fmla="*/ 28192 w 5095562"/>
                <a:gd name="connsiteY0" fmla="*/ 2515021 h 5048791"/>
                <a:gd name="connsiteX1" fmla="*/ 1514092 w 5095562"/>
                <a:gd name="connsiteY1" fmla="*/ 1448221 h 5048791"/>
                <a:gd name="connsiteX2" fmla="*/ 2561842 w 5095562"/>
                <a:gd name="connsiteY2" fmla="*/ 421 h 5048791"/>
                <a:gd name="connsiteX3" fmla="*/ 3723892 w 5095562"/>
                <a:gd name="connsiteY3" fmla="*/ 1524421 h 5048791"/>
                <a:gd name="connsiteX4" fmla="*/ 5095492 w 5095562"/>
                <a:gd name="connsiteY4" fmla="*/ 2515021 h 5048791"/>
                <a:gd name="connsiteX5" fmla="*/ 3666743 w 5095562"/>
                <a:gd name="connsiteY5" fmla="*/ 3315121 h 5048791"/>
                <a:gd name="connsiteX6" fmla="*/ 2561842 w 5095562"/>
                <a:gd name="connsiteY6" fmla="*/ 5048671 h 5048791"/>
                <a:gd name="connsiteX7" fmla="*/ 1552193 w 5095562"/>
                <a:gd name="connsiteY7" fmla="*/ 3067471 h 5048791"/>
                <a:gd name="connsiteX8" fmla="*/ 28192 w 5095562"/>
                <a:gd name="connsiteY8" fmla="*/ 2515021 h 5048791"/>
                <a:gd name="connsiteX0" fmla="*/ 28192 w 5095558"/>
                <a:gd name="connsiteY0" fmla="*/ 2515021 h 5048791"/>
                <a:gd name="connsiteX1" fmla="*/ 1514092 w 5095558"/>
                <a:gd name="connsiteY1" fmla="*/ 1448221 h 5048791"/>
                <a:gd name="connsiteX2" fmla="*/ 2561842 w 5095558"/>
                <a:gd name="connsiteY2" fmla="*/ 421 h 5048791"/>
                <a:gd name="connsiteX3" fmla="*/ 3723892 w 5095558"/>
                <a:gd name="connsiteY3" fmla="*/ 1524421 h 5048791"/>
                <a:gd name="connsiteX4" fmla="*/ 5095492 w 5095558"/>
                <a:gd name="connsiteY4" fmla="*/ 2515021 h 5048791"/>
                <a:gd name="connsiteX5" fmla="*/ 3666743 w 5095558"/>
                <a:gd name="connsiteY5" fmla="*/ 3315121 h 5048791"/>
                <a:gd name="connsiteX6" fmla="*/ 2561842 w 5095558"/>
                <a:gd name="connsiteY6" fmla="*/ 5048671 h 5048791"/>
                <a:gd name="connsiteX7" fmla="*/ 1552193 w 5095558"/>
                <a:gd name="connsiteY7" fmla="*/ 3067471 h 5048791"/>
                <a:gd name="connsiteX8" fmla="*/ 28192 w 5095558"/>
                <a:gd name="connsiteY8" fmla="*/ 2515021 h 5048791"/>
                <a:gd name="connsiteX0" fmla="*/ 0 w 5067366"/>
                <a:gd name="connsiteY0" fmla="*/ 2515021 h 5048895"/>
                <a:gd name="connsiteX1" fmla="*/ 1485900 w 5067366"/>
                <a:gd name="connsiteY1" fmla="*/ 1448221 h 5048895"/>
                <a:gd name="connsiteX2" fmla="*/ 2533650 w 5067366"/>
                <a:gd name="connsiteY2" fmla="*/ 421 h 5048895"/>
                <a:gd name="connsiteX3" fmla="*/ 3695700 w 5067366"/>
                <a:gd name="connsiteY3" fmla="*/ 1524421 h 5048895"/>
                <a:gd name="connsiteX4" fmla="*/ 5067300 w 5067366"/>
                <a:gd name="connsiteY4" fmla="*/ 2515021 h 5048895"/>
                <a:gd name="connsiteX5" fmla="*/ 3638551 w 5067366"/>
                <a:gd name="connsiteY5" fmla="*/ 3315121 h 5048895"/>
                <a:gd name="connsiteX6" fmla="*/ 2533650 w 5067366"/>
                <a:gd name="connsiteY6" fmla="*/ 5048671 h 5048895"/>
                <a:gd name="connsiteX7" fmla="*/ 1485901 w 5067366"/>
                <a:gd name="connsiteY7" fmla="*/ 3429421 h 5048895"/>
                <a:gd name="connsiteX8" fmla="*/ 0 w 5067366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70969"/>
                <a:gd name="connsiteY0" fmla="*/ 2515021 h 5048895"/>
                <a:gd name="connsiteX1" fmla="*/ 1488007 w 5070969"/>
                <a:gd name="connsiteY1" fmla="*/ 1448221 h 5048895"/>
                <a:gd name="connsiteX2" fmla="*/ 2535757 w 5070969"/>
                <a:gd name="connsiteY2" fmla="*/ 421 h 5048895"/>
                <a:gd name="connsiteX3" fmla="*/ 3697807 w 5070969"/>
                <a:gd name="connsiteY3" fmla="*/ 1524421 h 5048895"/>
                <a:gd name="connsiteX4" fmla="*/ 5069407 w 5070969"/>
                <a:gd name="connsiteY4" fmla="*/ 2515021 h 5048895"/>
                <a:gd name="connsiteX5" fmla="*/ 3640658 w 5070969"/>
                <a:gd name="connsiteY5" fmla="*/ 3315121 h 5048895"/>
                <a:gd name="connsiteX6" fmla="*/ 2535757 w 5070969"/>
                <a:gd name="connsiteY6" fmla="*/ 5048671 h 5048895"/>
                <a:gd name="connsiteX7" fmla="*/ 1488008 w 5070969"/>
                <a:gd name="connsiteY7" fmla="*/ 3429421 h 5048895"/>
                <a:gd name="connsiteX8" fmla="*/ 2107 w 5070969"/>
                <a:gd name="connsiteY8" fmla="*/ 2515021 h 5048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0969" h="5048895">
                  <a:moveTo>
                    <a:pt x="2107" y="2515021"/>
                  </a:moveTo>
                  <a:cubicBezTo>
                    <a:pt x="-55043" y="1918121"/>
                    <a:pt x="1065732" y="1867321"/>
                    <a:pt x="1488007" y="1448221"/>
                  </a:cubicBezTo>
                  <a:cubicBezTo>
                    <a:pt x="1910282" y="1029121"/>
                    <a:pt x="1691207" y="25821"/>
                    <a:pt x="2535757" y="421"/>
                  </a:cubicBezTo>
                  <a:cubicBezTo>
                    <a:pt x="3380307" y="-24979"/>
                    <a:pt x="3275532" y="1105321"/>
                    <a:pt x="3697807" y="1524421"/>
                  </a:cubicBezTo>
                  <a:cubicBezTo>
                    <a:pt x="4120082" y="1943521"/>
                    <a:pt x="5021782" y="1626021"/>
                    <a:pt x="5069407" y="2515021"/>
                  </a:cubicBezTo>
                  <a:cubicBezTo>
                    <a:pt x="5117032" y="3404021"/>
                    <a:pt x="4062933" y="2892846"/>
                    <a:pt x="3640658" y="3315121"/>
                  </a:cubicBezTo>
                  <a:cubicBezTo>
                    <a:pt x="3218383" y="3737396"/>
                    <a:pt x="3161232" y="5029621"/>
                    <a:pt x="2535757" y="5048671"/>
                  </a:cubicBezTo>
                  <a:cubicBezTo>
                    <a:pt x="1910282" y="5067721"/>
                    <a:pt x="1834083" y="3870746"/>
                    <a:pt x="1488008" y="3429421"/>
                  </a:cubicBezTo>
                  <a:cubicBezTo>
                    <a:pt x="1141933" y="2988096"/>
                    <a:pt x="59257" y="3111921"/>
                    <a:pt x="2107" y="2515021"/>
                  </a:cubicBezTo>
                  <a:close/>
                </a:path>
              </a:pathLst>
            </a:custGeom>
            <a:solidFill>
              <a:srgbClr val="283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0" b="1" dirty="0">
                  <a:solidFill>
                    <a:srgbClr val="BDE6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8000" b="1" dirty="0">
                <a:solidFill>
                  <a:srgbClr val="BDE6F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248403" y="2457572"/>
            <a:ext cx="44858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MORE</a:t>
            </a:r>
            <a:endParaRPr lang="zh-CN" altLang="en-US" sz="4400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116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 flipV="1">
            <a:off x="0" y="-2"/>
            <a:ext cx="12192000" cy="2032811"/>
          </a:xfrm>
          <a:custGeom>
            <a:avLst/>
            <a:gdLst>
              <a:gd name="connsiteX0" fmla="*/ 28093 w 12192000"/>
              <a:gd name="connsiteY0" fmla="*/ 2032810 h 2032810"/>
              <a:gd name="connsiteX1" fmla="*/ 12192000 w 12192000"/>
              <a:gd name="connsiteY1" fmla="*/ 2032810 h 2032810"/>
              <a:gd name="connsiteX2" fmla="*/ 12192000 w 12192000"/>
              <a:gd name="connsiteY2" fmla="*/ 0 h 2032810"/>
              <a:gd name="connsiteX3" fmla="*/ 11940844 w 12192000"/>
              <a:gd name="connsiteY3" fmla="*/ 24155 h 2032810"/>
              <a:gd name="connsiteX4" fmla="*/ 9019275 w 12192000"/>
              <a:gd name="connsiteY4" fmla="*/ 1178151 h 2032810"/>
              <a:gd name="connsiteX5" fmla="*/ 5948175 w 12192000"/>
              <a:gd name="connsiteY5" fmla="*/ 913010 h 2032810"/>
              <a:gd name="connsiteX6" fmla="*/ 3215086 w 12192000"/>
              <a:gd name="connsiteY6" fmla="*/ 1107635 h 2032810"/>
              <a:gd name="connsiteX7" fmla="*/ 267411 w 12192000"/>
              <a:gd name="connsiteY7" fmla="*/ 255320 h 2032810"/>
              <a:gd name="connsiteX8" fmla="*/ 0 w 12192000"/>
              <a:gd name="connsiteY8" fmla="*/ 231722 h 2032810"/>
              <a:gd name="connsiteX9" fmla="*/ 0 w 12192000"/>
              <a:gd name="connsiteY9" fmla="*/ 1897014 h 2032810"/>
              <a:gd name="connsiteX10" fmla="*/ 3 w 12192000"/>
              <a:gd name="connsiteY10" fmla="*/ 1897070 h 203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32810">
                <a:moveTo>
                  <a:pt x="28093" y="2032810"/>
                </a:moveTo>
                <a:lnTo>
                  <a:pt x="12192000" y="2032810"/>
                </a:lnTo>
                <a:lnTo>
                  <a:pt x="12192000" y="0"/>
                </a:lnTo>
                <a:lnTo>
                  <a:pt x="11940844" y="24155"/>
                </a:lnTo>
                <a:cubicBezTo>
                  <a:pt x="9424606" y="292465"/>
                  <a:pt x="10041008" y="1031914"/>
                  <a:pt x="9019275" y="1178151"/>
                </a:cubicBezTo>
                <a:cubicBezTo>
                  <a:pt x="7929426" y="1334138"/>
                  <a:pt x="6915539" y="924762"/>
                  <a:pt x="5948175" y="913010"/>
                </a:cubicBezTo>
                <a:cubicBezTo>
                  <a:pt x="4980812" y="901257"/>
                  <a:pt x="4322562" y="1228523"/>
                  <a:pt x="3215086" y="1107635"/>
                </a:cubicBezTo>
                <a:cubicBezTo>
                  <a:pt x="2246045" y="1001858"/>
                  <a:pt x="2221699" y="465029"/>
                  <a:pt x="267411" y="255320"/>
                </a:cubicBezTo>
                <a:lnTo>
                  <a:pt x="0" y="231722"/>
                </a:lnTo>
                <a:lnTo>
                  <a:pt x="0" y="1897014"/>
                </a:lnTo>
                <a:lnTo>
                  <a:pt x="3" y="1897070"/>
                </a:lnTo>
                <a:close/>
              </a:path>
            </a:pathLst>
          </a:custGeom>
          <a:solidFill>
            <a:srgbClr val="76D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 flipV="1">
            <a:off x="0" y="226492"/>
            <a:ext cx="12192000" cy="1594920"/>
          </a:xfrm>
          <a:custGeom>
            <a:avLst/>
            <a:gdLst>
              <a:gd name="connsiteX0" fmla="*/ 27483 w 12192000"/>
              <a:gd name="connsiteY0" fmla="*/ 1594920 h 1594920"/>
              <a:gd name="connsiteX1" fmla="*/ 12164513 w 12192000"/>
              <a:gd name="connsiteY1" fmla="*/ 1594920 h 1594920"/>
              <a:gd name="connsiteX2" fmla="*/ 12192000 w 12192000"/>
              <a:gd name="connsiteY2" fmla="*/ 1498625 h 1594920"/>
              <a:gd name="connsiteX3" fmla="*/ 12192000 w 12192000"/>
              <a:gd name="connsiteY3" fmla="*/ 535892 h 1594920"/>
              <a:gd name="connsiteX4" fmla="*/ 11964229 w 12192000"/>
              <a:gd name="connsiteY4" fmla="*/ 539405 h 1594920"/>
              <a:gd name="connsiteX5" fmla="*/ 8994683 w 12192000"/>
              <a:gd name="connsiteY5" fmla="*/ 1184862 h 1594920"/>
              <a:gd name="connsiteX6" fmla="*/ 5819786 w 12192000"/>
              <a:gd name="connsiteY6" fmla="*/ 685461 h 1594920"/>
              <a:gd name="connsiteX7" fmla="*/ 1955101 w 12192000"/>
              <a:gd name="connsiteY7" fmla="*/ 893926 h 1594920"/>
              <a:gd name="connsiteX8" fmla="*/ 20196 w 12192000"/>
              <a:gd name="connsiteY8" fmla="*/ 4127 h 1594920"/>
              <a:gd name="connsiteX9" fmla="*/ 0 w 12192000"/>
              <a:gd name="connsiteY9" fmla="*/ 0 h 1594920"/>
              <a:gd name="connsiteX10" fmla="*/ 0 w 12192000"/>
              <a:gd name="connsiteY10" fmla="*/ 1484686 h 1594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1594920">
                <a:moveTo>
                  <a:pt x="27483" y="1594920"/>
                </a:moveTo>
                <a:lnTo>
                  <a:pt x="12164513" y="1594920"/>
                </a:lnTo>
                <a:lnTo>
                  <a:pt x="12192000" y="1498625"/>
                </a:lnTo>
                <a:lnTo>
                  <a:pt x="12192000" y="535892"/>
                </a:lnTo>
                <a:lnTo>
                  <a:pt x="11964229" y="539405"/>
                </a:lnTo>
                <a:cubicBezTo>
                  <a:pt x="9638468" y="594179"/>
                  <a:pt x="10033292" y="1161446"/>
                  <a:pt x="8994683" y="1184862"/>
                </a:cubicBezTo>
                <a:cubicBezTo>
                  <a:pt x="7886834" y="1209839"/>
                  <a:pt x="6993051" y="733950"/>
                  <a:pt x="5819786" y="685461"/>
                </a:cubicBezTo>
                <a:cubicBezTo>
                  <a:pt x="4646524" y="636971"/>
                  <a:pt x="2992798" y="1019076"/>
                  <a:pt x="1955101" y="893926"/>
                </a:cubicBezTo>
                <a:cubicBezTo>
                  <a:pt x="1047116" y="784421"/>
                  <a:pt x="900579" y="221300"/>
                  <a:pt x="20196" y="4127"/>
                </a:cubicBezTo>
                <a:lnTo>
                  <a:pt x="0" y="0"/>
                </a:lnTo>
                <a:lnTo>
                  <a:pt x="0" y="1484686"/>
                </a:lnTo>
                <a:close/>
              </a:path>
            </a:pathLst>
          </a:custGeom>
          <a:solidFill>
            <a:srgbClr val="F47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 flipV="1">
            <a:off x="0" y="151196"/>
            <a:ext cx="12192000" cy="1234976"/>
          </a:xfrm>
          <a:custGeom>
            <a:avLst/>
            <a:gdLst>
              <a:gd name="connsiteX0" fmla="*/ 0 w 12234516"/>
              <a:gd name="connsiteY0" fmla="*/ 0 h 5134889"/>
              <a:gd name="connsiteX1" fmla="*/ 50179 w 12234516"/>
              <a:gd name="connsiteY1" fmla="*/ 28624 h 5134889"/>
              <a:gd name="connsiteX2" fmla="*/ 1943100 w 12234516"/>
              <a:gd name="connsiteY2" fmla="*/ 2220239 h 5134889"/>
              <a:gd name="connsiteX3" fmla="*/ 4886327 w 12234516"/>
              <a:gd name="connsiteY3" fmla="*/ 1048664 h 5134889"/>
              <a:gd name="connsiteX4" fmla="*/ 7143751 w 12234516"/>
              <a:gd name="connsiteY4" fmla="*/ 3048914 h 5134889"/>
              <a:gd name="connsiteX5" fmla="*/ 9172575 w 12234516"/>
              <a:gd name="connsiteY5" fmla="*/ 4191914 h 5134889"/>
              <a:gd name="connsiteX6" fmla="*/ 10201275 w 12234516"/>
              <a:gd name="connsiteY6" fmla="*/ 2620289 h 5134889"/>
              <a:gd name="connsiteX7" fmla="*/ 12094905 w 12234516"/>
              <a:gd name="connsiteY7" fmla="*/ 2178053 h 5134889"/>
              <a:gd name="connsiteX8" fmla="*/ 12234516 w 12234516"/>
              <a:gd name="connsiteY8" fmla="*/ 2140049 h 5134889"/>
              <a:gd name="connsiteX9" fmla="*/ 12234516 w 12234516"/>
              <a:gd name="connsiteY9" fmla="*/ 5134889 h 5134889"/>
              <a:gd name="connsiteX10" fmla="*/ 0 w 12234516"/>
              <a:gd name="connsiteY10" fmla="*/ 5134889 h 5134889"/>
              <a:gd name="connsiteX0" fmla="*/ 0 w 12234516"/>
              <a:gd name="connsiteY0" fmla="*/ 0 h 5134889"/>
              <a:gd name="connsiteX1" fmla="*/ 50179 w 12234516"/>
              <a:gd name="connsiteY1" fmla="*/ 28624 h 5134889"/>
              <a:gd name="connsiteX2" fmla="*/ 1943100 w 12234516"/>
              <a:gd name="connsiteY2" fmla="*/ 2220239 h 5134889"/>
              <a:gd name="connsiteX3" fmla="*/ 3914777 w 12234516"/>
              <a:gd name="connsiteY3" fmla="*/ 915314 h 5134889"/>
              <a:gd name="connsiteX4" fmla="*/ 7143751 w 12234516"/>
              <a:gd name="connsiteY4" fmla="*/ 3048914 h 5134889"/>
              <a:gd name="connsiteX5" fmla="*/ 9172575 w 12234516"/>
              <a:gd name="connsiteY5" fmla="*/ 4191914 h 5134889"/>
              <a:gd name="connsiteX6" fmla="*/ 10201275 w 12234516"/>
              <a:gd name="connsiteY6" fmla="*/ 2620289 h 5134889"/>
              <a:gd name="connsiteX7" fmla="*/ 12094905 w 12234516"/>
              <a:gd name="connsiteY7" fmla="*/ 2178053 h 5134889"/>
              <a:gd name="connsiteX8" fmla="*/ 12234516 w 12234516"/>
              <a:gd name="connsiteY8" fmla="*/ 2140049 h 5134889"/>
              <a:gd name="connsiteX9" fmla="*/ 12234516 w 12234516"/>
              <a:gd name="connsiteY9" fmla="*/ 5134889 h 5134889"/>
              <a:gd name="connsiteX10" fmla="*/ 0 w 12234516"/>
              <a:gd name="connsiteY10" fmla="*/ 5134889 h 5134889"/>
              <a:gd name="connsiteX11" fmla="*/ 0 w 12234516"/>
              <a:gd name="connsiteY11" fmla="*/ 0 h 5134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34516" h="5134889">
                <a:moveTo>
                  <a:pt x="0" y="0"/>
                </a:moveTo>
                <a:lnTo>
                  <a:pt x="50179" y="28624"/>
                </a:lnTo>
                <a:cubicBezTo>
                  <a:pt x="1036846" y="639838"/>
                  <a:pt x="1299000" y="2072457"/>
                  <a:pt x="1943100" y="2220239"/>
                </a:cubicBezTo>
                <a:cubicBezTo>
                  <a:pt x="2587200" y="2368021"/>
                  <a:pt x="3048000" y="777202"/>
                  <a:pt x="3914777" y="915314"/>
                </a:cubicBezTo>
                <a:cubicBezTo>
                  <a:pt x="4781550" y="1053426"/>
                  <a:pt x="6267451" y="2502814"/>
                  <a:pt x="7143751" y="3048914"/>
                </a:cubicBezTo>
                <a:cubicBezTo>
                  <a:pt x="8020051" y="3595014"/>
                  <a:pt x="8662988" y="4263351"/>
                  <a:pt x="9172575" y="4191914"/>
                </a:cubicBezTo>
                <a:cubicBezTo>
                  <a:pt x="9682162" y="4120477"/>
                  <a:pt x="9623627" y="2987615"/>
                  <a:pt x="10201275" y="2620289"/>
                </a:cubicBezTo>
                <a:cubicBezTo>
                  <a:pt x="10634512" y="2344795"/>
                  <a:pt x="11463504" y="2317454"/>
                  <a:pt x="12094905" y="2178053"/>
                </a:cubicBezTo>
                <a:lnTo>
                  <a:pt x="12234516" y="2140049"/>
                </a:lnTo>
                <a:lnTo>
                  <a:pt x="12234516" y="5134889"/>
                </a:lnTo>
                <a:lnTo>
                  <a:pt x="0" y="5134889"/>
                </a:lnTo>
                <a:lnTo>
                  <a:pt x="0" y="0"/>
                </a:lnTo>
                <a:close/>
              </a:path>
            </a:pathLst>
          </a:custGeom>
          <a:solidFill>
            <a:srgbClr val="4E57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 flipV="1">
            <a:off x="0" y="5"/>
            <a:ext cx="12192000" cy="1047751"/>
          </a:xfrm>
          <a:custGeom>
            <a:avLst/>
            <a:gdLst>
              <a:gd name="connsiteX0" fmla="*/ 3768774 w 12234516"/>
              <a:gd name="connsiteY0" fmla="*/ 757 h 4210062"/>
              <a:gd name="connsiteX1" fmla="*/ 3857625 w 12234516"/>
              <a:gd name="connsiteY1" fmla="*/ 9537 h 4210062"/>
              <a:gd name="connsiteX2" fmla="*/ 7686675 w 12234516"/>
              <a:gd name="connsiteY2" fmla="*/ 2409837 h 4210062"/>
              <a:gd name="connsiteX3" fmla="*/ 8515350 w 12234516"/>
              <a:gd name="connsiteY3" fmla="*/ 1638312 h 4210062"/>
              <a:gd name="connsiteX4" fmla="*/ 10401300 w 12234516"/>
              <a:gd name="connsiteY4" fmla="*/ 2124087 h 4210062"/>
              <a:gd name="connsiteX5" fmla="*/ 12152691 w 12234516"/>
              <a:gd name="connsiteY5" fmla="*/ 1206004 h 4210062"/>
              <a:gd name="connsiteX6" fmla="*/ 12234516 w 12234516"/>
              <a:gd name="connsiteY6" fmla="*/ 1160237 h 4210062"/>
              <a:gd name="connsiteX7" fmla="*/ 12234516 w 12234516"/>
              <a:gd name="connsiteY7" fmla="*/ 4210062 h 4210062"/>
              <a:gd name="connsiteX8" fmla="*/ 0 w 12234516"/>
              <a:gd name="connsiteY8" fmla="*/ 4210062 h 4210062"/>
              <a:gd name="connsiteX9" fmla="*/ 0 w 12234516"/>
              <a:gd name="connsiteY9" fmla="*/ 699971 h 4210062"/>
              <a:gd name="connsiteX10" fmla="*/ 88852 w 12234516"/>
              <a:gd name="connsiteY10" fmla="*/ 686891 h 4210062"/>
              <a:gd name="connsiteX11" fmla="*/ 1885950 w 12234516"/>
              <a:gd name="connsiteY11" fmla="*/ 1524012 h 4210062"/>
              <a:gd name="connsiteX12" fmla="*/ 3768774 w 12234516"/>
              <a:gd name="connsiteY12" fmla="*/ 757 h 4210062"/>
              <a:gd name="connsiteX0" fmla="*/ 3768774 w 12234516"/>
              <a:gd name="connsiteY0" fmla="*/ 757 h 4210062"/>
              <a:gd name="connsiteX1" fmla="*/ 7686675 w 12234516"/>
              <a:gd name="connsiteY1" fmla="*/ 2409837 h 4210062"/>
              <a:gd name="connsiteX2" fmla="*/ 8515350 w 12234516"/>
              <a:gd name="connsiteY2" fmla="*/ 1638312 h 4210062"/>
              <a:gd name="connsiteX3" fmla="*/ 10401300 w 12234516"/>
              <a:gd name="connsiteY3" fmla="*/ 2124087 h 4210062"/>
              <a:gd name="connsiteX4" fmla="*/ 12152691 w 12234516"/>
              <a:gd name="connsiteY4" fmla="*/ 1206004 h 4210062"/>
              <a:gd name="connsiteX5" fmla="*/ 12234516 w 12234516"/>
              <a:gd name="connsiteY5" fmla="*/ 1160237 h 4210062"/>
              <a:gd name="connsiteX6" fmla="*/ 12234516 w 12234516"/>
              <a:gd name="connsiteY6" fmla="*/ 4210062 h 4210062"/>
              <a:gd name="connsiteX7" fmla="*/ 0 w 12234516"/>
              <a:gd name="connsiteY7" fmla="*/ 4210062 h 4210062"/>
              <a:gd name="connsiteX8" fmla="*/ 0 w 12234516"/>
              <a:gd name="connsiteY8" fmla="*/ 699971 h 4210062"/>
              <a:gd name="connsiteX9" fmla="*/ 88852 w 12234516"/>
              <a:gd name="connsiteY9" fmla="*/ 686891 h 4210062"/>
              <a:gd name="connsiteX10" fmla="*/ 1885950 w 12234516"/>
              <a:gd name="connsiteY10" fmla="*/ 1524012 h 4210062"/>
              <a:gd name="connsiteX11" fmla="*/ 3768774 w 12234516"/>
              <a:gd name="connsiteY11" fmla="*/ 757 h 4210062"/>
              <a:gd name="connsiteX0" fmla="*/ 4111674 w 12234516"/>
              <a:gd name="connsiteY0" fmla="*/ 1228 h 3619983"/>
              <a:gd name="connsiteX1" fmla="*/ 7686675 w 12234516"/>
              <a:gd name="connsiteY1" fmla="*/ 1819758 h 3619983"/>
              <a:gd name="connsiteX2" fmla="*/ 8515350 w 12234516"/>
              <a:gd name="connsiteY2" fmla="*/ 1048233 h 3619983"/>
              <a:gd name="connsiteX3" fmla="*/ 10401300 w 12234516"/>
              <a:gd name="connsiteY3" fmla="*/ 1534008 h 3619983"/>
              <a:gd name="connsiteX4" fmla="*/ 12152691 w 12234516"/>
              <a:gd name="connsiteY4" fmla="*/ 615925 h 3619983"/>
              <a:gd name="connsiteX5" fmla="*/ 12234516 w 12234516"/>
              <a:gd name="connsiteY5" fmla="*/ 570158 h 3619983"/>
              <a:gd name="connsiteX6" fmla="*/ 12234516 w 12234516"/>
              <a:gd name="connsiteY6" fmla="*/ 3619983 h 3619983"/>
              <a:gd name="connsiteX7" fmla="*/ 0 w 12234516"/>
              <a:gd name="connsiteY7" fmla="*/ 3619983 h 3619983"/>
              <a:gd name="connsiteX8" fmla="*/ 0 w 12234516"/>
              <a:gd name="connsiteY8" fmla="*/ 109892 h 3619983"/>
              <a:gd name="connsiteX9" fmla="*/ 88852 w 12234516"/>
              <a:gd name="connsiteY9" fmla="*/ 96812 h 3619983"/>
              <a:gd name="connsiteX10" fmla="*/ 1885950 w 12234516"/>
              <a:gd name="connsiteY10" fmla="*/ 933933 h 3619983"/>
              <a:gd name="connsiteX11" fmla="*/ 4111674 w 12234516"/>
              <a:gd name="connsiteY11" fmla="*/ 1228 h 3619983"/>
              <a:gd name="connsiteX0" fmla="*/ 4111674 w 12234516"/>
              <a:gd name="connsiteY0" fmla="*/ 14412 h 3633167"/>
              <a:gd name="connsiteX1" fmla="*/ 7686675 w 12234516"/>
              <a:gd name="connsiteY1" fmla="*/ 1832942 h 3633167"/>
              <a:gd name="connsiteX2" fmla="*/ 8515350 w 12234516"/>
              <a:gd name="connsiteY2" fmla="*/ 1061417 h 3633167"/>
              <a:gd name="connsiteX3" fmla="*/ 10401300 w 12234516"/>
              <a:gd name="connsiteY3" fmla="*/ 1547192 h 3633167"/>
              <a:gd name="connsiteX4" fmla="*/ 12152691 w 12234516"/>
              <a:gd name="connsiteY4" fmla="*/ 629109 h 3633167"/>
              <a:gd name="connsiteX5" fmla="*/ 12234516 w 12234516"/>
              <a:gd name="connsiteY5" fmla="*/ 583342 h 3633167"/>
              <a:gd name="connsiteX6" fmla="*/ 12234516 w 12234516"/>
              <a:gd name="connsiteY6" fmla="*/ 3633167 h 3633167"/>
              <a:gd name="connsiteX7" fmla="*/ 0 w 12234516"/>
              <a:gd name="connsiteY7" fmla="*/ 3633167 h 3633167"/>
              <a:gd name="connsiteX8" fmla="*/ 0 w 12234516"/>
              <a:gd name="connsiteY8" fmla="*/ 123076 h 3633167"/>
              <a:gd name="connsiteX9" fmla="*/ 88852 w 12234516"/>
              <a:gd name="connsiteY9" fmla="*/ 109996 h 3633167"/>
              <a:gd name="connsiteX10" fmla="*/ 1885950 w 12234516"/>
              <a:gd name="connsiteY10" fmla="*/ 947117 h 3633167"/>
              <a:gd name="connsiteX11" fmla="*/ 4111674 w 12234516"/>
              <a:gd name="connsiteY11" fmla="*/ 14412 h 3633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34516" h="3633167">
                <a:moveTo>
                  <a:pt x="4111674" y="14412"/>
                </a:moveTo>
                <a:cubicBezTo>
                  <a:pt x="5230861" y="162049"/>
                  <a:pt x="6952729" y="1658441"/>
                  <a:pt x="7686675" y="1832942"/>
                </a:cubicBezTo>
                <a:cubicBezTo>
                  <a:pt x="8420621" y="2007443"/>
                  <a:pt x="7972425" y="1242392"/>
                  <a:pt x="8515350" y="1061417"/>
                </a:cubicBezTo>
                <a:cubicBezTo>
                  <a:pt x="9058275" y="880442"/>
                  <a:pt x="9705975" y="1728167"/>
                  <a:pt x="10401300" y="1547192"/>
                </a:cubicBezTo>
                <a:cubicBezTo>
                  <a:pt x="11009709" y="1388839"/>
                  <a:pt x="11574363" y="967953"/>
                  <a:pt x="12152691" y="629109"/>
                </a:cubicBezTo>
                <a:lnTo>
                  <a:pt x="12234516" y="583342"/>
                </a:lnTo>
                <a:lnTo>
                  <a:pt x="12234516" y="3633167"/>
                </a:lnTo>
                <a:lnTo>
                  <a:pt x="0" y="3633167"/>
                </a:lnTo>
                <a:lnTo>
                  <a:pt x="0" y="123076"/>
                </a:lnTo>
                <a:lnTo>
                  <a:pt x="88852" y="109996"/>
                </a:lnTo>
                <a:cubicBezTo>
                  <a:pt x="960705" y="16476"/>
                  <a:pt x="1290340" y="990277"/>
                  <a:pt x="1885950" y="947117"/>
                </a:cubicBezTo>
                <a:cubicBezTo>
                  <a:pt x="2522637" y="900981"/>
                  <a:pt x="2992487" y="-133225"/>
                  <a:pt x="4111674" y="14412"/>
                </a:cubicBezTo>
                <a:close/>
              </a:path>
            </a:pathLst>
          </a:custGeom>
          <a:solidFill>
            <a:srgbClr val="283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32269" y="214265"/>
            <a:ext cx="5363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MORE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AutoShape 8"/>
          <p:cNvSpPr>
            <a:spLocks/>
          </p:cNvSpPr>
          <p:nvPr/>
        </p:nvSpPr>
        <p:spPr bwMode="auto">
          <a:xfrm>
            <a:off x="1285480" y="1749309"/>
            <a:ext cx="443269" cy="490763"/>
          </a:xfrm>
          <a:custGeom>
            <a:avLst/>
            <a:gdLst>
              <a:gd name="T0" fmla="*/ 6 w 21600"/>
              <a:gd name="T1" fmla="*/ 6 h 21600"/>
              <a:gd name="T2" fmla="*/ 6 w 21600"/>
              <a:gd name="T3" fmla="*/ 6 h 21600"/>
              <a:gd name="T4" fmla="*/ 7 w 21600"/>
              <a:gd name="T5" fmla="*/ 6 h 21600"/>
              <a:gd name="T6" fmla="*/ 8 w 21600"/>
              <a:gd name="T7" fmla="*/ 6 h 21600"/>
              <a:gd name="T8" fmla="*/ 8 w 21600"/>
              <a:gd name="T9" fmla="*/ 6 h 21600"/>
              <a:gd name="T10" fmla="*/ 9 w 21600"/>
              <a:gd name="T11" fmla="*/ 6 h 21600"/>
              <a:gd name="T12" fmla="*/ 9 w 21600"/>
              <a:gd name="T13" fmla="*/ 7 h 21600"/>
              <a:gd name="T14" fmla="*/ 9 w 21600"/>
              <a:gd name="T15" fmla="*/ 8 h 21600"/>
              <a:gd name="T16" fmla="*/ 9 w 21600"/>
              <a:gd name="T17" fmla="*/ 8 h 21600"/>
              <a:gd name="T18" fmla="*/ 9 w 21600"/>
              <a:gd name="T19" fmla="*/ 11 h 21600"/>
              <a:gd name="T20" fmla="*/ 9 w 21600"/>
              <a:gd name="T21" fmla="*/ 11 h 21600"/>
              <a:gd name="T22" fmla="*/ 9 w 21600"/>
              <a:gd name="T23" fmla="*/ 11 h 21600"/>
              <a:gd name="T24" fmla="*/ 9 w 21600"/>
              <a:gd name="T25" fmla="*/ 11 h 21600"/>
              <a:gd name="T26" fmla="*/ 9 w 21600"/>
              <a:gd name="T27" fmla="*/ 11 h 21600"/>
              <a:gd name="T28" fmla="*/ 1 w 21600"/>
              <a:gd name="T29" fmla="*/ 11 h 21600"/>
              <a:gd name="T30" fmla="*/ 0 w 21600"/>
              <a:gd name="T31" fmla="*/ 11 h 21600"/>
              <a:gd name="T32" fmla="*/ 0 w 21600"/>
              <a:gd name="T33" fmla="*/ 11 h 21600"/>
              <a:gd name="T34" fmla="*/ 0 w 21600"/>
              <a:gd name="T35" fmla="*/ 8 h 21600"/>
              <a:gd name="T36" fmla="*/ 0 w 21600"/>
              <a:gd name="T37" fmla="*/ 8 h 21600"/>
              <a:gd name="T38" fmla="*/ 0 w 21600"/>
              <a:gd name="T39" fmla="*/ 7 h 21600"/>
              <a:gd name="T40" fmla="*/ 1 w 21600"/>
              <a:gd name="T41" fmla="*/ 6 h 21600"/>
              <a:gd name="T42" fmla="*/ 1 w 21600"/>
              <a:gd name="T43" fmla="*/ 6 h 21600"/>
              <a:gd name="T44" fmla="*/ 2 w 21600"/>
              <a:gd name="T45" fmla="*/ 6 h 21600"/>
              <a:gd name="T46" fmla="*/ 2 w 21600"/>
              <a:gd name="T47" fmla="*/ 6 h 21600"/>
              <a:gd name="T48" fmla="*/ 3 w 21600"/>
              <a:gd name="T49" fmla="*/ 6 h 21600"/>
              <a:gd name="T50" fmla="*/ 3 w 21600"/>
              <a:gd name="T51" fmla="*/ 6 h 21600"/>
              <a:gd name="T52" fmla="*/ 2 w 21600"/>
              <a:gd name="T53" fmla="*/ 5 h 21600"/>
              <a:gd name="T54" fmla="*/ 2 w 21600"/>
              <a:gd name="T55" fmla="*/ 3 h 21600"/>
              <a:gd name="T56" fmla="*/ 2 w 21600"/>
              <a:gd name="T57" fmla="*/ 2 h 21600"/>
              <a:gd name="T58" fmla="*/ 3 w 21600"/>
              <a:gd name="T59" fmla="*/ 1 h 21600"/>
              <a:gd name="T60" fmla="*/ 4 w 21600"/>
              <a:gd name="T61" fmla="*/ 0 h 21600"/>
              <a:gd name="T62" fmla="*/ 5 w 21600"/>
              <a:gd name="T63" fmla="*/ 0 h 21600"/>
              <a:gd name="T64" fmla="*/ 6 w 21600"/>
              <a:gd name="T65" fmla="*/ 0 h 21600"/>
              <a:gd name="T66" fmla="*/ 6 w 21600"/>
              <a:gd name="T67" fmla="*/ 1 h 21600"/>
              <a:gd name="T68" fmla="*/ 7 w 21600"/>
              <a:gd name="T69" fmla="*/ 2 h 21600"/>
              <a:gd name="T70" fmla="*/ 7 w 21600"/>
              <a:gd name="T71" fmla="*/ 3 h 21600"/>
              <a:gd name="T72" fmla="*/ 7 w 21600"/>
              <a:gd name="T73" fmla="*/ 5 h 21600"/>
              <a:gd name="T74" fmla="*/ 6 w 21600"/>
              <a:gd name="T75" fmla="*/ 6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9" name="AutoShape 9"/>
          <p:cNvSpPr>
            <a:spLocks/>
          </p:cNvSpPr>
          <p:nvPr/>
        </p:nvSpPr>
        <p:spPr bwMode="auto">
          <a:xfrm>
            <a:off x="3557232" y="2414213"/>
            <a:ext cx="443269" cy="490763"/>
          </a:xfrm>
          <a:custGeom>
            <a:avLst/>
            <a:gdLst>
              <a:gd name="T0" fmla="*/ 6 w 21600"/>
              <a:gd name="T1" fmla="*/ 6 h 21600"/>
              <a:gd name="T2" fmla="*/ 6 w 21600"/>
              <a:gd name="T3" fmla="*/ 6 h 21600"/>
              <a:gd name="T4" fmla="*/ 7 w 21600"/>
              <a:gd name="T5" fmla="*/ 6 h 21600"/>
              <a:gd name="T6" fmla="*/ 8 w 21600"/>
              <a:gd name="T7" fmla="*/ 6 h 21600"/>
              <a:gd name="T8" fmla="*/ 8 w 21600"/>
              <a:gd name="T9" fmla="*/ 6 h 21600"/>
              <a:gd name="T10" fmla="*/ 9 w 21600"/>
              <a:gd name="T11" fmla="*/ 6 h 21600"/>
              <a:gd name="T12" fmla="*/ 9 w 21600"/>
              <a:gd name="T13" fmla="*/ 7 h 21600"/>
              <a:gd name="T14" fmla="*/ 9 w 21600"/>
              <a:gd name="T15" fmla="*/ 8 h 21600"/>
              <a:gd name="T16" fmla="*/ 9 w 21600"/>
              <a:gd name="T17" fmla="*/ 8 h 21600"/>
              <a:gd name="T18" fmla="*/ 9 w 21600"/>
              <a:gd name="T19" fmla="*/ 11 h 21600"/>
              <a:gd name="T20" fmla="*/ 9 w 21600"/>
              <a:gd name="T21" fmla="*/ 11 h 21600"/>
              <a:gd name="T22" fmla="*/ 9 w 21600"/>
              <a:gd name="T23" fmla="*/ 11 h 21600"/>
              <a:gd name="T24" fmla="*/ 9 w 21600"/>
              <a:gd name="T25" fmla="*/ 11 h 21600"/>
              <a:gd name="T26" fmla="*/ 9 w 21600"/>
              <a:gd name="T27" fmla="*/ 11 h 21600"/>
              <a:gd name="T28" fmla="*/ 1 w 21600"/>
              <a:gd name="T29" fmla="*/ 11 h 21600"/>
              <a:gd name="T30" fmla="*/ 0 w 21600"/>
              <a:gd name="T31" fmla="*/ 11 h 21600"/>
              <a:gd name="T32" fmla="*/ 0 w 21600"/>
              <a:gd name="T33" fmla="*/ 11 h 21600"/>
              <a:gd name="T34" fmla="*/ 0 w 21600"/>
              <a:gd name="T35" fmla="*/ 8 h 21600"/>
              <a:gd name="T36" fmla="*/ 0 w 21600"/>
              <a:gd name="T37" fmla="*/ 8 h 21600"/>
              <a:gd name="T38" fmla="*/ 0 w 21600"/>
              <a:gd name="T39" fmla="*/ 7 h 21600"/>
              <a:gd name="T40" fmla="*/ 1 w 21600"/>
              <a:gd name="T41" fmla="*/ 6 h 21600"/>
              <a:gd name="T42" fmla="*/ 1 w 21600"/>
              <a:gd name="T43" fmla="*/ 6 h 21600"/>
              <a:gd name="T44" fmla="*/ 2 w 21600"/>
              <a:gd name="T45" fmla="*/ 6 h 21600"/>
              <a:gd name="T46" fmla="*/ 2 w 21600"/>
              <a:gd name="T47" fmla="*/ 6 h 21600"/>
              <a:gd name="T48" fmla="*/ 3 w 21600"/>
              <a:gd name="T49" fmla="*/ 6 h 21600"/>
              <a:gd name="T50" fmla="*/ 3 w 21600"/>
              <a:gd name="T51" fmla="*/ 6 h 21600"/>
              <a:gd name="T52" fmla="*/ 2 w 21600"/>
              <a:gd name="T53" fmla="*/ 5 h 21600"/>
              <a:gd name="T54" fmla="*/ 2 w 21600"/>
              <a:gd name="T55" fmla="*/ 3 h 21600"/>
              <a:gd name="T56" fmla="*/ 2 w 21600"/>
              <a:gd name="T57" fmla="*/ 2 h 21600"/>
              <a:gd name="T58" fmla="*/ 3 w 21600"/>
              <a:gd name="T59" fmla="*/ 1 h 21600"/>
              <a:gd name="T60" fmla="*/ 4 w 21600"/>
              <a:gd name="T61" fmla="*/ 0 h 21600"/>
              <a:gd name="T62" fmla="*/ 5 w 21600"/>
              <a:gd name="T63" fmla="*/ 0 h 21600"/>
              <a:gd name="T64" fmla="*/ 6 w 21600"/>
              <a:gd name="T65" fmla="*/ 0 h 21600"/>
              <a:gd name="T66" fmla="*/ 6 w 21600"/>
              <a:gd name="T67" fmla="*/ 1 h 21600"/>
              <a:gd name="T68" fmla="*/ 7 w 21600"/>
              <a:gd name="T69" fmla="*/ 2 h 21600"/>
              <a:gd name="T70" fmla="*/ 7 w 21600"/>
              <a:gd name="T71" fmla="*/ 3 h 21600"/>
              <a:gd name="T72" fmla="*/ 7 w 21600"/>
              <a:gd name="T73" fmla="*/ 5 h 21600"/>
              <a:gd name="T74" fmla="*/ 6 w 21600"/>
              <a:gd name="T75" fmla="*/ 6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13" name="AutoShape 10"/>
          <p:cNvSpPr>
            <a:spLocks/>
          </p:cNvSpPr>
          <p:nvPr/>
        </p:nvSpPr>
        <p:spPr bwMode="auto">
          <a:xfrm>
            <a:off x="1982044" y="3854833"/>
            <a:ext cx="443269" cy="490763"/>
          </a:xfrm>
          <a:custGeom>
            <a:avLst/>
            <a:gdLst>
              <a:gd name="T0" fmla="*/ 6 w 21600"/>
              <a:gd name="T1" fmla="*/ 6 h 21600"/>
              <a:gd name="T2" fmla="*/ 6 w 21600"/>
              <a:gd name="T3" fmla="*/ 6 h 21600"/>
              <a:gd name="T4" fmla="*/ 7 w 21600"/>
              <a:gd name="T5" fmla="*/ 6 h 21600"/>
              <a:gd name="T6" fmla="*/ 8 w 21600"/>
              <a:gd name="T7" fmla="*/ 6 h 21600"/>
              <a:gd name="T8" fmla="*/ 8 w 21600"/>
              <a:gd name="T9" fmla="*/ 6 h 21600"/>
              <a:gd name="T10" fmla="*/ 9 w 21600"/>
              <a:gd name="T11" fmla="*/ 6 h 21600"/>
              <a:gd name="T12" fmla="*/ 9 w 21600"/>
              <a:gd name="T13" fmla="*/ 7 h 21600"/>
              <a:gd name="T14" fmla="*/ 9 w 21600"/>
              <a:gd name="T15" fmla="*/ 8 h 21600"/>
              <a:gd name="T16" fmla="*/ 9 w 21600"/>
              <a:gd name="T17" fmla="*/ 8 h 21600"/>
              <a:gd name="T18" fmla="*/ 9 w 21600"/>
              <a:gd name="T19" fmla="*/ 11 h 21600"/>
              <a:gd name="T20" fmla="*/ 9 w 21600"/>
              <a:gd name="T21" fmla="*/ 11 h 21600"/>
              <a:gd name="T22" fmla="*/ 9 w 21600"/>
              <a:gd name="T23" fmla="*/ 11 h 21600"/>
              <a:gd name="T24" fmla="*/ 9 w 21600"/>
              <a:gd name="T25" fmla="*/ 11 h 21600"/>
              <a:gd name="T26" fmla="*/ 9 w 21600"/>
              <a:gd name="T27" fmla="*/ 11 h 21600"/>
              <a:gd name="T28" fmla="*/ 1 w 21600"/>
              <a:gd name="T29" fmla="*/ 11 h 21600"/>
              <a:gd name="T30" fmla="*/ 0 w 21600"/>
              <a:gd name="T31" fmla="*/ 11 h 21600"/>
              <a:gd name="T32" fmla="*/ 0 w 21600"/>
              <a:gd name="T33" fmla="*/ 11 h 21600"/>
              <a:gd name="T34" fmla="*/ 0 w 21600"/>
              <a:gd name="T35" fmla="*/ 8 h 21600"/>
              <a:gd name="T36" fmla="*/ 0 w 21600"/>
              <a:gd name="T37" fmla="*/ 8 h 21600"/>
              <a:gd name="T38" fmla="*/ 0 w 21600"/>
              <a:gd name="T39" fmla="*/ 7 h 21600"/>
              <a:gd name="T40" fmla="*/ 1 w 21600"/>
              <a:gd name="T41" fmla="*/ 6 h 21600"/>
              <a:gd name="T42" fmla="*/ 1 w 21600"/>
              <a:gd name="T43" fmla="*/ 6 h 21600"/>
              <a:gd name="T44" fmla="*/ 2 w 21600"/>
              <a:gd name="T45" fmla="*/ 6 h 21600"/>
              <a:gd name="T46" fmla="*/ 2 w 21600"/>
              <a:gd name="T47" fmla="*/ 6 h 21600"/>
              <a:gd name="T48" fmla="*/ 3 w 21600"/>
              <a:gd name="T49" fmla="*/ 6 h 21600"/>
              <a:gd name="T50" fmla="*/ 3 w 21600"/>
              <a:gd name="T51" fmla="*/ 6 h 21600"/>
              <a:gd name="T52" fmla="*/ 2 w 21600"/>
              <a:gd name="T53" fmla="*/ 5 h 21600"/>
              <a:gd name="T54" fmla="*/ 2 w 21600"/>
              <a:gd name="T55" fmla="*/ 3 h 21600"/>
              <a:gd name="T56" fmla="*/ 2 w 21600"/>
              <a:gd name="T57" fmla="*/ 2 h 21600"/>
              <a:gd name="T58" fmla="*/ 3 w 21600"/>
              <a:gd name="T59" fmla="*/ 1 h 21600"/>
              <a:gd name="T60" fmla="*/ 4 w 21600"/>
              <a:gd name="T61" fmla="*/ 0 h 21600"/>
              <a:gd name="T62" fmla="*/ 5 w 21600"/>
              <a:gd name="T63" fmla="*/ 0 h 21600"/>
              <a:gd name="T64" fmla="*/ 6 w 21600"/>
              <a:gd name="T65" fmla="*/ 0 h 21600"/>
              <a:gd name="T66" fmla="*/ 6 w 21600"/>
              <a:gd name="T67" fmla="*/ 1 h 21600"/>
              <a:gd name="T68" fmla="*/ 7 w 21600"/>
              <a:gd name="T69" fmla="*/ 2 h 21600"/>
              <a:gd name="T70" fmla="*/ 7 w 21600"/>
              <a:gd name="T71" fmla="*/ 3 h 21600"/>
              <a:gd name="T72" fmla="*/ 7 w 21600"/>
              <a:gd name="T73" fmla="*/ 5 h 21600"/>
              <a:gd name="T74" fmla="*/ 6 w 21600"/>
              <a:gd name="T75" fmla="*/ 6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14" name="AutoShape 11"/>
          <p:cNvSpPr>
            <a:spLocks/>
          </p:cNvSpPr>
          <p:nvPr/>
        </p:nvSpPr>
        <p:spPr bwMode="auto">
          <a:xfrm>
            <a:off x="2528216" y="5604165"/>
            <a:ext cx="443269" cy="490763"/>
          </a:xfrm>
          <a:custGeom>
            <a:avLst/>
            <a:gdLst>
              <a:gd name="T0" fmla="*/ 6 w 21600"/>
              <a:gd name="T1" fmla="*/ 6 h 21600"/>
              <a:gd name="T2" fmla="*/ 6 w 21600"/>
              <a:gd name="T3" fmla="*/ 6 h 21600"/>
              <a:gd name="T4" fmla="*/ 7 w 21600"/>
              <a:gd name="T5" fmla="*/ 6 h 21600"/>
              <a:gd name="T6" fmla="*/ 8 w 21600"/>
              <a:gd name="T7" fmla="*/ 6 h 21600"/>
              <a:gd name="T8" fmla="*/ 8 w 21600"/>
              <a:gd name="T9" fmla="*/ 6 h 21600"/>
              <a:gd name="T10" fmla="*/ 9 w 21600"/>
              <a:gd name="T11" fmla="*/ 6 h 21600"/>
              <a:gd name="T12" fmla="*/ 9 w 21600"/>
              <a:gd name="T13" fmla="*/ 7 h 21600"/>
              <a:gd name="T14" fmla="*/ 9 w 21600"/>
              <a:gd name="T15" fmla="*/ 8 h 21600"/>
              <a:gd name="T16" fmla="*/ 9 w 21600"/>
              <a:gd name="T17" fmla="*/ 8 h 21600"/>
              <a:gd name="T18" fmla="*/ 9 w 21600"/>
              <a:gd name="T19" fmla="*/ 11 h 21600"/>
              <a:gd name="T20" fmla="*/ 9 w 21600"/>
              <a:gd name="T21" fmla="*/ 11 h 21600"/>
              <a:gd name="T22" fmla="*/ 9 w 21600"/>
              <a:gd name="T23" fmla="*/ 11 h 21600"/>
              <a:gd name="T24" fmla="*/ 9 w 21600"/>
              <a:gd name="T25" fmla="*/ 11 h 21600"/>
              <a:gd name="T26" fmla="*/ 9 w 21600"/>
              <a:gd name="T27" fmla="*/ 11 h 21600"/>
              <a:gd name="T28" fmla="*/ 1 w 21600"/>
              <a:gd name="T29" fmla="*/ 11 h 21600"/>
              <a:gd name="T30" fmla="*/ 0 w 21600"/>
              <a:gd name="T31" fmla="*/ 11 h 21600"/>
              <a:gd name="T32" fmla="*/ 0 w 21600"/>
              <a:gd name="T33" fmla="*/ 11 h 21600"/>
              <a:gd name="T34" fmla="*/ 0 w 21600"/>
              <a:gd name="T35" fmla="*/ 8 h 21600"/>
              <a:gd name="T36" fmla="*/ 0 w 21600"/>
              <a:gd name="T37" fmla="*/ 8 h 21600"/>
              <a:gd name="T38" fmla="*/ 0 w 21600"/>
              <a:gd name="T39" fmla="*/ 7 h 21600"/>
              <a:gd name="T40" fmla="*/ 1 w 21600"/>
              <a:gd name="T41" fmla="*/ 6 h 21600"/>
              <a:gd name="T42" fmla="*/ 1 w 21600"/>
              <a:gd name="T43" fmla="*/ 6 h 21600"/>
              <a:gd name="T44" fmla="*/ 2 w 21600"/>
              <a:gd name="T45" fmla="*/ 6 h 21600"/>
              <a:gd name="T46" fmla="*/ 2 w 21600"/>
              <a:gd name="T47" fmla="*/ 6 h 21600"/>
              <a:gd name="T48" fmla="*/ 3 w 21600"/>
              <a:gd name="T49" fmla="*/ 6 h 21600"/>
              <a:gd name="T50" fmla="*/ 3 w 21600"/>
              <a:gd name="T51" fmla="*/ 6 h 21600"/>
              <a:gd name="T52" fmla="*/ 2 w 21600"/>
              <a:gd name="T53" fmla="*/ 5 h 21600"/>
              <a:gd name="T54" fmla="*/ 2 w 21600"/>
              <a:gd name="T55" fmla="*/ 3 h 21600"/>
              <a:gd name="T56" fmla="*/ 2 w 21600"/>
              <a:gd name="T57" fmla="*/ 2 h 21600"/>
              <a:gd name="T58" fmla="*/ 3 w 21600"/>
              <a:gd name="T59" fmla="*/ 1 h 21600"/>
              <a:gd name="T60" fmla="*/ 4 w 21600"/>
              <a:gd name="T61" fmla="*/ 0 h 21600"/>
              <a:gd name="T62" fmla="*/ 5 w 21600"/>
              <a:gd name="T63" fmla="*/ 0 h 21600"/>
              <a:gd name="T64" fmla="*/ 6 w 21600"/>
              <a:gd name="T65" fmla="*/ 0 h 21600"/>
              <a:gd name="T66" fmla="*/ 6 w 21600"/>
              <a:gd name="T67" fmla="*/ 1 h 21600"/>
              <a:gd name="T68" fmla="*/ 7 w 21600"/>
              <a:gd name="T69" fmla="*/ 2 h 21600"/>
              <a:gd name="T70" fmla="*/ 7 w 21600"/>
              <a:gd name="T71" fmla="*/ 3 h 21600"/>
              <a:gd name="T72" fmla="*/ 7 w 21600"/>
              <a:gd name="T73" fmla="*/ 5 h 21600"/>
              <a:gd name="T74" fmla="*/ 6 w 21600"/>
              <a:gd name="T75" fmla="*/ 6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F47A7E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15" name="AutoShape 12"/>
          <p:cNvSpPr>
            <a:spLocks/>
          </p:cNvSpPr>
          <p:nvPr/>
        </p:nvSpPr>
        <p:spPr bwMode="auto">
          <a:xfrm>
            <a:off x="3003148" y="3316581"/>
            <a:ext cx="443269" cy="490763"/>
          </a:xfrm>
          <a:custGeom>
            <a:avLst/>
            <a:gdLst>
              <a:gd name="T0" fmla="*/ 6 w 21600"/>
              <a:gd name="T1" fmla="*/ 6 h 21600"/>
              <a:gd name="T2" fmla="*/ 6 w 21600"/>
              <a:gd name="T3" fmla="*/ 6 h 21600"/>
              <a:gd name="T4" fmla="*/ 7 w 21600"/>
              <a:gd name="T5" fmla="*/ 6 h 21600"/>
              <a:gd name="T6" fmla="*/ 8 w 21600"/>
              <a:gd name="T7" fmla="*/ 6 h 21600"/>
              <a:gd name="T8" fmla="*/ 8 w 21600"/>
              <a:gd name="T9" fmla="*/ 6 h 21600"/>
              <a:gd name="T10" fmla="*/ 9 w 21600"/>
              <a:gd name="T11" fmla="*/ 6 h 21600"/>
              <a:gd name="T12" fmla="*/ 9 w 21600"/>
              <a:gd name="T13" fmla="*/ 7 h 21600"/>
              <a:gd name="T14" fmla="*/ 9 w 21600"/>
              <a:gd name="T15" fmla="*/ 8 h 21600"/>
              <a:gd name="T16" fmla="*/ 9 w 21600"/>
              <a:gd name="T17" fmla="*/ 8 h 21600"/>
              <a:gd name="T18" fmla="*/ 9 w 21600"/>
              <a:gd name="T19" fmla="*/ 11 h 21600"/>
              <a:gd name="T20" fmla="*/ 9 w 21600"/>
              <a:gd name="T21" fmla="*/ 11 h 21600"/>
              <a:gd name="T22" fmla="*/ 9 w 21600"/>
              <a:gd name="T23" fmla="*/ 11 h 21600"/>
              <a:gd name="T24" fmla="*/ 9 w 21600"/>
              <a:gd name="T25" fmla="*/ 11 h 21600"/>
              <a:gd name="T26" fmla="*/ 9 w 21600"/>
              <a:gd name="T27" fmla="*/ 11 h 21600"/>
              <a:gd name="T28" fmla="*/ 1 w 21600"/>
              <a:gd name="T29" fmla="*/ 11 h 21600"/>
              <a:gd name="T30" fmla="*/ 0 w 21600"/>
              <a:gd name="T31" fmla="*/ 11 h 21600"/>
              <a:gd name="T32" fmla="*/ 0 w 21600"/>
              <a:gd name="T33" fmla="*/ 11 h 21600"/>
              <a:gd name="T34" fmla="*/ 0 w 21600"/>
              <a:gd name="T35" fmla="*/ 8 h 21600"/>
              <a:gd name="T36" fmla="*/ 0 w 21600"/>
              <a:gd name="T37" fmla="*/ 8 h 21600"/>
              <a:gd name="T38" fmla="*/ 0 w 21600"/>
              <a:gd name="T39" fmla="*/ 7 h 21600"/>
              <a:gd name="T40" fmla="*/ 1 w 21600"/>
              <a:gd name="T41" fmla="*/ 6 h 21600"/>
              <a:gd name="T42" fmla="*/ 1 w 21600"/>
              <a:gd name="T43" fmla="*/ 6 h 21600"/>
              <a:gd name="T44" fmla="*/ 2 w 21600"/>
              <a:gd name="T45" fmla="*/ 6 h 21600"/>
              <a:gd name="T46" fmla="*/ 2 w 21600"/>
              <a:gd name="T47" fmla="*/ 6 h 21600"/>
              <a:gd name="T48" fmla="*/ 3 w 21600"/>
              <a:gd name="T49" fmla="*/ 6 h 21600"/>
              <a:gd name="T50" fmla="*/ 3 w 21600"/>
              <a:gd name="T51" fmla="*/ 6 h 21600"/>
              <a:gd name="T52" fmla="*/ 2 w 21600"/>
              <a:gd name="T53" fmla="*/ 5 h 21600"/>
              <a:gd name="T54" fmla="*/ 2 w 21600"/>
              <a:gd name="T55" fmla="*/ 3 h 21600"/>
              <a:gd name="T56" fmla="*/ 2 w 21600"/>
              <a:gd name="T57" fmla="*/ 2 h 21600"/>
              <a:gd name="T58" fmla="*/ 3 w 21600"/>
              <a:gd name="T59" fmla="*/ 1 h 21600"/>
              <a:gd name="T60" fmla="*/ 4 w 21600"/>
              <a:gd name="T61" fmla="*/ 0 h 21600"/>
              <a:gd name="T62" fmla="*/ 5 w 21600"/>
              <a:gd name="T63" fmla="*/ 0 h 21600"/>
              <a:gd name="T64" fmla="*/ 6 w 21600"/>
              <a:gd name="T65" fmla="*/ 0 h 21600"/>
              <a:gd name="T66" fmla="*/ 6 w 21600"/>
              <a:gd name="T67" fmla="*/ 1 h 21600"/>
              <a:gd name="T68" fmla="*/ 7 w 21600"/>
              <a:gd name="T69" fmla="*/ 2 h 21600"/>
              <a:gd name="T70" fmla="*/ 7 w 21600"/>
              <a:gd name="T71" fmla="*/ 3 h 21600"/>
              <a:gd name="T72" fmla="*/ 7 w 21600"/>
              <a:gd name="T73" fmla="*/ 5 h 21600"/>
              <a:gd name="T74" fmla="*/ 6 w 21600"/>
              <a:gd name="T75" fmla="*/ 6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16" name="AutoShape 13"/>
          <p:cNvSpPr>
            <a:spLocks/>
          </p:cNvSpPr>
          <p:nvPr/>
        </p:nvSpPr>
        <p:spPr bwMode="auto">
          <a:xfrm>
            <a:off x="2290752" y="1511847"/>
            <a:ext cx="245381" cy="269127"/>
          </a:xfrm>
          <a:custGeom>
            <a:avLst/>
            <a:gdLst>
              <a:gd name="T0" fmla="*/ 2 w 21600"/>
              <a:gd name="T1" fmla="*/ 2 h 21600"/>
              <a:gd name="T2" fmla="*/ 2 w 21600"/>
              <a:gd name="T3" fmla="*/ 2 h 21600"/>
              <a:gd name="T4" fmla="*/ 2 w 21600"/>
              <a:gd name="T5" fmla="*/ 2 h 21600"/>
              <a:gd name="T6" fmla="*/ 2 w 21600"/>
              <a:gd name="T7" fmla="*/ 2 h 21600"/>
              <a:gd name="T8" fmla="*/ 2 w 21600"/>
              <a:gd name="T9" fmla="*/ 2 h 21600"/>
              <a:gd name="T10" fmla="*/ 3 w 21600"/>
              <a:gd name="T11" fmla="*/ 2 h 21600"/>
              <a:gd name="T12" fmla="*/ 3 w 21600"/>
              <a:gd name="T13" fmla="*/ 2 h 21600"/>
              <a:gd name="T14" fmla="*/ 3 w 21600"/>
              <a:gd name="T15" fmla="*/ 2 h 21600"/>
              <a:gd name="T16" fmla="*/ 3 w 21600"/>
              <a:gd name="T17" fmla="*/ 2 h 21600"/>
              <a:gd name="T18" fmla="*/ 3 w 21600"/>
              <a:gd name="T19" fmla="*/ 3 h 21600"/>
              <a:gd name="T20" fmla="*/ 3 w 21600"/>
              <a:gd name="T21" fmla="*/ 3 h 21600"/>
              <a:gd name="T22" fmla="*/ 3 w 21600"/>
              <a:gd name="T23" fmla="*/ 3 h 21600"/>
              <a:gd name="T24" fmla="*/ 3 w 21600"/>
              <a:gd name="T25" fmla="*/ 3 h 21600"/>
              <a:gd name="T26" fmla="*/ 3 w 21600"/>
              <a:gd name="T27" fmla="*/ 3 h 21600"/>
              <a:gd name="T28" fmla="*/ 0 w 21600"/>
              <a:gd name="T29" fmla="*/ 3 h 21600"/>
              <a:gd name="T30" fmla="*/ 0 w 21600"/>
              <a:gd name="T31" fmla="*/ 3 h 21600"/>
              <a:gd name="T32" fmla="*/ 0 w 21600"/>
              <a:gd name="T33" fmla="*/ 3 h 21600"/>
              <a:gd name="T34" fmla="*/ 0 w 21600"/>
              <a:gd name="T35" fmla="*/ 2 h 21600"/>
              <a:gd name="T36" fmla="*/ 0 w 21600"/>
              <a:gd name="T37" fmla="*/ 2 h 21600"/>
              <a:gd name="T38" fmla="*/ 0 w 21600"/>
              <a:gd name="T39" fmla="*/ 2 h 21600"/>
              <a:gd name="T40" fmla="*/ 0 w 21600"/>
              <a:gd name="T41" fmla="*/ 2 h 21600"/>
              <a:gd name="T42" fmla="*/ 0 w 21600"/>
              <a:gd name="T43" fmla="*/ 2 h 21600"/>
              <a:gd name="T44" fmla="*/ 0 w 21600"/>
              <a:gd name="T45" fmla="*/ 2 h 21600"/>
              <a:gd name="T46" fmla="*/ 1 w 21600"/>
              <a:gd name="T47" fmla="*/ 2 h 21600"/>
              <a:gd name="T48" fmla="*/ 1 w 21600"/>
              <a:gd name="T49" fmla="*/ 2 h 21600"/>
              <a:gd name="T50" fmla="*/ 1 w 21600"/>
              <a:gd name="T51" fmla="*/ 2 h 21600"/>
              <a:gd name="T52" fmla="*/ 1 w 21600"/>
              <a:gd name="T53" fmla="*/ 1 h 21600"/>
              <a:gd name="T54" fmla="*/ 1 w 21600"/>
              <a:gd name="T55" fmla="*/ 1 h 21600"/>
              <a:gd name="T56" fmla="*/ 1 w 21600"/>
              <a:gd name="T57" fmla="*/ 1 h 21600"/>
              <a:gd name="T58" fmla="*/ 1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2 w 21600"/>
              <a:gd name="T65" fmla="*/ 0 h 21600"/>
              <a:gd name="T66" fmla="*/ 2 w 21600"/>
              <a:gd name="T67" fmla="*/ 0 h 21600"/>
              <a:gd name="T68" fmla="*/ 2 w 21600"/>
              <a:gd name="T69" fmla="*/ 1 h 21600"/>
              <a:gd name="T70" fmla="*/ 2 w 21600"/>
              <a:gd name="T71" fmla="*/ 1 h 21600"/>
              <a:gd name="T72" fmla="*/ 2 w 21600"/>
              <a:gd name="T73" fmla="*/ 1 h 21600"/>
              <a:gd name="T74" fmla="*/ 2 w 21600"/>
              <a:gd name="T75" fmla="*/ 2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17" name="AutoShape 14"/>
          <p:cNvSpPr>
            <a:spLocks/>
          </p:cNvSpPr>
          <p:nvPr/>
        </p:nvSpPr>
        <p:spPr bwMode="auto">
          <a:xfrm>
            <a:off x="2290752" y="3561966"/>
            <a:ext cx="245381" cy="269127"/>
          </a:xfrm>
          <a:custGeom>
            <a:avLst/>
            <a:gdLst>
              <a:gd name="T0" fmla="*/ 2 w 21600"/>
              <a:gd name="T1" fmla="*/ 2 h 21600"/>
              <a:gd name="T2" fmla="*/ 2 w 21600"/>
              <a:gd name="T3" fmla="*/ 2 h 21600"/>
              <a:gd name="T4" fmla="*/ 2 w 21600"/>
              <a:gd name="T5" fmla="*/ 2 h 21600"/>
              <a:gd name="T6" fmla="*/ 2 w 21600"/>
              <a:gd name="T7" fmla="*/ 2 h 21600"/>
              <a:gd name="T8" fmla="*/ 2 w 21600"/>
              <a:gd name="T9" fmla="*/ 2 h 21600"/>
              <a:gd name="T10" fmla="*/ 3 w 21600"/>
              <a:gd name="T11" fmla="*/ 2 h 21600"/>
              <a:gd name="T12" fmla="*/ 3 w 21600"/>
              <a:gd name="T13" fmla="*/ 2 h 21600"/>
              <a:gd name="T14" fmla="*/ 3 w 21600"/>
              <a:gd name="T15" fmla="*/ 2 h 21600"/>
              <a:gd name="T16" fmla="*/ 3 w 21600"/>
              <a:gd name="T17" fmla="*/ 2 h 21600"/>
              <a:gd name="T18" fmla="*/ 3 w 21600"/>
              <a:gd name="T19" fmla="*/ 3 h 21600"/>
              <a:gd name="T20" fmla="*/ 3 w 21600"/>
              <a:gd name="T21" fmla="*/ 3 h 21600"/>
              <a:gd name="T22" fmla="*/ 3 w 21600"/>
              <a:gd name="T23" fmla="*/ 3 h 21600"/>
              <a:gd name="T24" fmla="*/ 3 w 21600"/>
              <a:gd name="T25" fmla="*/ 3 h 21600"/>
              <a:gd name="T26" fmla="*/ 3 w 21600"/>
              <a:gd name="T27" fmla="*/ 3 h 21600"/>
              <a:gd name="T28" fmla="*/ 0 w 21600"/>
              <a:gd name="T29" fmla="*/ 3 h 21600"/>
              <a:gd name="T30" fmla="*/ 0 w 21600"/>
              <a:gd name="T31" fmla="*/ 3 h 21600"/>
              <a:gd name="T32" fmla="*/ 0 w 21600"/>
              <a:gd name="T33" fmla="*/ 3 h 21600"/>
              <a:gd name="T34" fmla="*/ 0 w 21600"/>
              <a:gd name="T35" fmla="*/ 2 h 21600"/>
              <a:gd name="T36" fmla="*/ 0 w 21600"/>
              <a:gd name="T37" fmla="*/ 2 h 21600"/>
              <a:gd name="T38" fmla="*/ 0 w 21600"/>
              <a:gd name="T39" fmla="*/ 2 h 21600"/>
              <a:gd name="T40" fmla="*/ 0 w 21600"/>
              <a:gd name="T41" fmla="*/ 2 h 21600"/>
              <a:gd name="T42" fmla="*/ 0 w 21600"/>
              <a:gd name="T43" fmla="*/ 2 h 21600"/>
              <a:gd name="T44" fmla="*/ 0 w 21600"/>
              <a:gd name="T45" fmla="*/ 2 h 21600"/>
              <a:gd name="T46" fmla="*/ 1 w 21600"/>
              <a:gd name="T47" fmla="*/ 2 h 21600"/>
              <a:gd name="T48" fmla="*/ 1 w 21600"/>
              <a:gd name="T49" fmla="*/ 2 h 21600"/>
              <a:gd name="T50" fmla="*/ 1 w 21600"/>
              <a:gd name="T51" fmla="*/ 2 h 21600"/>
              <a:gd name="T52" fmla="*/ 1 w 21600"/>
              <a:gd name="T53" fmla="*/ 1 h 21600"/>
              <a:gd name="T54" fmla="*/ 1 w 21600"/>
              <a:gd name="T55" fmla="*/ 1 h 21600"/>
              <a:gd name="T56" fmla="*/ 1 w 21600"/>
              <a:gd name="T57" fmla="*/ 1 h 21600"/>
              <a:gd name="T58" fmla="*/ 1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2 w 21600"/>
              <a:gd name="T65" fmla="*/ 0 h 21600"/>
              <a:gd name="T66" fmla="*/ 2 w 21600"/>
              <a:gd name="T67" fmla="*/ 0 h 21600"/>
              <a:gd name="T68" fmla="*/ 2 w 21600"/>
              <a:gd name="T69" fmla="*/ 1 h 21600"/>
              <a:gd name="T70" fmla="*/ 2 w 21600"/>
              <a:gd name="T71" fmla="*/ 1 h 21600"/>
              <a:gd name="T72" fmla="*/ 2 w 21600"/>
              <a:gd name="T73" fmla="*/ 1 h 21600"/>
              <a:gd name="T74" fmla="*/ 2 w 21600"/>
              <a:gd name="T75" fmla="*/ 2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18" name="AutoShape 15"/>
          <p:cNvSpPr>
            <a:spLocks/>
          </p:cNvSpPr>
          <p:nvPr/>
        </p:nvSpPr>
        <p:spPr bwMode="auto">
          <a:xfrm>
            <a:off x="2551964" y="4583067"/>
            <a:ext cx="245381" cy="269127"/>
          </a:xfrm>
          <a:custGeom>
            <a:avLst/>
            <a:gdLst>
              <a:gd name="T0" fmla="*/ 2 w 21600"/>
              <a:gd name="T1" fmla="*/ 2 h 21600"/>
              <a:gd name="T2" fmla="*/ 2 w 21600"/>
              <a:gd name="T3" fmla="*/ 2 h 21600"/>
              <a:gd name="T4" fmla="*/ 2 w 21600"/>
              <a:gd name="T5" fmla="*/ 2 h 21600"/>
              <a:gd name="T6" fmla="*/ 2 w 21600"/>
              <a:gd name="T7" fmla="*/ 2 h 21600"/>
              <a:gd name="T8" fmla="*/ 2 w 21600"/>
              <a:gd name="T9" fmla="*/ 2 h 21600"/>
              <a:gd name="T10" fmla="*/ 3 w 21600"/>
              <a:gd name="T11" fmla="*/ 2 h 21600"/>
              <a:gd name="T12" fmla="*/ 3 w 21600"/>
              <a:gd name="T13" fmla="*/ 2 h 21600"/>
              <a:gd name="T14" fmla="*/ 3 w 21600"/>
              <a:gd name="T15" fmla="*/ 2 h 21600"/>
              <a:gd name="T16" fmla="*/ 3 w 21600"/>
              <a:gd name="T17" fmla="*/ 2 h 21600"/>
              <a:gd name="T18" fmla="*/ 3 w 21600"/>
              <a:gd name="T19" fmla="*/ 3 h 21600"/>
              <a:gd name="T20" fmla="*/ 3 w 21600"/>
              <a:gd name="T21" fmla="*/ 3 h 21600"/>
              <a:gd name="T22" fmla="*/ 3 w 21600"/>
              <a:gd name="T23" fmla="*/ 3 h 21600"/>
              <a:gd name="T24" fmla="*/ 3 w 21600"/>
              <a:gd name="T25" fmla="*/ 3 h 21600"/>
              <a:gd name="T26" fmla="*/ 3 w 21600"/>
              <a:gd name="T27" fmla="*/ 3 h 21600"/>
              <a:gd name="T28" fmla="*/ 0 w 21600"/>
              <a:gd name="T29" fmla="*/ 3 h 21600"/>
              <a:gd name="T30" fmla="*/ 0 w 21600"/>
              <a:gd name="T31" fmla="*/ 3 h 21600"/>
              <a:gd name="T32" fmla="*/ 0 w 21600"/>
              <a:gd name="T33" fmla="*/ 3 h 21600"/>
              <a:gd name="T34" fmla="*/ 0 w 21600"/>
              <a:gd name="T35" fmla="*/ 2 h 21600"/>
              <a:gd name="T36" fmla="*/ 0 w 21600"/>
              <a:gd name="T37" fmla="*/ 2 h 21600"/>
              <a:gd name="T38" fmla="*/ 0 w 21600"/>
              <a:gd name="T39" fmla="*/ 2 h 21600"/>
              <a:gd name="T40" fmla="*/ 0 w 21600"/>
              <a:gd name="T41" fmla="*/ 2 h 21600"/>
              <a:gd name="T42" fmla="*/ 0 w 21600"/>
              <a:gd name="T43" fmla="*/ 2 h 21600"/>
              <a:gd name="T44" fmla="*/ 0 w 21600"/>
              <a:gd name="T45" fmla="*/ 2 h 21600"/>
              <a:gd name="T46" fmla="*/ 1 w 21600"/>
              <a:gd name="T47" fmla="*/ 2 h 21600"/>
              <a:gd name="T48" fmla="*/ 1 w 21600"/>
              <a:gd name="T49" fmla="*/ 2 h 21600"/>
              <a:gd name="T50" fmla="*/ 1 w 21600"/>
              <a:gd name="T51" fmla="*/ 2 h 21600"/>
              <a:gd name="T52" fmla="*/ 1 w 21600"/>
              <a:gd name="T53" fmla="*/ 1 h 21600"/>
              <a:gd name="T54" fmla="*/ 1 w 21600"/>
              <a:gd name="T55" fmla="*/ 1 h 21600"/>
              <a:gd name="T56" fmla="*/ 1 w 21600"/>
              <a:gd name="T57" fmla="*/ 1 h 21600"/>
              <a:gd name="T58" fmla="*/ 1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2 w 21600"/>
              <a:gd name="T65" fmla="*/ 0 h 21600"/>
              <a:gd name="T66" fmla="*/ 2 w 21600"/>
              <a:gd name="T67" fmla="*/ 0 h 21600"/>
              <a:gd name="T68" fmla="*/ 2 w 21600"/>
              <a:gd name="T69" fmla="*/ 1 h 21600"/>
              <a:gd name="T70" fmla="*/ 2 w 21600"/>
              <a:gd name="T71" fmla="*/ 1 h 21600"/>
              <a:gd name="T72" fmla="*/ 2 w 21600"/>
              <a:gd name="T73" fmla="*/ 1 h 21600"/>
              <a:gd name="T74" fmla="*/ 2 w 21600"/>
              <a:gd name="T75" fmla="*/ 2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19" name="AutoShape 16"/>
          <p:cNvSpPr>
            <a:spLocks/>
          </p:cNvSpPr>
          <p:nvPr/>
        </p:nvSpPr>
        <p:spPr bwMode="auto">
          <a:xfrm>
            <a:off x="1799988" y="5501266"/>
            <a:ext cx="245381" cy="269127"/>
          </a:xfrm>
          <a:custGeom>
            <a:avLst/>
            <a:gdLst>
              <a:gd name="T0" fmla="*/ 2 w 21600"/>
              <a:gd name="T1" fmla="*/ 2 h 21600"/>
              <a:gd name="T2" fmla="*/ 2 w 21600"/>
              <a:gd name="T3" fmla="*/ 2 h 21600"/>
              <a:gd name="T4" fmla="*/ 2 w 21600"/>
              <a:gd name="T5" fmla="*/ 2 h 21600"/>
              <a:gd name="T6" fmla="*/ 2 w 21600"/>
              <a:gd name="T7" fmla="*/ 2 h 21600"/>
              <a:gd name="T8" fmla="*/ 2 w 21600"/>
              <a:gd name="T9" fmla="*/ 2 h 21600"/>
              <a:gd name="T10" fmla="*/ 3 w 21600"/>
              <a:gd name="T11" fmla="*/ 2 h 21600"/>
              <a:gd name="T12" fmla="*/ 3 w 21600"/>
              <a:gd name="T13" fmla="*/ 2 h 21600"/>
              <a:gd name="T14" fmla="*/ 3 w 21600"/>
              <a:gd name="T15" fmla="*/ 2 h 21600"/>
              <a:gd name="T16" fmla="*/ 3 w 21600"/>
              <a:gd name="T17" fmla="*/ 2 h 21600"/>
              <a:gd name="T18" fmla="*/ 3 w 21600"/>
              <a:gd name="T19" fmla="*/ 3 h 21600"/>
              <a:gd name="T20" fmla="*/ 3 w 21600"/>
              <a:gd name="T21" fmla="*/ 3 h 21600"/>
              <a:gd name="T22" fmla="*/ 3 w 21600"/>
              <a:gd name="T23" fmla="*/ 3 h 21600"/>
              <a:gd name="T24" fmla="*/ 3 w 21600"/>
              <a:gd name="T25" fmla="*/ 3 h 21600"/>
              <a:gd name="T26" fmla="*/ 3 w 21600"/>
              <a:gd name="T27" fmla="*/ 3 h 21600"/>
              <a:gd name="T28" fmla="*/ 0 w 21600"/>
              <a:gd name="T29" fmla="*/ 3 h 21600"/>
              <a:gd name="T30" fmla="*/ 0 w 21600"/>
              <a:gd name="T31" fmla="*/ 3 h 21600"/>
              <a:gd name="T32" fmla="*/ 0 w 21600"/>
              <a:gd name="T33" fmla="*/ 3 h 21600"/>
              <a:gd name="T34" fmla="*/ 0 w 21600"/>
              <a:gd name="T35" fmla="*/ 2 h 21600"/>
              <a:gd name="T36" fmla="*/ 0 w 21600"/>
              <a:gd name="T37" fmla="*/ 2 h 21600"/>
              <a:gd name="T38" fmla="*/ 0 w 21600"/>
              <a:gd name="T39" fmla="*/ 2 h 21600"/>
              <a:gd name="T40" fmla="*/ 0 w 21600"/>
              <a:gd name="T41" fmla="*/ 2 h 21600"/>
              <a:gd name="T42" fmla="*/ 0 w 21600"/>
              <a:gd name="T43" fmla="*/ 2 h 21600"/>
              <a:gd name="T44" fmla="*/ 0 w 21600"/>
              <a:gd name="T45" fmla="*/ 2 h 21600"/>
              <a:gd name="T46" fmla="*/ 1 w 21600"/>
              <a:gd name="T47" fmla="*/ 2 h 21600"/>
              <a:gd name="T48" fmla="*/ 1 w 21600"/>
              <a:gd name="T49" fmla="*/ 2 h 21600"/>
              <a:gd name="T50" fmla="*/ 1 w 21600"/>
              <a:gd name="T51" fmla="*/ 2 h 21600"/>
              <a:gd name="T52" fmla="*/ 1 w 21600"/>
              <a:gd name="T53" fmla="*/ 1 h 21600"/>
              <a:gd name="T54" fmla="*/ 1 w 21600"/>
              <a:gd name="T55" fmla="*/ 1 h 21600"/>
              <a:gd name="T56" fmla="*/ 1 w 21600"/>
              <a:gd name="T57" fmla="*/ 1 h 21600"/>
              <a:gd name="T58" fmla="*/ 1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2 w 21600"/>
              <a:gd name="T65" fmla="*/ 0 h 21600"/>
              <a:gd name="T66" fmla="*/ 2 w 21600"/>
              <a:gd name="T67" fmla="*/ 0 h 21600"/>
              <a:gd name="T68" fmla="*/ 2 w 21600"/>
              <a:gd name="T69" fmla="*/ 1 h 21600"/>
              <a:gd name="T70" fmla="*/ 2 w 21600"/>
              <a:gd name="T71" fmla="*/ 1 h 21600"/>
              <a:gd name="T72" fmla="*/ 2 w 21600"/>
              <a:gd name="T73" fmla="*/ 1 h 21600"/>
              <a:gd name="T74" fmla="*/ 2 w 21600"/>
              <a:gd name="T75" fmla="*/ 2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F47A7E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20" name="AutoShape 17"/>
          <p:cNvSpPr>
            <a:spLocks/>
          </p:cNvSpPr>
          <p:nvPr/>
        </p:nvSpPr>
        <p:spPr bwMode="auto">
          <a:xfrm>
            <a:off x="2092864" y="6182002"/>
            <a:ext cx="245381" cy="269127"/>
          </a:xfrm>
          <a:custGeom>
            <a:avLst/>
            <a:gdLst>
              <a:gd name="T0" fmla="*/ 2 w 21600"/>
              <a:gd name="T1" fmla="*/ 2 h 21600"/>
              <a:gd name="T2" fmla="*/ 2 w 21600"/>
              <a:gd name="T3" fmla="*/ 2 h 21600"/>
              <a:gd name="T4" fmla="*/ 2 w 21600"/>
              <a:gd name="T5" fmla="*/ 2 h 21600"/>
              <a:gd name="T6" fmla="*/ 2 w 21600"/>
              <a:gd name="T7" fmla="*/ 2 h 21600"/>
              <a:gd name="T8" fmla="*/ 2 w 21600"/>
              <a:gd name="T9" fmla="*/ 2 h 21600"/>
              <a:gd name="T10" fmla="*/ 3 w 21600"/>
              <a:gd name="T11" fmla="*/ 2 h 21600"/>
              <a:gd name="T12" fmla="*/ 3 w 21600"/>
              <a:gd name="T13" fmla="*/ 2 h 21600"/>
              <a:gd name="T14" fmla="*/ 3 w 21600"/>
              <a:gd name="T15" fmla="*/ 2 h 21600"/>
              <a:gd name="T16" fmla="*/ 3 w 21600"/>
              <a:gd name="T17" fmla="*/ 2 h 21600"/>
              <a:gd name="T18" fmla="*/ 3 w 21600"/>
              <a:gd name="T19" fmla="*/ 3 h 21600"/>
              <a:gd name="T20" fmla="*/ 3 w 21600"/>
              <a:gd name="T21" fmla="*/ 3 h 21600"/>
              <a:gd name="T22" fmla="*/ 3 w 21600"/>
              <a:gd name="T23" fmla="*/ 3 h 21600"/>
              <a:gd name="T24" fmla="*/ 3 w 21600"/>
              <a:gd name="T25" fmla="*/ 3 h 21600"/>
              <a:gd name="T26" fmla="*/ 3 w 21600"/>
              <a:gd name="T27" fmla="*/ 3 h 21600"/>
              <a:gd name="T28" fmla="*/ 0 w 21600"/>
              <a:gd name="T29" fmla="*/ 3 h 21600"/>
              <a:gd name="T30" fmla="*/ 0 w 21600"/>
              <a:gd name="T31" fmla="*/ 3 h 21600"/>
              <a:gd name="T32" fmla="*/ 0 w 21600"/>
              <a:gd name="T33" fmla="*/ 3 h 21600"/>
              <a:gd name="T34" fmla="*/ 0 w 21600"/>
              <a:gd name="T35" fmla="*/ 2 h 21600"/>
              <a:gd name="T36" fmla="*/ 0 w 21600"/>
              <a:gd name="T37" fmla="*/ 2 h 21600"/>
              <a:gd name="T38" fmla="*/ 0 w 21600"/>
              <a:gd name="T39" fmla="*/ 2 h 21600"/>
              <a:gd name="T40" fmla="*/ 0 w 21600"/>
              <a:gd name="T41" fmla="*/ 2 h 21600"/>
              <a:gd name="T42" fmla="*/ 0 w 21600"/>
              <a:gd name="T43" fmla="*/ 2 h 21600"/>
              <a:gd name="T44" fmla="*/ 0 w 21600"/>
              <a:gd name="T45" fmla="*/ 2 h 21600"/>
              <a:gd name="T46" fmla="*/ 1 w 21600"/>
              <a:gd name="T47" fmla="*/ 2 h 21600"/>
              <a:gd name="T48" fmla="*/ 1 w 21600"/>
              <a:gd name="T49" fmla="*/ 2 h 21600"/>
              <a:gd name="T50" fmla="*/ 1 w 21600"/>
              <a:gd name="T51" fmla="*/ 2 h 21600"/>
              <a:gd name="T52" fmla="*/ 1 w 21600"/>
              <a:gd name="T53" fmla="*/ 1 h 21600"/>
              <a:gd name="T54" fmla="*/ 1 w 21600"/>
              <a:gd name="T55" fmla="*/ 1 h 21600"/>
              <a:gd name="T56" fmla="*/ 1 w 21600"/>
              <a:gd name="T57" fmla="*/ 1 h 21600"/>
              <a:gd name="T58" fmla="*/ 1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2 w 21600"/>
              <a:gd name="T65" fmla="*/ 0 h 21600"/>
              <a:gd name="T66" fmla="*/ 2 w 21600"/>
              <a:gd name="T67" fmla="*/ 0 h 21600"/>
              <a:gd name="T68" fmla="*/ 2 w 21600"/>
              <a:gd name="T69" fmla="*/ 1 h 21600"/>
              <a:gd name="T70" fmla="*/ 2 w 21600"/>
              <a:gd name="T71" fmla="*/ 1 h 21600"/>
              <a:gd name="T72" fmla="*/ 2 w 21600"/>
              <a:gd name="T73" fmla="*/ 1 h 21600"/>
              <a:gd name="T74" fmla="*/ 2 w 21600"/>
              <a:gd name="T75" fmla="*/ 2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F47A7E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21" name="AutoShape 18"/>
          <p:cNvSpPr>
            <a:spLocks/>
          </p:cNvSpPr>
          <p:nvPr/>
        </p:nvSpPr>
        <p:spPr bwMode="auto">
          <a:xfrm>
            <a:off x="2330328" y="5279633"/>
            <a:ext cx="245381" cy="269127"/>
          </a:xfrm>
          <a:custGeom>
            <a:avLst/>
            <a:gdLst>
              <a:gd name="T0" fmla="*/ 2 w 21600"/>
              <a:gd name="T1" fmla="*/ 2 h 21600"/>
              <a:gd name="T2" fmla="*/ 2 w 21600"/>
              <a:gd name="T3" fmla="*/ 2 h 21600"/>
              <a:gd name="T4" fmla="*/ 2 w 21600"/>
              <a:gd name="T5" fmla="*/ 2 h 21600"/>
              <a:gd name="T6" fmla="*/ 2 w 21600"/>
              <a:gd name="T7" fmla="*/ 2 h 21600"/>
              <a:gd name="T8" fmla="*/ 2 w 21600"/>
              <a:gd name="T9" fmla="*/ 2 h 21600"/>
              <a:gd name="T10" fmla="*/ 3 w 21600"/>
              <a:gd name="T11" fmla="*/ 2 h 21600"/>
              <a:gd name="T12" fmla="*/ 3 w 21600"/>
              <a:gd name="T13" fmla="*/ 2 h 21600"/>
              <a:gd name="T14" fmla="*/ 3 w 21600"/>
              <a:gd name="T15" fmla="*/ 2 h 21600"/>
              <a:gd name="T16" fmla="*/ 3 w 21600"/>
              <a:gd name="T17" fmla="*/ 2 h 21600"/>
              <a:gd name="T18" fmla="*/ 3 w 21600"/>
              <a:gd name="T19" fmla="*/ 3 h 21600"/>
              <a:gd name="T20" fmla="*/ 3 w 21600"/>
              <a:gd name="T21" fmla="*/ 3 h 21600"/>
              <a:gd name="T22" fmla="*/ 3 w 21600"/>
              <a:gd name="T23" fmla="*/ 3 h 21600"/>
              <a:gd name="T24" fmla="*/ 3 w 21600"/>
              <a:gd name="T25" fmla="*/ 3 h 21600"/>
              <a:gd name="T26" fmla="*/ 3 w 21600"/>
              <a:gd name="T27" fmla="*/ 3 h 21600"/>
              <a:gd name="T28" fmla="*/ 0 w 21600"/>
              <a:gd name="T29" fmla="*/ 3 h 21600"/>
              <a:gd name="T30" fmla="*/ 0 w 21600"/>
              <a:gd name="T31" fmla="*/ 3 h 21600"/>
              <a:gd name="T32" fmla="*/ 0 w 21600"/>
              <a:gd name="T33" fmla="*/ 3 h 21600"/>
              <a:gd name="T34" fmla="*/ 0 w 21600"/>
              <a:gd name="T35" fmla="*/ 2 h 21600"/>
              <a:gd name="T36" fmla="*/ 0 w 21600"/>
              <a:gd name="T37" fmla="*/ 2 h 21600"/>
              <a:gd name="T38" fmla="*/ 0 w 21600"/>
              <a:gd name="T39" fmla="*/ 2 h 21600"/>
              <a:gd name="T40" fmla="*/ 0 w 21600"/>
              <a:gd name="T41" fmla="*/ 2 h 21600"/>
              <a:gd name="T42" fmla="*/ 0 w 21600"/>
              <a:gd name="T43" fmla="*/ 2 h 21600"/>
              <a:gd name="T44" fmla="*/ 0 w 21600"/>
              <a:gd name="T45" fmla="*/ 2 h 21600"/>
              <a:gd name="T46" fmla="*/ 1 w 21600"/>
              <a:gd name="T47" fmla="*/ 2 h 21600"/>
              <a:gd name="T48" fmla="*/ 1 w 21600"/>
              <a:gd name="T49" fmla="*/ 2 h 21600"/>
              <a:gd name="T50" fmla="*/ 1 w 21600"/>
              <a:gd name="T51" fmla="*/ 2 h 21600"/>
              <a:gd name="T52" fmla="*/ 1 w 21600"/>
              <a:gd name="T53" fmla="*/ 1 h 21600"/>
              <a:gd name="T54" fmla="*/ 1 w 21600"/>
              <a:gd name="T55" fmla="*/ 1 h 21600"/>
              <a:gd name="T56" fmla="*/ 1 w 21600"/>
              <a:gd name="T57" fmla="*/ 1 h 21600"/>
              <a:gd name="T58" fmla="*/ 1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2 w 21600"/>
              <a:gd name="T65" fmla="*/ 0 h 21600"/>
              <a:gd name="T66" fmla="*/ 2 w 21600"/>
              <a:gd name="T67" fmla="*/ 0 h 21600"/>
              <a:gd name="T68" fmla="*/ 2 w 21600"/>
              <a:gd name="T69" fmla="*/ 1 h 21600"/>
              <a:gd name="T70" fmla="*/ 2 w 21600"/>
              <a:gd name="T71" fmla="*/ 1 h 21600"/>
              <a:gd name="T72" fmla="*/ 2 w 21600"/>
              <a:gd name="T73" fmla="*/ 1 h 21600"/>
              <a:gd name="T74" fmla="*/ 2 w 21600"/>
              <a:gd name="T75" fmla="*/ 2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F47A7E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22" name="AutoShape 19"/>
          <p:cNvSpPr>
            <a:spLocks/>
          </p:cNvSpPr>
          <p:nvPr/>
        </p:nvSpPr>
        <p:spPr bwMode="auto">
          <a:xfrm>
            <a:off x="3288104" y="1654326"/>
            <a:ext cx="245381" cy="269127"/>
          </a:xfrm>
          <a:custGeom>
            <a:avLst/>
            <a:gdLst>
              <a:gd name="T0" fmla="*/ 2 w 21600"/>
              <a:gd name="T1" fmla="*/ 2 h 21600"/>
              <a:gd name="T2" fmla="*/ 2 w 21600"/>
              <a:gd name="T3" fmla="*/ 2 h 21600"/>
              <a:gd name="T4" fmla="*/ 2 w 21600"/>
              <a:gd name="T5" fmla="*/ 2 h 21600"/>
              <a:gd name="T6" fmla="*/ 2 w 21600"/>
              <a:gd name="T7" fmla="*/ 2 h 21600"/>
              <a:gd name="T8" fmla="*/ 2 w 21600"/>
              <a:gd name="T9" fmla="*/ 2 h 21600"/>
              <a:gd name="T10" fmla="*/ 3 w 21600"/>
              <a:gd name="T11" fmla="*/ 2 h 21600"/>
              <a:gd name="T12" fmla="*/ 3 w 21600"/>
              <a:gd name="T13" fmla="*/ 2 h 21600"/>
              <a:gd name="T14" fmla="*/ 3 w 21600"/>
              <a:gd name="T15" fmla="*/ 2 h 21600"/>
              <a:gd name="T16" fmla="*/ 3 w 21600"/>
              <a:gd name="T17" fmla="*/ 2 h 21600"/>
              <a:gd name="T18" fmla="*/ 3 w 21600"/>
              <a:gd name="T19" fmla="*/ 3 h 21600"/>
              <a:gd name="T20" fmla="*/ 3 w 21600"/>
              <a:gd name="T21" fmla="*/ 3 h 21600"/>
              <a:gd name="T22" fmla="*/ 3 w 21600"/>
              <a:gd name="T23" fmla="*/ 3 h 21600"/>
              <a:gd name="T24" fmla="*/ 3 w 21600"/>
              <a:gd name="T25" fmla="*/ 3 h 21600"/>
              <a:gd name="T26" fmla="*/ 3 w 21600"/>
              <a:gd name="T27" fmla="*/ 3 h 21600"/>
              <a:gd name="T28" fmla="*/ 0 w 21600"/>
              <a:gd name="T29" fmla="*/ 3 h 21600"/>
              <a:gd name="T30" fmla="*/ 0 w 21600"/>
              <a:gd name="T31" fmla="*/ 3 h 21600"/>
              <a:gd name="T32" fmla="*/ 0 w 21600"/>
              <a:gd name="T33" fmla="*/ 3 h 21600"/>
              <a:gd name="T34" fmla="*/ 0 w 21600"/>
              <a:gd name="T35" fmla="*/ 2 h 21600"/>
              <a:gd name="T36" fmla="*/ 0 w 21600"/>
              <a:gd name="T37" fmla="*/ 2 h 21600"/>
              <a:gd name="T38" fmla="*/ 0 w 21600"/>
              <a:gd name="T39" fmla="*/ 2 h 21600"/>
              <a:gd name="T40" fmla="*/ 0 w 21600"/>
              <a:gd name="T41" fmla="*/ 2 h 21600"/>
              <a:gd name="T42" fmla="*/ 0 w 21600"/>
              <a:gd name="T43" fmla="*/ 2 h 21600"/>
              <a:gd name="T44" fmla="*/ 0 w 21600"/>
              <a:gd name="T45" fmla="*/ 2 h 21600"/>
              <a:gd name="T46" fmla="*/ 1 w 21600"/>
              <a:gd name="T47" fmla="*/ 2 h 21600"/>
              <a:gd name="T48" fmla="*/ 1 w 21600"/>
              <a:gd name="T49" fmla="*/ 2 h 21600"/>
              <a:gd name="T50" fmla="*/ 1 w 21600"/>
              <a:gd name="T51" fmla="*/ 2 h 21600"/>
              <a:gd name="T52" fmla="*/ 1 w 21600"/>
              <a:gd name="T53" fmla="*/ 1 h 21600"/>
              <a:gd name="T54" fmla="*/ 1 w 21600"/>
              <a:gd name="T55" fmla="*/ 1 h 21600"/>
              <a:gd name="T56" fmla="*/ 1 w 21600"/>
              <a:gd name="T57" fmla="*/ 1 h 21600"/>
              <a:gd name="T58" fmla="*/ 1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2 w 21600"/>
              <a:gd name="T65" fmla="*/ 0 h 21600"/>
              <a:gd name="T66" fmla="*/ 2 w 21600"/>
              <a:gd name="T67" fmla="*/ 0 h 21600"/>
              <a:gd name="T68" fmla="*/ 2 w 21600"/>
              <a:gd name="T69" fmla="*/ 1 h 21600"/>
              <a:gd name="T70" fmla="*/ 2 w 21600"/>
              <a:gd name="T71" fmla="*/ 1 h 21600"/>
              <a:gd name="T72" fmla="*/ 2 w 21600"/>
              <a:gd name="T73" fmla="*/ 1 h 21600"/>
              <a:gd name="T74" fmla="*/ 2 w 21600"/>
              <a:gd name="T75" fmla="*/ 2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23" name="AutoShape 20"/>
          <p:cNvSpPr>
            <a:spLocks/>
          </p:cNvSpPr>
          <p:nvPr/>
        </p:nvSpPr>
        <p:spPr bwMode="auto">
          <a:xfrm>
            <a:off x="2322412" y="2026357"/>
            <a:ext cx="245381" cy="269127"/>
          </a:xfrm>
          <a:custGeom>
            <a:avLst/>
            <a:gdLst>
              <a:gd name="T0" fmla="*/ 2 w 21600"/>
              <a:gd name="T1" fmla="*/ 2 h 21600"/>
              <a:gd name="T2" fmla="*/ 2 w 21600"/>
              <a:gd name="T3" fmla="*/ 2 h 21600"/>
              <a:gd name="T4" fmla="*/ 2 w 21600"/>
              <a:gd name="T5" fmla="*/ 2 h 21600"/>
              <a:gd name="T6" fmla="*/ 2 w 21600"/>
              <a:gd name="T7" fmla="*/ 2 h 21600"/>
              <a:gd name="T8" fmla="*/ 2 w 21600"/>
              <a:gd name="T9" fmla="*/ 2 h 21600"/>
              <a:gd name="T10" fmla="*/ 3 w 21600"/>
              <a:gd name="T11" fmla="*/ 2 h 21600"/>
              <a:gd name="T12" fmla="*/ 3 w 21600"/>
              <a:gd name="T13" fmla="*/ 2 h 21600"/>
              <a:gd name="T14" fmla="*/ 3 w 21600"/>
              <a:gd name="T15" fmla="*/ 2 h 21600"/>
              <a:gd name="T16" fmla="*/ 3 w 21600"/>
              <a:gd name="T17" fmla="*/ 2 h 21600"/>
              <a:gd name="T18" fmla="*/ 3 w 21600"/>
              <a:gd name="T19" fmla="*/ 3 h 21600"/>
              <a:gd name="T20" fmla="*/ 3 w 21600"/>
              <a:gd name="T21" fmla="*/ 3 h 21600"/>
              <a:gd name="T22" fmla="*/ 3 w 21600"/>
              <a:gd name="T23" fmla="*/ 3 h 21600"/>
              <a:gd name="T24" fmla="*/ 3 w 21600"/>
              <a:gd name="T25" fmla="*/ 3 h 21600"/>
              <a:gd name="T26" fmla="*/ 3 w 21600"/>
              <a:gd name="T27" fmla="*/ 3 h 21600"/>
              <a:gd name="T28" fmla="*/ 0 w 21600"/>
              <a:gd name="T29" fmla="*/ 3 h 21600"/>
              <a:gd name="T30" fmla="*/ 0 w 21600"/>
              <a:gd name="T31" fmla="*/ 3 h 21600"/>
              <a:gd name="T32" fmla="*/ 0 w 21600"/>
              <a:gd name="T33" fmla="*/ 3 h 21600"/>
              <a:gd name="T34" fmla="*/ 0 w 21600"/>
              <a:gd name="T35" fmla="*/ 2 h 21600"/>
              <a:gd name="T36" fmla="*/ 0 w 21600"/>
              <a:gd name="T37" fmla="*/ 2 h 21600"/>
              <a:gd name="T38" fmla="*/ 0 w 21600"/>
              <a:gd name="T39" fmla="*/ 2 h 21600"/>
              <a:gd name="T40" fmla="*/ 0 w 21600"/>
              <a:gd name="T41" fmla="*/ 2 h 21600"/>
              <a:gd name="T42" fmla="*/ 0 w 21600"/>
              <a:gd name="T43" fmla="*/ 2 h 21600"/>
              <a:gd name="T44" fmla="*/ 0 w 21600"/>
              <a:gd name="T45" fmla="*/ 2 h 21600"/>
              <a:gd name="T46" fmla="*/ 1 w 21600"/>
              <a:gd name="T47" fmla="*/ 2 h 21600"/>
              <a:gd name="T48" fmla="*/ 1 w 21600"/>
              <a:gd name="T49" fmla="*/ 2 h 21600"/>
              <a:gd name="T50" fmla="*/ 1 w 21600"/>
              <a:gd name="T51" fmla="*/ 2 h 21600"/>
              <a:gd name="T52" fmla="*/ 1 w 21600"/>
              <a:gd name="T53" fmla="*/ 1 h 21600"/>
              <a:gd name="T54" fmla="*/ 1 w 21600"/>
              <a:gd name="T55" fmla="*/ 1 h 21600"/>
              <a:gd name="T56" fmla="*/ 1 w 21600"/>
              <a:gd name="T57" fmla="*/ 1 h 21600"/>
              <a:gd name="T58" fmla="*/ 1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2 w 21600"/>
              <a:gd name="T65" fmla="*/ 0 h 21600"/>
              <a:gd name="T66" fmla="*/ 2 w 21600"/>
              <a:gd name="T67" fmla="*/ 0 h 21600"/>
              <a:gd name="T68" fmla="*/ 2 w 21600"/>
              <a:gd name="T69" fmla="*/ 1 h 21600"/>
              <a:gd name="T70" fmla="*/ 2 w 21600"/>
              <a:gd name="T71" fmla="*/ 1 h 21600"/>
              <a:gd name="T72" fmla="*/ 2 w 21600"/>
              <a:gd name="T73" fmla="*/ 1 h 21600"/>
              <a:gd name="T74" fmla="*/ 2 w 21600"/>
              <a:gd name="T75" fmla="*/ 2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24" name="AutoShape 21"/>
          <p:cNvSpPr>
            <a:spLocks/>
          </p:cNvSpPr>
          <p:nvPr/>
        </p:nvSpPr>
        <p:spPr bwMode="auto">
          <a:xfrm>
            <a:off x="3588893" y="3300753"/>
            <a:ext cx="166227" cy="182057"/>
          </a:xfrm>
          <a:custGeom>
            <a:avLst/>
            <a:gdLst>
              <a:gd name="T0" fmla="*/ 1 w 21600"/>
              <a:gd name="T1" fmla="*/ 1 h 21600"/>
              <a:gd name="T2" fmla="*/ 1 w 21600"/>
              <a:gd name="T3" fmla="*/ 1 h 21600"/>
              <a:gd name="T4" fmla="*/ 1 w 21600"/>
              <a:gd name="T5" fmla="*/ 1 h 21600"/>
              <a:gd name="T6" fmla="*/ 1 w 21600"/>
              <a:gd name="T7" fmla="*/ 1 h 21600"/>
              <a:gd name="T8" fmla="*/ 1 w 21600"/>
              <a:gd name="T9" fmla="*/ 1 h 21600"/>
              <a:gd name="T10" fmla="*/ 1 w 21600"/>
              <a:gd name="T11" fmla="*/ 1 h 21600"/>
              <a:gd name="T12" fmla="*/ 1 w 21600"/>
              <a:gd name="T13" fmla="*/ 1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2 h 21600"/>
              <a:gd name="T20" fmla="*/ 1 w 21600"/>
              <a:gd name="T21" fmla="*/ 2 h 21600"/>
              <a:gd name="T22" fmla="*/ 1 w 21600"/>
              <a:gd name="T23" fmla="*/ 2 h 21600"/>
              <a:gd name="T24" fmla="*/ 1 w 21600"/>
              <a:gd name="T25" fmla="*/ 2 h 21600"/>
              <a:gd name="T26" fmla="*/ 1 w 21600"/>
              <a:gd name="T27" fmla="*/ 2 h 21600"/>
              <a:gd name="T28" fmla="*/ 0 w 21600"/>
              <a:gd name="T29" fmla="*/ 2 h 21600"/>
              <a:gd name="T30" fmla="*/ 0 w 21600"/>
              <a:gd name="T31" fmla="*/ 2 h 21600"/>
              <a:gd name="T32" fmla="*/ 0 w 21600"/>
              <a:gd name="T33" fmla="*/ 2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1 h 21600"/>
              <a:gd name="T40" fmla="*/ 0 w 21600"/>
              <a:gd name="T41" fmla="*/ 1 h 21600"/>
              <a:gd name="T42" fmla="*/ 0 w 21600"/>
              <a:gd name="T43" fmla="*/ 1 h 21600"/>
              <a:gd name="T44" fmla="*/ 0 w 21600"/>
              <a:gd name="T45" fmla="*/ 1 h 21600"/>
              <a:gd name="T46" fmla="*/ 0 w 21600"/>
              <a:gd name="T47" fmla="*/ 1 h 21600"/>
              <a:gd name="T48" fmla="*/ 0 w 21600"/>
              <a:gd name="T49" fmla="*/ 1 h 21600"/>
              <a:gd name="T50" fmla="*/ 0 w 21600"/>
              <a:gd name="T51" fmla="*/ 1 h 21600"/>
              <a:gd name="T52" fmla="*/ 0 w 21600"/>
              <a:gd name="T53" fmla="*/ 1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1 w 21600"/>
              <a:gd name="T65" fmla="*/ 0 h 21600"/>
              <a:gd name="T66" fmla="*/ 1 w 21600"/>
              <a:gd name="T67" fmla="*/ 0 h 21600"/>
              <a:gd name="T68" fmla="*/ 1 w 21600"/>
              <a:gd name="T69" fmla="*/ 0 h 21600"/>
              <a:gd name="T70" fmla="*/ 1 w 21600"/>
              <a:gd name="T71" fmla="*/ 0 h 21600"/>
              <a:gd name="T72" fmla="*/ 1 w 21600"/>
              <a:gd name="T73" fmla="*/ 1 h 21600"/>
              <a:gd name="T74" fmla="*/ 1 w 21600"/>
              <a:gd name="T75" fmla="*/ 1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25" name="AutoShape 22"/>
          <p:cNvSpPr>
            <a:spLocks/>
          </p:cNvSpPr>
          <p:nvPr/>
        </p:nvSpPr>
        <p:spPr bwMode="auto">
          <a:xfrm>
            <a:off x="2045369" y="4654306"/>
            <a:ext cx="166227" cy="182057"/>
          </a:xfrm>
          <a:custGeom>
            <a:avLst/>
            <a:gdLst>
              <a:gd name="T0" fmla="*/ 1 w 21600"/>
              <a:gd name="T1" fmla="*/ 1 h 21600"/>
              <a:gd name="T2" fmla="*/ 1 w 21600"/>
              <a:gd name="T3" fmla="*/ 1 h 21600"/>
              <a:gd name="T4" fmla="*/ 1 w 21600"/>
              <a:gd name="T5" fmla="*/ 1 h 21600"/>
              <a:gd name="T6" fmla="*/ 1 w 21600"/>
              <a:gd name="T7" fmla="*/ 1 h 21600"/>
              <a:gd name="T8" fmla="*/ 1 w 21600"/>
              <a:gd name="T9" fmla="*/ 1 h 21600"/>
              <a:gd name="T10" fmla="*/ 1 w 21600"/>
              <a:gd name="T11" fmla="*/ 1 h 21600"/>
              <a:gd name="T12" fmla="*/ 1 w 21600"/>
              <a:gd name="T13" fmla="*/ 1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2 h 21600"/>
              <a:gd name="T20" fmla="*/ 1 w 21600"/>
              <a:gd name="T21" fmla="*/ 2 h 21600"/>
              <a:gd name="T22" fmla="*/ 1 w 21600"/>
              <a:gd name="T23" fmla="*/ 2 h 21600"/>
              <a:gd name="T24" fmla="*/ 1 w 21600"/>
              <a:gd name="T25" fmla="*/ 2 h 21600"/>
              <a:gd name="T26" fmla="*/ 1 w 21600"/>
              <a:gd name="T27" fmla="*/ 2 h 21600"/>
              <a:gd name="T28" fmla="*/ 0 w 21600"/>
              <a:gd name="T29" fmla="*/ 2 h 21600"/>
              <a:gd name="T30" fmla="*/ 0 w 21600"/>
              <a:gd name="T31" fmla="*/ 2 h 21600"/>
              <a:gd name="T32" fmla="*/ 0 w 21600"/>
              <a:gd name="T33" fmla="*/ 2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1 h 21600"/>
              <a:gd name="T40" fmla="*/ 0 w 21600"/>
              <a:gd name="T41" fmla="*/ 1 h 21600"/>
              <a:gd name="T42" fmla="*/ 0 w 21600"/>
              <a:gd name="T43" fmla="*/ 1 h 21600"/>
              <a:gd name="T44" fmla="*/ 0 w 21600"/>
              <a:gd name="T45" fmla="*/ 1 h 21600"/>
              <a:gd name="T46" fmla="*/ 0 w 21600"/>
              <a:gd name="T47" fmla="*/ 1 h 21600"/>
              <a:gd name="T48" fmla="*/ 0 w 21600"/>
              <a:gd name="T49" fmla="*/ 1 h 21600"/>
              <a:gd name="T50" fmla="*/ 0 w 21600"/>
              <a:gd name="T51" fmla="*/ 1 h 21600"/>
              <a:gd name="T52" fmla="*/ 0 w 21600"/>
              <a:gd name="T53" fmla="*/ 1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1 w 21600"/>
              <a:gd name="T65" fmla="*/ 0 h 21600"/>
              <a:gd name="T66" fmla="*/ 1 w 21600"/>
              <a:gd name="T67" fmla="*/ 0 h 21600"/>
              <a:gd name="T68" fmla="*/ 1 w 21600"/>
              <a:gd name="T69" fmla="*/ 0 h 21600"/>
              <a:gd name="T70" fmla="*/ 1 w 21600"/>
              <a:gd name="T71" fmla="*/ 0 h 21600"/>
              <a:gd name="T72" fmla="*/ 1 w 21600"/>
              <a:gd name="T73" fmla="*/ 1 h 21600"/>
              <a:gd name="T74" fmla="*/ 1 w 21600"/>
              <a:gd name="T75" fmla="*/ 1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26" name="AutoShape 23"/>
          <p:cNvSpPr>
            <a:spLocks/>
          </p:cNvSpPr>
          <p:nvPr/>
        </p:nvSpPr>
        <p:spPr bwMode="auto">
          <a:xfrm>
            <a:off x="1143001" y="1844300"/>
            <a:ext cx="166227" cy="182057"/>
          </a:xfrm>
          <a:custGeom>
            <a:avLst/>
            <a:gdLst>
              <a:gd name="T0" fmla="*/ 1 w 21600"/>
              <a:gd name="T1" fmla="*/ 1 h 21600"/>
              <a:gd name="T2" fmla="*/ 1 w 21600"/>
              <a:gd name="T3" fmla="*/ 1 h 21600"/>
              <a:gd name="T4" fmla="*/ 1 w 21600"/>
              <a:gd name="T5" fmla="*/ 1 h 21600"/>
              <a:gd name="T6" fmla="*/ 1 w 21600"/>
              <a:gd name="T7" fmla="*/ 1 h 21600"/>
              <a:gd name="T8" fmla="*/ 1 w 21600"/>
              <a:gd name="T9" fmla="*/ 1 h 21600"/>
              <a:gd name="T10" fmla="*/ 1 w 21600"/>
              <a:gd name="T11" fmla="*/ 1 h 21600"/>
              <a:gd name="T12" fmla="*/ 1 w 21600"/>
              <a:gd name="T13" fmla="*/ 1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2 h 21600"/>
              <a:gd name="T20" fmla="*/ 1 w 21600"/>
              <a:gd name="T21" fmla="*/ 2 h 21600"/>
              <a:gd name="T22" fmla="*/ 1 w 21600"/>
              <a:gd name="T23" fmla="*/ 2 h 21600"/>
              <a:gd name="T24" fmla="*/ 1 w 21600"/>
              <a:gd name="T25" fmla="*/ 2 h 21600"/>
              <a:gd name="T26" fmla="*/ 1 w 21600"/>
              <a:gd name="T27" fmla="*/ 2 h 21600"/>
              <a:gd name="T28" fmla="*/ 0 w 21600"/>
              <a:gd name="T29" fmla="*/ 2 h 21600"/>
              <a:gd name="T30" fmla="*/ 0 w 21600"/>
              <a:gd name="T31" fmla="*/ 2 h 21600"/>
              <a:gd name="T32" fmla="*/ 0 w 21600"/>
              <a:gd name="T33" fmla="*/ 2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1 h 21600"/>
              <a:gd name="T40" fmla="*/ 0 w 21600"/>
              <a:gd name="T41" fmla="*/ 1 h 21600"/>
              <a:gd name="T42" fmla="*/ 0 w 21600"/>
              <a:gd name="T43" fmla="*/ 1 h 21600"/>
              <a:gd name="T44" fmla="*/ 0 w 21600"/>
              <a:gd name="T45" fmla="*/ 1 h 21600"/>
              <a:gd name="T46" fmla="*/ 0 w 21600"/>
              <a:gd name="T47" fmla="*/ 1 h 21600"/>
              <a:gd name="T48" fmla="*/ 0 w 21600"/>
              <a:gd name="T49" fmla="*/ 1 h 21600"/>
              <a:gd name="T50" fmla="*/ 0 w 21600"/>
              <a:gd name="T51" fmla="*/ 1 h 21600"/>
              <a:gd name="T52" fmla="*/ 0 w 21600"/>
              <a:gd name="T53" fmla="*/ 1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1 w 21600"/>
              <a:gd name="T65" fmla="*/ 0 h 21600"/>
              <a:gd name="T66" fmla="*/ 1 w 21600"/>
              <a:gd name="T67" fmla="*/ 0 h 21600"/>
              <a:gd name="T68" fmla="*/ 1 w 21600"/>
              <a:gd name="T69" fmla="*/ 0 h 21600"/>
              <a:gd name="T70" fmla="*/ 1 w 21600"/>
              <a:gd name="T71" fmla="*/ 0 h 21600"/>
              <a:gd name="T72" fmla="*/ 1 w 21600"/>
              <a:gd name="T73" fmla="*/ 1 h 21600"/>
              <a:gd name="T74" fmla="*/ 1 w 21600"/>
              <a:gd name="T75" fmla="*/ 1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27" name="AutoShape 24"/>
          <p:cNvSpPr>
            <a:spLocks/>
          </p:cNvSpPr>
          <p:nvPr/>
        </p:nvSpPr>
        <p:spPr bwMode="auto">
          <a:xfrm>
            <a:off x="1934553" y="2176750"/>
            <a:ext cx="166227" cy="182057"/>
          </a:xfrm>
          <a:custGeom>
            <a:avLst/>
            <a:gdLst>
              <a:gd name="T0" fmla="*/ 1 w 21600"/>
              <a:gd name="T1" fmla="*/ 1 h 21600"/>
              <a:gd name="T2" fmla="*/ 1 w 21600"/>
              <a:gd name="T3" fmla="*/ 1 h 21600"/>
              <a:gd name="T4" fmla="*/ 1 w 21600"/>
              <a:gd name="T5" fmla="*/ 1 h 21600"/>
              <a:gd name="T6" fmla="*/ 1 w 21600"/>
              <a:gd name="T7" fmla="*/ 1 h 21600"/>
              <a:gd name="T8" fmla="*/ 1 w 21600"/>
              <a:gd name="T9" fmla="*/ 1 h 21600"/>
              <a:gd name="T10" fmla="*/ 1 w 21600"/>
              <a:gd name="T11" fmla="*/ 1 h 21600"/>
              <a:gd name="T12" fmla="*/ 1 w 21600"/>
              <a:gd name="T13" fmla="*/ 1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2 h 21600"/>
              <a:gd name="T20" fmla="*/ 1 w 21600"/>
              <a:gd name="T21" fmla="*/ 2 h 21600"/>
              <a:gd name="T22" fmla="*/ 1 w 21600"/>
              <a:gd name="T23" fmla="*/ 2 h 21600"/>
              <a:gd name="T24" fmla="*/ 1 w 21600"/>
              <a:gd name="T25" fmla="*/ 2 h 21600"/>
              <a:gd name="T26" fmla="*/ 1 w 21600"/>
              <a:gd name="T27" fmla="*/ 2 h 21600"/>
              <a:gd name="T28" fmla="*/ 0 w 21600"/>
              <a:gd name="T29" fmla="*/ 2 h 21600"/>
              <a:gd name="T30" fmla="*/ 0 w 21600"/>
              <a:gd name="T31" fmla="*/ 2 h 21600"/>
              <a:gd name="T32" fmla="*/ 0 w 21600"/>
              <a:gd name="T33" fmla="*/ 2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1 h 21600"/>
              <a:gd name="T40" fmla="*/ 0 w 21600"/>
              <a:gd name="T41" fmla="*/ 1 h 21600"/>
              <a:gd name="T42" fmla="*/ 0 w 21600"/>
              <a:gd name="T43" fmla="*/ 1 h 21600"/>
              <a:gd name="T44" fmla="*/ 0 w 21600"/>
              <a:gd name="T45" fmla="*/ 1 h 21600"/>
              <a:gd name="T46" fmla="*/ 0 w 21600"/>
              <a:gd name="T47" fmla="*/ 1 h 21600"/>
              <a:gd name="T48" fmla="*/ 0 w 21600"/>
              <a:gd name="T49" fmla="*/ 1 h 21600"/>
              <a:gd name="T50" fmla="*/ 0 w 21600"/>
              <a:gd name="T51" fmla="*/ 1 h 21600"/>
              <a:gd name="T52" fmla="*/ 0 w 21600"/>
              <a:gd name="T53" fmla="*/ 1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1 w 21600"/>
              <a:gd name="T65" fmla="*/ 0 h 21600"/>
              <a:gd name="T66" fmla="*/ 1 w 21600"/>
              <a:gd name="T67" fmla="*/ 0 h 21600"/>
              <a:gd name="T68" fmla="*/ 1 w 21600"/>
              <a:gd name="T69" fmla="*/ 0 h 21600"/>
              <a:gd name="T70" fmla="*/ 1 w 21600"/>
              <a:gd name="T71" fmla="*/ 0 h 21600"/>
              <a:gd name="T72" fmla="*/ 1 w 21600"/>
              <a:gd name="T73" fmla="*/ 1 h 21600"/>
              <a:gd name="T74" fmla="*/ 1 w 21600"/>
              <a:gd name="T75" fmla="*/ 1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28" name="AutoShape 25"/>
          <p:cNvSpPr>
            <a:spLocks/>
          </p:cNvSpPr>
          <p:nvPr/>
        </p:nvSpPr>
        <p:spPr bwMode="auto">
          <a:xfrm>
            <a:off x="2892329" y="1472270"/>
            <a:ext cx="166227" cy="182057"/>
          </a:xfrm>
          <a:custGeom>
            <a:avLst/>
            <a:gdLst>
              <a:gd name="T0" fmla="*/ 1 w 21600"/>
              <a:gd name="T1" fmla="*/ 1 h 21600"/>
              <a:gd name="T2" fmla="*/ 1 w 21600"/>
              <a:gd name="T3" fmla="*/ 1 h 21600"/>
              <a:gd name="T4" fmla="*/ 1 w 21600"/>
              <a:gd name="T5" fmla="*/ 1 h 21600"/>
              <a:gd name="T6" fmla="*/ 1 w 21600"/>
              <a:gd name="T7" fmla="*/ 1 h 21600"/>
              <a:gd name="T8" fmla="*/ 1 w 21600"/>
              <a:gd name="T9" fmla="*/ 1 h 21600"/>
              <a:gd name="T10" fmla="*/ 1 w 21600"/>
              <a:gd name="T11" fmla="*/ 1 h 21600"/>
              <a:gd name="T12" fmla="*/ 1 w 21600"/>
              <a:gd name="T13" fmla="*/ 1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2 h 21600"/>
              <a:gd name="T20" fmla="*/ 1 w 21600"/>
              <a:gd name="T21" fmla="*/ 2 h 21600"/>
              <a:gd name="T22" fmla="*/ 1 w 21600"/>
              <a:gd name="T23" fmla="*/ 2 h 21600"/>
              <a:gd name="T24" fmla="*/ 1 w 21600"/>
              <a:gd name="T25" fmla="*/ 2 h 21600"/>
              <a:gd name="T26" fmla="*/ 1 w 21600"/>
              <a:gd name="T27" fmla="*/ 2 h 21600"/>
              <a:gd name="T28" fmla="*/ 0 w 21600"/>
              <a:gd name="T29" fmla="*/ 2 h 21600"/>
              <a:gd name="T30" fmla="*/ 0 w 21600"/>
              <a:gd name="T31" fmla="*/ 2 h 21600"/>
              <a:gd name="T32" fmla="*/ 0 w 21600"/>
              <a:gd name="T33" fmla="*/ 2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1 h 21600"/>
              <a:gd name="T40" fmla="*/ 0 w 21600"/>
              <a:gd name="T41" fmla="*/ 1 h 21600"/>
              <a:gd name="T42" fmla="*/ 0 w 21600"/>
              <a:gd name="T43" fmla="*/ 1 h 21600"/>
              <a:gd name="T44" fmla="*/ 0 w 21600"/>
              <a:gd name="T45" fmla="*/ 1 h 21600"/>
              <a:gd name="T46" fmla="*/ 0 w 21600"/>
              <a:gd name="T47" fmla="*/ 1 h 21600"/>
              <a:gd name="T48" fmla="*/ 0 w 21600"/>
              <a:gd name="T49" fmla="*/ 1 h 21600"/>
              <a:gd name="T50" fmla="*/ 0 w 21600"/>
              <a:gd name="T51" fmla="*/ 1 h 21600"/>
              <a:gd name="T52" fmla="*/ 0 w 21600"/>
              <a:gd name="T53" fmla="*/ 1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1 w 21600"/>
              <a:gd name="T65" fmla="*/ 0 h 21600"/>
              <a:gd name="T66" fmla="*/ 1 w 21600"/>
              <a:gd name="T67" fmla="*/ 0 h 21600"/>
              <a:gd name="T68" fmla="*/ 1 w 21600"/>
              <a:gd name="T69" fmla="*/ 0 h 21600"/>
              <a:gd name="T70" fmla="*/ 1 w 21600"/>
              <a:gd name="T71" fmla="*/ 0 h 21600"/>
              <a:gd name="T72" fmla="*/ 1 w 21600"/>
              <a:gd name="T73" fmla="*/ 1 h 21600"/>
              <a:gd name="T74" fmla="*/ 1 w 21600"/>
              <a:gd name="T75" fmla="*/ 1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29" name="AutoShape 26"/>
          <p:cNvSpPr>
            <a:spLocks/>
          </p:cNvSpPr>
          <p:nvPr/>
        </p:nvSpPr>
        <p:spPr bwMode="auto">
          <a:xfrm>
            <a:off x="2971485" y="2572526"/>
            <a:ext cx="166227" cy="182057"/>
          </a:xfrm>
          <a:custGeom>
            <a:avLst/>
            <a:gdLst>
              <a:gd name="T0" fmla="*/ 1 w 21600"/>
              <a:gd name="T1" fmla="*/ 1 h 21600"/>
              <a:gd name="T2" fmla="*/ 1 w 21600"/>
              <a:gd name="T3" fmla="*/ 1 h 21600"/>
              <a:gd name="T4" fmla="*/ 1 w 21600"/>
              <a:gd name="T5" fmla="*/ 1 h 21600"/>
              <a:gd name="T6" fmla="*/ 1 w 21600"/>
              <a:gd name="T7" fmla="*/ 1 h 21600"/>
              <a:gd name="T8" fmla="*/ 1 w 21600"/>
              <a:gd name="T9" fmla="*/ 1 h 21600"/>
              <a:gd name="T10" fmla="*/ 1 w 21600"/>
              <a:gd name="T11" fmla="*/ 1 h 21600"/>
              <a:gd name="T12" fmla="*/ 1 w 21600"/>
              <a:gd name="T13" fmla="*/ 1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2 h 21600"/>
              <a:gd name="T20" fmla="*/ 1 w 21600"/>
              <a:gd name="T21" fmla="*/ 2 h 21600"/>
              <a:gd name="T22" fmla="*/ 1 w 21600"/>
              <a:gd name="T23" fmla="*/ 2 h 21600"/>
              <a:gd name="T24" fmla="*/ 1 w 21600"/>
              <a:gd name="T25" fmla="*/ 2 h 21600"/>
              <a:gd name="T26" fmla="*/ 1 w 21600"/>
              <a:gd name="T27" fmla="*/ 2 h 21600"/>
              <a:gd name="T28" fmla="*/ 0 w 21600"/>
              <a:gd name="T29" fmla="*/ 2 h 21600"/>
              <a:gd name="T30" fmla="*/ 0 w 21600"/>
              <a:gd name="T31" fmla="*/ 2 h 21600"/>
              <a:gd name="T32" fmla="*/ 0 w 21600"/>
              <a:gd name="T33" fmla="*/ 2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1 h 21600"/>
              <a:gd name="T40" fmla="*/ 0 w 21600"/>
              <a:gd name="T41" fmla="*/ 1 h 21600"/>
              <a:gd name="T42" fmla="*/ 0 w 21600"/>
              <a:gd name="T43" fmla="*/ 1 h 21600"/>
              <a:gd name="T44" fmla="*/ 0 w 21600"/>
              <a:gd name="T45" fmla="*/ 1 h 21600"/>
              <a:gd name="T46" fmla="*/ 0 w 21600"/>
              <a:gd name="T47" fmla="*/ 1 h 21600"/>
              <a:gd name="T48" fmla="*/ 0 w 21600"/>
              <a:gd name="T49" fmla="*/ 1 h 21600"/>
              <a:gd name="T50" fmla="*/ 0 w 21600"/>
              <a:gd name="T51" fmla="*/ 1 h 21600"/>
              <a:gd name="T52" fmla="*/ 0 w 21600"/>
              <a:gd name="T53" fmla="*/ 1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1 w 21600"/>
              <a:gd name="T65" fmla="*/ 0 h 21600"/>
              <a:gd name="T66" fmla="*/ 1 w 21600"/>
              <a:gd name="T67" fmla="*/ 0 h 21600"/>
              <a:gd name="T68" fmla="*/ 1 w 21600"/>
              <a:gd name="T69" fmla="*/ 0 h 21600"/>
              <a:gd name="T70" fmla="*/ 1 w 21600"/>
              <a:gd name="T71" fmla="*/ 0 h 21600"/>
              <a:gd name="T72" fmla="*/ 1 w 21600"/>
              <a:gd name="T73" fmla="*/ 1 h 21600"/>
              <a:gd name="T74" fmla="*/ 1 w 21600"/>
              <a:gd name="T75" fmla="*/ 1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30" name="AutoShape 27"/>
          <p:cNvSpPr>
            <a:spLocks/>
          </p:cNvSpPr>
          <p:nvPr/>
        </p:nvSpPr>
        <p:spPr bwMode="auto">
          <a:xfrm>
            <a:off x="1974129" y="1480185"/>
            <a:ext cx="166227" cy="182057"/>
          </a:xfrm>
          <a:custGeom>
            <a:avLst/>
            <a:gdLst>
              <a:gd name="T0" fmla="*/ 1 w 21600"/>
              <a:gd name="T1" fmla="*/ 1 h 21600"/>
              <a:gd name="T2" fmla="*/ 1 w 21600"/>
              <a:gd name="T3" fmla="*/ 1 h 21600"/>
              <a:gd name="T4" fmla="*/ 1 w 21600"/>
              <a:gd name="T5" fmla="*/ 1 h 21600"/>
              <a:gd name="T6" fmla="*/ 1 w 21600"/>
              <a:gd name="T7" fmla="*/ 1 h 21600"/>
              <a:gd name="T8" fmla="*/ 1 w 21600"/>
              <a:gd name="T9" fmla="*/ 1 h 21600"/>
              <a:gd name="T10" fmla="*/ 1 w 21600"/>
              <a:gd name="T11" fmla="*/ 1 h 21600"/>
              <a:gd name="T12" fmla="*/ 1 w 21600"/>
              <a:gd name="T13" fmla="*/ 1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2 h 21600"/>
              <a:gd name="T20" fmla="*/ 1 w 21600"/>
              <a:gd name="T21" fmla="*/ 2 h 21600"/>
              <a:gd name="T22" fmla="*/ 1 w 21600"/>
              <a:gd name="T23" fmla="*/ 2 h 21600"/>
              <a:gd name="T24" fmla="*/ 1 w 21600"/>
              <a:gd name="T25" fmla="*/ 2 h 21600"/>
              <a:gd name="T26" fmla="*/ 1 w 21600"/>
              <a:gd name="T27" fmla="*/ 2 h 21600"/>
              <a:gd name="T28" fmla="*/ 0 w 21600"/>
              <a:gd name="T29" fmla="*/ 2 h 21600"/>
              <a:gd name="T30" fmla="*/ 0 w 21600"/>
              <a:gd name="T31" fmla="*/ 2 h 21600"/>
              <a:gd name="T32" fmla="*/ 0 w 21600"/>
              <a:gd name="T33" fmla="*/ 2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1 h 21600"/>
              <a:gd name="T40" fmla="*/ 0 w 21600"/>
              <a:gd name="T41" fmla="*/ 1 h 21600"/>
              <a:gd name="T42" fmla="*/ 0 w 21600"/>
              <a:gd name="T43" fmla="*/ 1 h 21600"/>
              <a:gd name="T44" fmla="*/ 0 w 21600"/>
              <a:gd name="T45" fmla="*/ 1 h 21600"/>
              <a:gd name="T46" fmla="*/ 0 w 21600"/>
              <a:gd name="T47" fmla="*/ 1 h 21600"/>
              <a:gd name="T48" fmla="*/ 0 w 21600"/>
              <a:gd name="T49" fmla="*/ 1 h 21600"/>
              <a:gd name="T50" fmla="*/ 0 w 21600"/>
              <a:gd name="T51" fmla="*/ 1 h 21600"/>
              <a:gd name="T52" fmla="*/ 0 w 21600"/>
              <a:gd name="T53" fmla="*/ 1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1 w 21600"/>
              <a:gd name="T65" fmla="*/ 0 h 21600"/>
              <a:gd name="T66" fmla="*/ 1 w 21600"/>
              <a:gd name="T67" fmla="*/ 0 h 21600"/>
              <a:gd name="T68" fmla="*/ 1 w 21600"/>
              <a:gd name="T69" fmla="*/ 0 h 21600"/>
              <a:gd name="T70" fmla="*/ 1 w 21600"/>
              <a:gd name="T71" fmla="*/ 0 h 21600"/>
              <a:gd name="T72" fmla="*/ 1 w 21600"/>
              <a:gd name="T73" fmla="*/ 1 h 21600"/>
              <a:gd name="T74" fmla="*/ 1 w 21600"/>
              <a:gd name="T75" fmla="*/ 1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31" name="AutoShape 28"/>
          <p:cNvSpPr>
            <a:spLocks/>
          </p:cNvSpPr>
          <p:nvPr/>
        </p:nvSpPr>
        <p:spPr bwMode="auto">
          <a:xfrm>
            <a:off x="2734017" y="3245345"/>
            <a:ext cx="166227" cy="182057"/>
          </a:xfrm>
          <a:custGeom>
            <a:avLst/>
            <a:gdLst>
              <a:gd name="T0" fmla="*/ 1 w 21600"/>
              <a:gd name="T1" fmla="*/ 1 h 21600"/>
              <a:gd name="T2" fmla="*/ 1 w 21600"/>
              <a:gd name="T3" fmla="*/ 1 h 21600"/>
              <a:gd name="T4" fmla="*/ 1 w 21600"/>
              <a:gd name="T5" fmla="*/ 1 h 21600"/>
              <a:gd name="T6" fmla="*/ 1 w 21600"/>
              <a:gd name="T7" fmla="*/ 1 h 21600"/>
              <a:gd name="T8" fmla="*/ 1 w 21600"/>
              <a:gd name="T9" fmla="*/ 1 h 21600"/>
              <a:gd name="T10" fmla="*/ 1 w 21600"/>
              <a:gd name="T11" fmla="*/ 1 h 21600"/>
              <a:gd name="T12" fmla="*/ 1 w 21600"/>
              <a:gd name="T13" fmla="*/ 1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2 h 21600"/>
              <a:gd name="T20" fmla="*/ 1 w 21600"/>
              <a:gd name="T21" fmla="*/ 2 h 21600"/>
              <a:gd name="T22" fmla="*/ 1 w 21600"/>
              <a:gd name="T23" fmla="*/ 2 h 21600"/>
              <a:gd name="T24" fmla="*/ 1 w 21600"/>
              <a:gd name="T25" fmla="*/ 2 h 21600"/>
              <a:gd name="T26" fmla="*/ 1 w 21600"/>
              <a:gd name="T27" fmla="*/ 2 h 21600"/>
              <a:gd name="T28" fmla="*/ 0 w 21600"/>
              <a:gd name="T29" fmla="*/ 2 h 21600"/>
              <a:gd name="T30" fmla="*/ 0 w 21600"/>
              <a:gd name="T31" fmla="*/ 2 h 21600"/>
              <a:gd name="T32" fmla="*/ 0 w 21600"/>
              <a:gd name="T33" fmla="*/ 2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1 h 21600"/>
              <a:gd name="T40" fmla="*/ 0 w 21600"/>
              <a:gd name="T41" fmla="*/ 1 h 21600"/>
              <a:gd name="T42" fmla="*/ 0 w 21600"/>
              <a:gd name="T43" fmla="*/ 1 h 21600"/>
              <a:gd name="T44" fmla="*/ 0 w 21600"/>
              <a:gd name="T45" fmla="*/ 1 h 21600"/>
              <a:gd name="T46" fmla="*/ 0 w 21600"/>
              <a:gd name="T47" fmla="*/ 1 h 21600"/>
              <a:gd name="T48" fmla="*/ 0 w 21600"/>
              <a:gd name="T49" fmla="*/ 1 h 21600"/>
              <a:gd name="T50" fmla="*/ 0 w 21600"/>
              <a:gd name="T51" fmla="*/ 1 h 21600"/>
              <a:gd name="T52" fmla="*/ 0 w 21600"/>
              <a:gd name="T53" fmla="*/ 1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1 w 21600"/>
              <a:gd name="T65" fmla="*/ 0 h 21600"/>
              <a:gd name="T66" fmla="*/ 1 w 21600"/>
              <a:gd name="T67" fmla="*/ 0 h 21600"/>
              <a:gd name="T68" fmla="*/ 1 w 21600"/>
              <a:gd name="T69" fmla="*/ 0 h 21600"/>
              <a:gd name="T70" fmla="*/ 1 w 21600"/>
              <a:gd name="T71" fmla="*/ 0 h 21600"/>
              <a:gd name="T72" fmla="*/ 1 w 21600"/>
              <a:gd name="T73" fmla="*/ 1 h 21600"/>
              <a:gd name="T74" fmla="*/ 1 w 21600"/>
              <a:gd name="T75" fmla="*/ 1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32" name="AutoShape 29"/>
          <p:cNvSpPr>
            <a:spLocks/>
          </p:cNvSpPr>
          <p:nvPr/>
        </p:nvSpPr>
        <p:spPr bwMode="auto">
          <a:xfrm>
            <a:off x="3763037" y="2952472"/>
            <a:ext cx="166227" cy="182057"/>
          </a:xfrm>
          <a:custGeom>
            <a:avLst/>
            <a:gdLst>
              <a:gd name="T0" fmla="*/ 1 w 21600"/>
              <a:gd name="T1" fmla="*/ 1 h 21600"/>
              <a:gd name="T2" fmla="*/ 1 w 21600"/>
              <a:gd name="T3" fmla="*/ 1 h 21600"/>
              <a:gd name="T4" fmla="*/ 1 w 21600"/>
              <a:gd name="T5" fmla="*/ 1 h 21600"/>
              <a:gd name="T6" fmla="*/ 1 w 21600"/>
              <a:gd name="T7" fmla="*/ 1 h 21600"/>
              <a:gd name="T8" fmla="*/ 1 w 21600"/>
              <a:gd name="T9" fmla="*/ 1 h 21600"/>
              <a:gd name="T10" fmla="*/ 1 w 21600"/>
              <a:gd name="T11" fmla="*/ 1 h 21600"/>
              <a:gd name="T12" fmla="*/ 1 w 21600"/>
              <a:gd name="T13" fmla="*/ 1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2 h 21600"/>
              <a:gd name="T20" fmla="*/ 1 w 21600"/>
              <a:gd name="T21" fmla="*/ 2 h 21600"/>
              <a:gd name="T22" fmla="*/ 1 w 21600"/>
              <a:gd name="T23" fmla="*/ 2 h 21600"/>
              <a:gd name="T24" fmla="*/ 1 w 21600"/>
              <a:gd name="T25" fmla="*/ 2 h 21600"/>
              <a:gd name="T26" fmla="*/ 1 w 21600"/>
              <a:gd name="T27" fmla="*/ 2 h 21600"/>
              <a:gd name="T28" fmla="*/ 0 w 21600"/>
              <a:gd name="T29" fmla="*/ 2 h 21600"/>
              <a:gd name="T30" fmla="*/ 0 w 21600"/>
              <a:gd name="T31" fmla="*/ 2 h 21600"/>
              <a:gd name="T32" fmla="*/ 0 w 21600"/>
              <a:gd name="T33" fmla="*/ 2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1 h 21600"/>
              <a:gd name="T40" fmla="*/ 0 w 21600"/>
              <a:gd name="T41" fmla="*/ 1 h 21600"/>
              <a:gd name="T42" fmla="*/ 0 w 21600"/>
              <a:gd name="T43" fmla="*/ 1 h 21600"/>
              <a:gd name="T44" fmla="*/ 0 w 21600"/>
              <a:gd name="T45" fmla="*/ 1 h 21600"/>
              <a:gd name="T46" fmla="*/ 0 w 21600"/>
              <a:gd name="T47" fmla="*/ 1 h 21600"/>
              <a:gd name="T48" fmla="*/ 0 w 21600"/>
              <a:gd name="T49" fmla="*/ 1 h 21600"/>
              <a:gd name="T50" fmla="*/ 0 w 21600"/>
              <a:gd name="T51" fmla="*/ 1 h 21600"/>
              <a:gd name="T52" fmla="*/ 0 w 21600"/>
              <a:gd name="T53" fmla="*/ 1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1 w 21600"/>
              <a:gd name="T65" fmla="*/ 0 h 21600"/>
              <a:gd name="T66" fmla="*/ 1 w 21600"/>
              <a:gd name="T67" fmla="*/ 0 h 21600"/>
              <a:gd name="T68" fmla="*/ 1 w 21600"/>
              <a:gd name="T69" fmla="*/ 0 h 21600"/>
              <a:gd name="T70" fmla="*/ 1 w 21600"/>
              <a:gd name="T71" fmla="*/ 0 h 21600"/>
              <a:gd name="T72" fmla="*/ 1 w 21600"/>
              <a:gd name="T73" fmla="*/ 1 h 21600"/>
              <a:gd name="T74" fmla="*/ 1 w 21600"/>
              <a:gd name="T75" fmla="*/ 1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33" name="AutoShape 30"/>
          <p:cNvSpPr>
            <a:spLocks/>
          </p:cNvSpPr>
          <p:nvPr/>
        </p:nvSpPr>
        <p:spPr bwMode="auto">
          <a:xfrm>
            <a:off x="3288105" y="2129257"/>
            <a:ext cx="166227" cy="182057"/>
          </a:xfrm>
          <a:custGeom>
            <a:avLst/>
            <a:gdLst>
              <a:gd name="T0" fmla="*/ 1 w 21600"/>
              <a:gd name="T1" fmla="*/ 1 h 21600"/>
              <a:gd name="T2" fmla="*/ 1 w 21600"/>
              <a:gd name="T3" fmla="*/ 1 h 21600"/>
              <a:gd name="T4" fmla="*/ 1 w 21600"/>
              <a:gd name="T5" fmla="*/ 1 h 21600"/>
              <a:gd name="T6" fmla="*/ 1 w 21600"/>
              <a:gd name="T7" fmla="*/ 1 h 21600"/>
              <a:gd name="T8" fmla="*/ 1 w 21600"/>
              <a:gd name="T9" fmla="*/ 1 h 21600"/>
              <a:gd name="T10" fmla="*/ 1 w 21600"/>
              <a:gd name="T11" fmla="*/ 1 h 21600"/>
              <a:gd name="T12" fmla="*/ 1 w 21600"/>
              <a:gd name="T13" fmla="*/ 1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2 h 21600"/>
              <a:gd name="T20" fmla="*/ 1 w 21600"/>
              <a:gd name="T21" fmla="*/ 2 h 21600"/>
              <a:gd name="T22" fmla="*/ 1 w 21600"/>
              <a:gd name="T23" fmla="*/ 2 h 21600"/>
              <a:gd name="T24" fmla="*/ 1 w 21600"/>
              <a:gd name="T25" fmla="*/ 2 h 21600"/>
              <a:gd name="T26" fmla="*/ 1 w 21600"/>
              <a:gd name="T27" fmla="*/ 2 h 21600"/>
              <a:gd name="T28" fmla="*/ 0 w 21600"/>
              <a:gd name="T29" fmla="*/ 2 h 21600"/>
              <a:gd name="T30" fmla="*/ 0 w 21600"/>
              <a:gd name="T31" fmla="*/ 2 h 21600"/>
              <a:gd name="T32" fmla="*/ 0 w 21600"/>
              <a:gd name="T33" fmla="*/ 2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1 h 21600"/>
              <a:gd name="T40" fmla="*/ 0 w 21600"/>
              <a:gd name="T41" fmla="*/ 1 h 21600"/>
              <a:gd name="T42" fmla="*/ 0 w 21600"/>
              <a:gd name="T43" fmla="*/ 1 h 21600"/>
              <a:gd name="T44" fmla="*/ 0 w 21600"/>
              <a:gd name="T45" fmla="*/ 1 h 21600"/>
              <a:gd name="T46" fmla="*/ 0 w 21600"/>
              <a:gd name="T47" fmla="*/ 1 h 21600"/>
              <a:gd name="T48" fmla="*/ 0 w 21600"/>
              <a:gd name="T49" fmla="*/ 1 h 21600"/>
              <a:gd name="T50" fmla="*/ 0 w 21600"/>
              <a:gd name="T51" fmla="*/ 1 h 21600"/>
              <a:gd name="T52" fmla="*/ 0 w 21600"/>
              <a:gd name="T53" fmla="*/ 1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1 w 21600"/>
              <a:gd name="T65" fmla="*/ 0 h 21600"/>
              <a:gd name="T66" fmla="*/ 1 w 21600"/>
              <a:gd name="T67" fmla="*/ 0 h 21600"/>
              <a:gd name="T68" fmla="*/ 1 w 21600"/>
              <a:gd name="T69" fmla="*/ 0 h 21600"/>
              <a:gd name="T70" fmla="*/ 1 w 21600"/>
              <a:gd name="T71" fmla="*/ 0 h 21600"/>
              <a:gd name="T72" fmla="*/ 1 w 21600"/>
              <a:gd name="T73" fmla="*/ 1 h 21600"/>
              <a:gd name="T74" fmla="*/ 1 w 21600"/>
              <a:gd name="T75" fmla="*/ 1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34" name="AutoShape 31"/>
          <p:cNvSpPr>
            <a:spLocks/>
          </p:cNvSpPr>
          <p:nvPr/>
        </p:nvSpPr>
        <p:spPr bwMode="auto">
          <a:xfrm>
            <a:off x="1902889" y="1844300"/>
            <a:ext cx="166227" cy="182057"/>
          </a:xfrm>
          <a:custGeom>
            <a:avLst/>
            <a:gdLst>
              <a:gd name="T0" fmla="*/ 1 w 21600"/>
              <a:gd name="T1" fmla="*/ 1 h 21600"/>
              <a:gd name="T2" fmla="*/ 1 w 21600"/>
              <a:gd name="T3" fmla="*/ 1 h 21600"/>
              <a:gd name="T4" fmla="*/ 1 w 21600"/>
              <a:gd name="T5" fmla="*/ 1 h 21600"/>
              <a:gd name="T6" fmla="*/ 1 w 21600"/>
              <a:gd name="T7" fmla="*/ 1 h 21600"/>
              <a:gd name="T8" fmla="*/ 1 w 21600"/>
              <a:gd name="T9" fmla="*/ 1 h 21600"/>
              <a:gd name="T10" fmla="*/ 1 w 21600"/>
              <a:gd name="T11" fmla="*/ 1 h 21600"/>
              <a:gd name="T12" fmla="*/ 1 w 21600"/>
              <a:gd name="T13" fmla="*/ 1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2 h 21600"/>
              <a:gd name="T20" fmla="*/ 1 w 21600"/>
              <a:gd name="T21" fmla="*/ 2 h 21600"/>
              <a:gd name="T22" fmla="*/ 1 w 21600"/>
              <a:gd name="T23" fmla="*/ 2 h 21600"/>
              <a:gd name="T24" fmla="*/ 1 w 21600"/>
              <a:gd name="T25" fmla="*/ 2 h 21600"/>
              <a:gd name="T26" fmla="*/ 1 w 21600"/>
              <a:gd name="T27" fmla="*/ 2 h 21600"/>
              <a:gd name="T28" fmla="*/ 0 w 21600"/>
              <a:gd name="T29" fmla="*/ 2 h 21600"/>
              <a:gd name="T30" fmla="*/ 0 w 21600"/>
              <a:gd name="T31" fmla="*/ 2 h 21600"/>
              <a:gd name="T32" fmla="*/ 0 w 21600"/>
              <a:gd name="T33" fmla="*/ 2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1 h 21600"/>
              <a:gd name="T40" fmla="*/ 0 w 21600"/>
              <a:gd name="T41" fmla="*/ 1 h 21600"/>
              <a:gd name="T42" fmla="*/ 0 w 21600"/>
              <a:gd name="T43" fmla="*/ 1 h 21600"/>
              <a:gd name="T44" fmla="*/ 0 w 21600"/>
              <a:gd name="T45" fmla="*/ 1 h 21600"/>
              <a:gd name="T46" fmla="*/ 0 w 21600"/>
              <a:gd name="T47" fmla="*/ 1 h 21600"/>
              <a:gd name="T48" fmla="*/ 0 w 21600"/>
              <a:gd name="T49" fmla="*/ 1 h 21600"/>
              <a:gd name="T50" fmla="*/ 0 w 21600"/>
              <a:gd name="T51" fmla="*/ 1 h 21600"/>
              <a:gd name="T52" fmla="*/ 0 w 21600"/>
              <a:gd name="T53" fmla="*/ 1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1 w 21600"/>
              <a:gd name="T65" fmla="*/ 0 h 21600"/>
              <a:gd name="T66" fmla="*/ 1 w 21600"/>
              <a:gd name="T67" fmla="*/ 0 h 21600"/>
              <a:gd name="T68" fmla="*/ 1 w 21600"/>
              <a:gd name="T69" fmla="*/ 0 h 21600"/>
              <a:gd name="T70" fmla="*/ 1 w 21600"/>
              <a:gd name="T71" fmla="*/ 0 h 21600"/>
              <a:gd name="T72" fmla="*/ 1 w 21600"/>
              <a:gd name="T73" fmla="*/ 1 h 21600"/>
              <a:gd name="T74" fmla="*/ 1 w 21600"/>
              <a:gd name="T75" fmla="*/ 1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35" name="AutoShape 32"/>
          <p:cNvSpPr>
            <a:spLocks/>
          </p:cNvSpPr>
          <p:nvPr/>
        </p:nvSpPr>
        <p:spPr bwMode="auto">
          <a:xfrm>
            <a:off x="1562521" y="2327145"/>
            <a:ext cx="166227" cy="182057"/>
          </a:xfrm>
          <a:custGeom>
            <a:avLst/>
            <a:gdLst>
              <a:gd name="T0" fmla="*/ 1 w 21600"/>
              <a:gd name="T1" fmla="*/ 1 h 21600"/>
              <a:gd name="T2" fmla="*/ 1 w 21600"/>
              <a:gd name="T3" fmla="*/ 1 h 21600"/>
              <a:gd name="T4" fmla="*/ 1 w 21600"/>
              <a:gd name="T5" fmla="*/ 1 h 21600"/>
              <a:gd name="T6" fmla="*/ 1 w 21600"/>
              <a:gd name="T7" fmla="*/ 1 h 21600"/>
              <a:gd name="T8" fmla="*/ 1 w 21600"/>
              <a:gd name="T9" fmla="*/ 1 h 21600"/>
              <a:gd name="T10" fmla="*/ 1 w 21600"/>
              <a:gd name="T11" fmla="*/ 1 h 21600"/>
              <a:gd name="T12" fmla="*/ 1 w 21600"/>
              <a:gd name="T13" fmla="*/ 1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2 h 21600"/>
              <a:gd name="T20" fmla="*/ 1 w 21600"/>
              <a:gd name="T21" fmla="*/ 2 h 21600"/>
              <a:gd name="T22" fmla="*/ 1 w 21600"/>
              <a:gd name="T23" fmla="*/ 2 h 21600"/>
              <a:gd name="T24" fmla="*/ 1 w 21600"/>
              <a:gd name="T25" fmla="*/ 2 h 21600"/>
              <a:gd name="T26" fmla="*/ 1 w 21600"/>
              <a:gd name="T27" fmla="*/ 2 h 21600"/>
              <a:gd name="T28" fmla="*/ 0 w 21600"/>
              <a:gd name="T29" fmla="*/ 2 h 21600"/>
              <a:gd name="T30" fmla="*/ 0 w 21600"/>
              <a:gd name="T31" fmla="*/ 2 h 21600"/>
              <a:gd name="T32" fmla="*/ 0 w 21600"/>
              <a:gd name="T33" fmla="*/ 2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1 h 21600"/>
              <a:gd name="T40" fmla="*/ 0 w 21600"/>
              <a:gd name="T41" fmla="*/ 1 h 21600"/>
              <a:gd name="T42" fmla="*/ 0 w 21600"/>
              <a:gd name="T43" fmla="*/ 1 h 21600"/>
              <a:gd name="T44" fmla="*/ 0 w 21600"/>
              <a:gd name="T45" fmla="*/ 1 h 21600"/>
              <a:gd name="T46" fmla="*/ 0 w 21600"/>
              <a:gd name="T47" fmla="*/ 1 h 21600"/>
              <a:gd name="T48" fmla="*/ 0 w 21600"/>
              <a:gd name="T49" fmla="*/ 1 h 21600"/>
              <a:gd name="T50" fmla="*/ 0 w 21600"/>
              <a:gd name="T51" fmla="*/ 1 h 21600"/>
              <a:gd name="T52" fmla="*/ 0 w 21600"/>
              <a:gd name="T53" fmla="*/ 1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1 w 21600"/>
              <a:gd name="T65" fmla="*/ 0 h 21600"/>
              <a:gd name="T66" fmla="*/ 1 w 21600"/>
              <a:gd name="T67" fmla="*/ 0 h 21600"/>
              <a:gd name="T68" fmla="*/ 1 w 21600"/>
              <a:gd name="T69" fmla="*/ 0 h 21600"/>
              <a:gd name="T70" fmla="*/ 1 w 21600"/>
              <a:gd name="T71" fmla="*/ 0 h 21600"/>
              <a:gd name="T72" fmla="*/ 1 w 21600"/>
              <a:gd name="T73" fmla="*/ 1 h 21600"/>
              <a:gd name="T74" fmla="*/ 1 w 21600"/>
              <a:gd name="T75" fmla="*/ 1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36" name="AutoShape 33"/>
          <p:cNvSpPr>
            <a:spLocks/>
          </p:cNvSpPr>
          <p:nvPr/>
        </p:nvSpPr>
        <p:spPr bwMode="auto">
          <a:xfrm>
            <a:off x="2947737" y="1947201"/>
            <a:ext cx="166227" cy="182057"/>
          </a:xfrm>
          <a:custGeom>
            <a:avLst/>
            <a:gdLst>
              <a:gd name="T0" fmla="*/ 1 w 21600"/>
              <a:gd name="T1" fmla="*/ 1 h 21600"/>
              <a:gd name="T2" fmla="*/ 1 w 21600"/>
              <a:gd name="T3" fmla="*/ 1 h 21600"/>
              <a:gd name="T4" fmla="*/ 1 w 21600"/>
              <a:gd name="T5" fmla="*/ 1 h 21600"/>
              <a:gd name="T6" fmla="*/ 1 w 21600"/>
              <a:gd name="T7" fmla="*/ 1 h 21600"/>
              <a:gd name="T8" fmla="*/ 1 w 21600"/>
              <a:gd name="T9" fmla="*/ 1 h 21600"/>
              <a:gd name="T10" fmla="*/ 1 w 21600"/>
              <a:gd name="T11" fmla="*/ 1 h 21600"/>
              <a:gd name="T12" fmla="*/ 1 w 21600"/>
              <a:gd name="T13" fmla="*/ 1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2 h 21600"/>
              <a:gd name="T20" fmla="*/ 1 w 21600"/>
              <a:gd name="T21" fmla="*/ 2 h 21600"/>
              <a:gd name="T22" fmla="*/ 1 w 21600"/>
              <a:gd name="T23" fmla="*/ 2 h 21600"/>
              <a:gd name="T24" fmla="*/ 1 w 21600"/>
              <a:gd name="T25" fmla="*/ 2 h 21600"/>
              <a:gd name="T26" fmla="*/ 1 w 21600"/>
              <a:gd name="T27" fmla="*/ 2 h 21600"/>
              <a:gd name="T28" fmla="*/ 0 w 21600"/>
              <a:gd name="T29" fmla="*/ 2 h 21600"/>
              <a:gd name="T30" fmla="*/ 0 w 21600"/>
              <a:gd name="T31" fmla="*/ 2 h 21600"/>
              <a:gd name="T32" fmla="*/ 0 w 21600"/>
              <a:gd name="T33" fmla="*/ 2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1 h 21600"/>
              <a:gd name="T40" fmla="*/ 0 w 21600"/>
              <a:gd name="T41" fmla="*/ 1 h 21600"/>
              <a:gd name="T42" fmla="*/ 0 w 21600"/>
              <a:gd name="T43" fmla="*/ 1 h 21600"/>
              <a:gd name="T44" fmla="*/ 0 w 21600"/>
              <a:gd name="T45" fmla="*/ 1 h 21600"/>
              <a:gd name="T46" fmla="*/ 0 w 21600"/>
              <a:gd name="T47" fmla="*/ 1 h 21600"/>
              <a:gd name="T48" fmla="*/ 0 w 21600"/>
              <a:gd name="T49" fmla="*/ 1 h 21600"/>
              <a:gd name="T50" fmla="*/ 0 w 21600"/>
              <a:gd name="T51" fmla="*/ 1 h 21600"/>
              <a:gd name="T52" fmla="*/ 0 w 21600"/>
              <a:gd name="T53" fmla="*/ 1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1 w 21600"/>
              <a:gd name="T65" fmla="*/ 0 h 21600"/>
              <a:gd name="T66" fmla="*/ 1 w 21600"/>
              <a:gd name="T67" fmla="*/ 0 h 21600"/>
              <a:gd name="T68" fmla="*/ 1 w 21600"/>
              <a:gd name="T69" fmla="*/ 0 h 21600"/>
              <a:gd name="T70" fmla="*/ 1 w 21600"/>
              <a:gd name="T71" fmla="*/ 0 h 21600"/>
              <a:gd name="T72" fmla="*/ 1 w 21600"/>
              <a:gd name="T73" fmla="*/ 1 h 21600"/>
              <a:gd name="T74" fmla="*/ 1 w 21600"/>
              <a:gd name="T75" fmla="*/ 1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37" name="AutoShape 34"/>
          <p:cNvSpPr>
            <a:spLocks/>
          </p:cNvSpPr>
          <p:nvPr/>
        </p:nvSpPr>
        <p:spPr bwMode="auto">
          <a:xfrm>
            <a:off x="1675320" y="1608808"/>
            <a:ext cx="245381" cy="245381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38" name="AutoShape 35"/>
          <p:cNvSpPr>
            <a:spLocks/>
          </p:cNvSpPr>
          <p:nvPr/>
        </p:nvSpPr>
        <p:spPr bwMode="auto">
          <a:xfrm>
            <a:off x="2641012" y="1846276"/>
            <a:ext cx="245381" cy="245381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39" name="AutoShape 36"/>
          <p:cNvSpPr>
            <a:spLocks/>
          </p:cNvSpPr>
          <p:nvPr/>
        </p:nvSpPr>
        <p:spPr bwMode="auto">
          <a:xfrm>
            <a:off x="3638368" y="2036248"/>
            <a:ext cx="245381" cy="245381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40" name="AutoShape 37"/>
          <p:cNvSpPr>
            <a:spLocks/>
          </p:cNvSpPr>
          <p:nvPr/>
        </p:nvSpPr>
        <p:spPr bwMode="auto">
          <a:xfrm>
            <a:off x="3084280" y="2859460"/>
            <a:ext cx="245381" cy="245381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41" name="AutoShape 38"/>
          <p:cNvSpPr>
            <a:spLocks/>
          </p:cNvSpPr>
          <p:nvPr/>
        </p:nvSpPr>
        <p:spPr bwMode="auto">
          <a:xfrm>
            <a:off x="2783492" y="3904308"/>
            <a:ext cx="245381" cy="245381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42" name="AutoShape 39"/>
          <p:cNvSpPr>
            <a:spLocks/>
          </p:cNvSpPr>
          <p:nvPr/>
        </p:nvSpPr>
        <p:spPr bwMode="auto">
          <a:xfrm>
            <a:off x="2229404" y="4442564"/>
            <a:ext cx="245381" cy="245381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43" name="AutoShape 40"/>
          <p:cNvSpPr>
            <a:spLocks/>
          </p:cNvSpPr>
          <p:nvPr/>
        </p:nvSpPr>
        <p:spPr bwMode="auto">
          <a:xfrm>
            <a:off x="2079012" y="5329100"/>
            <a:ext cx="245381" cy="245381"/>
          </a:xfrm>
          <a:prstGeom prst="diamond">
            <a:avLst/>
          </a:prstGeom>
          <a:noFill/>
          <a:ln w="25400">
            <a:solidFill>
              <a:srgbClr val="F47A7E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44" name="AutoShape 41"/>
          <p:cNvSpPr>
            <a:spLocks/>
          </p:cNvSpPr>
          <p:nvPr/>
        </p:nvSpPr>
        <p:spPr bwMode="auto">
          <a:xfrm>
            <a:off x="1786136" y="5986088"/>
            <a:ext cx="245381" cy="245381"/>
          </a:xfrm>
          <a:prstGeom prst="diamond">
            <a:avLst/>
          </a:prstGeom>
          <a:noFill/>
          <a:ln w="25400">
            <a:solidFill>
              <a:srgbClr val="F47A7E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45" name="AutoShape 42"/>
          <p:cNvSpPr>
            <a:spLocks/>
          </p:cNvSpPr>
          <p:nvPr/>
        </p:nvSpPr>
        <p:spPr bwMode="auto">
          <a:xfrm>
            <a:off x="2546028" y="6160228"/>
            <a:ext cx="245381" cy="245381"/>
          </a:xfrm>
          <a:prstGeom prst="diamond">
            <a:avLst/>
          </a:prstGeom>
          <a:noFill/>
          <a:ln w="25400">
            <a:solidFill>
              <a:srgbClr val="F47A7E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46" name="AutoShape 43"/>
          <p:cNvSpPr>
            <a:spLocks/>
          </p:cNvSpPr>
          <p:nvPr/>
        </p:nvSpPr>
        <p:spPr bwMode="auto">
          <a:xfrm>
            <a:off x="2221492" y="5764452"/>
            <a:ext cx="245381" cy="245381"/>
          </a:xfrm>
          <a:prstGeom prst="diamond">
            <a:avLst/>
          </a:prstGeom>
          <a:noFill/>
          <a:ln w="25400">
            <a:solidFill>
              <a:srgbClr val="F47A7E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47" name="AutoShape 44"/>
          <p:cNvSpPr>
            <a:spLocks/>
          </p:cNvSpPr>
          <p:nvPr/>
        </p:nvSpPr>
        <p:spPr bwMode="auto">
          <a:xfrm>
            <a:off x="2854732" y="2242048"/>
            <a:ext cx="245381" cy="245381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48" name="AutoShape 45"/>
          <p:cNvSpPr>
            <a:spLocks/>
          </p:cNvSpPr>
          <p:nvPr/>
        </p:nvSpPr>
        <p:spPr bwMode="auto">
          <a:xfrm>
            <a:off x="1752493" y="5817888"/>
            <a:ext cx="166227" cy="182057"/>
          </a:xfrm>
          <a:custGeom>
            <a:avLst/>
            <a:gdLst>
              <a:gd name="T0" fmla="*/ 1 w 21600"/>
              <a:gd name="T1" fmla="*/ 1 h 21600"/>
              <a:gd name="T2" fmla="*/ 1 w 21600"/>
              <a:gd name="T3" fmla="*/ 1 h 21600"/>
              <a:gd name="T4" fmla="*/ 1 w 21600"/>
              <a:gd name="T5" fmla="*/ 1 h 21600"/>
              <a:gd name="T6" fmla="*/ 1 w 21600"/>
              <a:gd name="T7" fmla="*/ 1 h 21600"/>
              <a:gd name="T8" fmla="*/ 1 w 21600"/>
              <a:gd name="T9" fmla="*/ 1 h 21600"/>
              <a:gd name="T10" fmla="*/ 1 w 21600"/>
              <a:gd name="T11" fmla="*/ 1 h 21600"/>
              <a:gd name="T12" fmla="*/ 1 w 21600"/>
              <a:gd name="T13" fmla="*/ 1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2 h 21600"/>
              <a:gd name="T20" fmla="*/ 1 w 21600"/>
              <a:gd name="T21" fmla="*/ 2 h 21600"/>
              <a:gd name="T22" fmla="*/ 1 w 21600"/>
              <a:gd name="T23" fmla="*/ 2 h 21600"/>
              <a:gd name="T24" fmla="*/ 1 w 21600"/>
              <a:gd name="T25" fmla="*/ 2 h 21600"/>
              <a:gd name="T26" fmla="*/ 1 w 21600"/>
              <a:gd name="T27" fmla="*/ 2 h 21600"/>
              <a:gd name="T28" fmla="*/ 0 w 21600"/>
              <a:gd name="T29" fmla="*/ 2 h 21600"/>
              <a:gd name="T30" fmla="*/ 0 w 21600"/>
              <a:gd name="T31" fmla="*/ 2 h 21600"/>
              <a:gd name="T32" fmla="*/ 0 w 21600"/>
              <a:gd name="T33" fmla="*/ 2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1 h 21600"/>
              <a:gd name="T40" fmla="*/ 0 w 21600"/>
              <a:gd name="T41" fmla="*/ 1 h 21600"/>
              <a:gd name="T42" fmla="*/ 0 w 21600"/>
              <a:gd name="T43" fmla="*/ 1 h 21600"/>
              <a:gd name="T44" fmla="*/ 0 w 21600"/>
              <a:gd name="T45" fmla="*/ 1 h 21600"/>
              <a:gd name="T46" fmla="*/ 0 w 21600"/>
              <a:gd name="T47" fmla="*/ 1 h 21600"/>
              <a:gd name="T48" fmla="*/ 0 w 21600"/>
              <a:gd name="T49" fmla="*/ 1 h 21600"/>
              <a:gd name="T50" fmla="*/ 0 w 21600"/>
              <a:gd name="T51" fmla="*/ 1 h 21600"/>
              <a:gd name="T52" fmla="*/ 0 w 21600"/>
              <a:gd name="T53" fmla="*/ 1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1 w 21600"/>
              <a:gd name="T65" fmla="*/ 0 h 21600"/>
              <a:gd name="T66" fmla="*/ 1 w 21600"/>
              <a:gd name="T67" fmla="*/ 0 h 21600"/>
              <a:gd name="T68" fmla="*/ 1 w 21600"/>
              <a:gd name="T69" fmla="*/ 0 h 21600"/>
              <a:gd name="T70" fmla="*/ 1 w 21600"/>
              <a:gd name="T71" fmla="*/ 0 h 21600"/>
              <a:gd name="T72" fmla="*/ 1 w 21600"/>
              <a:gd name="T73" fmla="*/ 1 h 21600"/>
              <a:gd name="T74" fmla="*/ 1 w 21600"/>
              <a:gd name="T75" fmla="*/ 1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F47A7E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49" name="AutoShape 46"/>
          <p:cNvSpPr>
            <a:spLocks/>
          </p:cNvSpPr>
          <p:nvPr/>
        </p:nvSpPr>
        <p:spPr bwMode="auto">
          <a:xfrm>
            <a:off x="2084945" y="5928705"/>
            <a:ext cx="166227" cy="182057"/>
          </a:xfrm>
          <a:custGeom>
            <a:avLst/>
            <a:gdLst>
              <a:gd name="T0" fmla="*/ 1 w 21600"/>
              <a:gd name="T1" fmla="*/ 1 h 21600"/>
              <a:gd name="T2" fmla="*/ 1 w 21600"/>
              <a:gd name="T3" fmla="*/ 1 h 21600"/>
              <a:gd name="T4" fmla="*/ 1 w 21600"/>
              <a:gd name="T5" fmla="*/ 1 h 21600"/>
              <a:gd name="T6" fmla="*/ 1 w 21600"/>
              <a:gd name="T7" fmla="*/ 1 h 21600"/>
              <a:gd name="T8" fmla="*/ 1 w 21600"/>
              <a:gd name="T9" fmla="*/ 1 h 21600"/>
              <a:gd name="T10" fmla="*/ 1 w 21600"/>
              <a:gd name="T11" fmla="*/ 1 h 21600"/>
              <a:gd name="T12" fmla="*/ 1 w 21600"/>
              <a:gd name="T13" fmla="*/ 1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2 h 21600"/>
              <a:gd name="T20" fmla="*/ 1 w 21600"/>
              <a:gd name="T21" fmla="*/ 2 h 21600"/>
              <a:gd name="T22" fmla="*/ 1 w 21600"/>
              <a:gd name="T23" fmla="*/ 2 h 21600"/>
              <a:gd name="T24" fmla="*/ 1 w 21600"/>
              <a:gd name="T25" fmla="*/ 2 h 21600"/>
              <a:gd name="T26" fmla="*/ 1 w 21600"/>
              <a:gd name="T27" fmla="*/ 2 h 21600"/>
              <a:gd name="T28" fmla="*/ 0 w 21600"/>
              <a:gd name="T29" fmla="*/ 2 h 21600"/>
              <a:gd name="T30" fmla="*/ 0 w 21600"/>
              <a:gd name="T31" fmla="*/ 2 h 21600"/>
              <a:gd name="T32" fmla="*/ 0 w 21600"/>
              <a:gd name="T33" fmla="*/ 2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1 h 21600"/>
              <a:gd name="T40" fmla="*/ 0 w 21600"/>
              <a:gd name="T41" fmla="*/ 1 h 21600"/>
              <a:gd name="T42" fmla="*/ 0 w 21600"/>
              <a:gd name="T43" fmla="*/ 1 h 21600"/>
              <a:gd name="T44" fmla="*/ 0 w 21600"/>
              <a:gd name="T45" fmla="*/ 1 h 21600"/>
              <a:gd name="T46" fmla="*/ 0 w 21600"/>
              <a:gd name="T47" fmla="*/ 1 h 21600"/>
              <a:gd name="T48" fmla="*/ 0 w 21600"/>
              <a:gd name="T49" fmla="*/ 1 h 21600"/>
              <a:gd name="T50" fmla="*/ 0 w 21600"/>
              <a:gd name="T51" fmla="*/ 1 h 21600"/>
              <a:gd name="T52" fmla="*/ 0 w 21600"/>
              <a:gd name="T53" fmla="*/ 1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1 w 21600"/>
              <a:gd name="T65" fmla="*/ 0 h 21600"/>
              <a:gd name="T66" fmla="*/ 1 w 21600"/>
              <a:gd name="T67" fmla="*/ 0 h 21600"/>
              <a:gd name="T68" fmla="*/ 1 w 21600"/>
              <a:gd name="T69" fmla="*/ 0 h 21600"/>
              <a:gd name="T70" fmla="*/ 1 w 21600"/>
              <a:gd name="T71" fmla="*/ 0 h 21600"/>
              <a:gd name="T72" fmla="*/ 1 w 21600"/>
              <a:gd name="T73" fmla="*/ 1 h 21600"/>
              <a:gd name="T74" fmla="*/ 1 w 21600"/>
              <a:gd name="T75" fmla="*/ 1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F47A7E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50" name="AutoShape 47"/>
          <p:cNvSpPr>
            <a:spLocks/>
          </p:cNvSpPr>
          <p:nvPr/>
        </p:nvSpPr>
        <p:spPr bwMode="auto">
          <a:xfrm>
            <a:off x="2631117" y="5390449"/>
            <a:ext cx="166227" cy="182057"/>
          </a:xfrm>
          <a:custGeom>
            <a:avLst/>
            <a:gdLst>
              <a:gd name="T0" fmla="*/ 1 w 21600"/>
              <a:gd name="T1" fmla="*/ 1 h 21600"/>
              <a:gd name="T2" fmla="*/ 1 w 21600"/>
              <a:gd name="T3" fmla="*/ 1 h 21600"/>
              <a:gd name="T4" fmla="*/ 1 w 21600"/>
              <a:gd name="T5" fmla="*/ 1 h 21600"/>
              <a:gd name="T6" fmla="*/ 1 w 21600"/>
              <a:gd name="T7" fmla="*/ 1 h 21600"/>
              <a:gd name="T8" fmla="*/ 1 w 21600"/>
              <a:gd name="T9" fmla="*/ 1 h 21600"/>
              <a:gd name="T10" fmla="*/ 1 w 21600"/>
              <a:gd name="T11" fmla="*/ 1 h 21600"/>
              <a:gd name="T12" fmla="*/ 1 w 21600"/>
              <a:gd name="T13" fmla="*/ 1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2 h 21600"/>
              <a:gd name="T20" fmla="*/ 1 w 21600"/>
              <a:gd name="T21" fmla="*/ 2 h 21600"/>
              <a:gd name="T22" fmla="*/ 1 w 21600"/>
              <a:gd name="T23" fmla="*/ 2 h 21600"/>
              <a:gd name="T24" fmla="*/ 1 w 21600"/>
              <a:gd name="T25" fmla="*/ 2 h 21600"/>
              <a:gd name="T26" fmla="*/ 1 w 21600"/>
              <a:gd name="T27" fmla="*/ 2 h 21600"/>
              <a:gd name="T28" fmla="*/ 0 w 21600"/>
              <a:gd name="T29" fmla="*/ 2 h 21600"/>
              <a:gd name="T30" fmla="*/ 0 w 21600"/>
              <a:gd name="T31" fmla="*/ 2 h 21600"/>
              <a:gd name="T32" fmla="*/ 0 w 21600"/>
              <a:gd name="T33" fmla="*/ 2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1 h 21600"/>
              <a:gd name="T40" fmla="*/ 0 w 21600"/>
              <a:gd name="T41" fmla="*/ 1 h 21600"/>
              <a:gd name="T42" fmla="*/ 0 w 21600"/>
              <a:gd name="T43" fmla="*/ 1 h 21600"/>
              <a:gd name="T44" fmla="*/ 0 w 21600"/>
              <a:gd name="T45" fmla="*/ 1 h 21600"/>
              <a:gd name="T46" fmla="*/ 0 w 21600"/>
              <a:gd name="T47" fmla="*/ 1 h 21600"/>
              <a:gd name="T48" fmla="*/ 0 w 21600"/>
              <a:gd name="T49" fmla="*/ 1 h 21600"/>
              <a:gd name="T50" fmla="*/ 0 w 21600"/>
              <a:gd name="T51" fmla="*/ 1 h 21600"/>
              <a:gd name="T52" fmla="*/ 0 w 21600"/>
              <a:gd name="T53" fmla="*/ 1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1 w 21600"/>
              <a:gd name="T65" fmla="*/ 0 h 21600"/>
              <a:gd name="T66" fmla="*/ 1 w 21600"/>
              <a:gd name="T67" fmla="*/ 0 h 21600"/>
              <a:gd name="T68" fmla="*/ 1 w 21600"/>
              <a:gd name="T69" fmla="*/ 0 h 21600"/>
              <a:gd name="T70" fmla="*/ 1 w 21600"/>
              <a:gd name="T71" fmla="*/ 0 h 21600"/>
              <a:gd name="T72" fmla="*/ 1 w 21600"/>
              <a:gd name="T73" fmla="*/ 1 h 21600"/>
              <a:gd name="T74" fmla="*/ 1 w 21600"/>
              <a:gd name="T75" fmla="*/ 1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F47A7E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51" name="AutoShape 48"/>
          <p:cNvSpPr>
            <a:spLocks/>
          </p:cNvSpPr>
          <p:nvPr/>
        </p:nvSpPr>
        <p:spPr bwMode="auto">
          <a:xfrm>
            <a:off x="2678609" y="4313940"/>
            <a:ext cx="166227" cy="182057"/>
          </a:xfrm>
          <a:custGeom>
            <a:avLst/>
            <a:gdLst>
              <a:gd name="T0" fmla="*/ 1 w 21600"/>
              <a:gd name="T1" fmla="*/ 1 h 21600"/>
              <a:gd name="T2" fmla="*/ 1 w 21600"/>
              <a:gd name="T3" fmla="*/ 1 h 21600"/>
              <a:gd name="T4" fmla="*/ 1 w 21600"/>
              <a:gd name="T5" fmla="*/ 1 h 21600"/>
              <a:gd name="T6" fmla="*/ 1 w 21600"/>
              <a:gd name="T7" fmla="*/ 1 h 21600"/>
              <a:gd name="T8" fmla="*/ 1 w 21600"/>
              <a:gd name="T9" fmla="*/ 1 h 21600"/>
              <a:gd name="T10" fmla="*/ 1 w 21600"/>
              <a:gd name="T11" fmla="*/ 1 h 21600"/>
              <a:gd name="T12" fmla="*/ 1 w 21600"/>
              <a:gd name="T13" fmla="*/ 1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2 h 21600"/>
              <a:gd name="T20" fmla="*/ 1 w 21600"/>
              <a:gd name="T21" fmla="*/ 2 h 21600"/>
              <a:gd name="T22" fmla="*/ 1 w 21600"/>
              <a:gd name="T23" fmla="*/ 2 h 21600"/>
              <a:gd name="T24" fmla="*/ 1 w 21600"/>
              <a:gd name="T25" fmla="*/ 2 h 21600"/>
              <a:gd name="T26" fmla="*/ 1 w 21600"/>
              <a:gd name="T27" fmla="*/ 2 h 21600"/>
              <a:gd name="T28" fmla="*/ 0 w 21600"/>
              <a:gd name="T29" fmla="*/ 2 h 21600"/>
              <a:gd name="T30" fmla="*/ 0 w 21600"/>
              <a:gd name="T31" fmla="*/ 2 h 21600"/>
              <a:gd name="T32" fmla="*/ 0 w 21600"/>
              <a:gd name="T33" fmla="*/ 2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1 h 21600"/>
              <a:gd name="T40" fmla="*/ 0 w 21600"/>
              <a:gd name="T41" fmla="*/ 1 h 21600"/>
              <a:gd name="T42" fmla="*/ 0 w 21600"/>
              <a:gd name="T43" fmla="*/ 1 h 21600"/>
              <a:gd name="T44" fmla="*/ 0 w 21600"/>
              <a:gd name="T45" fmla="*/ 1 h 21600"/>
              <a:gd name="T46" fmla="*/ 0 w 21600"/>
              <a:gd name="T47" fmla="*/ 1 h 21600"/>
              <a:gd name="T48" fmla="*/ 0 w 21600"/>
              <a:gd name="T49" fmla="*/ 1 h 21600"/>
              <a:gd name="T50" fmla="*/ 0 w 21600"/>
              <a:gd name="T51" fmla="*/ 1 h 21600"/>
              <a:gd name="T52" fmla="*/ 0 w 21600"/>
              <a:gd name="T53" fmla="*/ 1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1 w 21600"/>
              <a:gd name="T65" fmla="*/ 0 h 21600"/>
              <a:gd name="T66" fmla="*/ 1 w 21600"/>
              <a:gd name="T67" fmla="*/ 0 h 21600"/>
              <a:gd name="T68" fmla="*/ 1 w 21600"/>
              <a:gd name="T69" fmla="*/ 0 h 21600"/>
              <a:gd name="T70" fmla="*/ 1 w 21600"/>
              <a:gd name="T71" fmla="*/ 0 h 21600"/>
              <a:gd name="T72" fmla="*/ 1 w 21600"/>
              <a:gd name="T73" fmla="*/ 1 h 21600"/>
              <a:gd name="T74" fmla="*/ 1 w 21600"/>
              <a:gd name="T75" fmla="*/ 1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52" name="AutoShape 49"/>
          <p:cNvSpPr>
            <a:spLocks/>
          </p:cNvSpPr>
          <p:nvPr/>
        </p:nvSpPr>
        <p:spPr bwMode="auto">
          <a:xfrm>
            <a:off x="2504473" y="3981483"/>
            <a:ext cx="229551" cy="253296"/>
          </a:xfrm>
          <a:custGeom>
            <a:avLst/>
            <a:gdLst>
              <a:gd name="T0" fmla="*/ 2 w 21600"/>
              <a:gd name="T1" fmla="*/ 2 h 21600"/>
              <a:gd name="T2" fmla="*/ 2 w 21600"/>
              <a:gd name="T3" fmla="*/ 2 h 21600"/>
              <a:gd name="T4" fmla="*/ 2 w 21600"/>
              <a:gd name="T5" fmla="*/ 2 h 21600"/>
              <a:gd name="T6" fmla="*/ 2 w 21600"/>
              <a:gd name="T7" fmla="*/ 2 h 21600"/>
              <a:gd name="T8" fmla="*/ 2 w 21600"/>
              <a:gd name="T9" fmla="*/ 2 h 21600"/>
              <a:gd name="T10" fmla="*/ 2 w 21600"/>
              <a:gd name="T11" fmla="*/ 2 h 21600"/>
              <a:gd name="T12" fmla="*/ 2 w 21600"/>
              <a:gd name="T13" fmla="*/ 2 h 21600"/>
              <a:gd name="T14" fmla="*/ 2 w 21600"/>
              <a:gd name="T15" fmla="*/ 2 h 21600"/>
              <a:gd name="T16" fmla="*/ 2 w 21600"/>
              <a:gd name="T17" fmla="*/ 2 h 21600"/>
              <a:gd name="T18" fmla="*/ 2 w 21600"/>
              <a:gd name="T19" fmla="*/ 3 h 21600"/>
              <a:gd name="T20" fmla="*/ 2 w 21600"/>
              <a:gd name="T21" fmla="*/ 3 h 21600"/>
              <a:gd name="T22" fmla="*/ 2 w 21600"/>
              <a:gd name="T23" fmla="*/ 3 h 21600"/>
              <a:gd name="T24" fmla="*/ 2 w 21600"/>
              <a:gd name="T25" fmla="*/ 3 h 21600"/>
              <a:gd name="T26" fmla="*/ 2 w 21600"/>
              <a:gd name="T27" fmla="*/ 3 h 21600"/>
              <a:gd name="T28" fmla="*/ 0 w 21600"/>
              <a:gd name="T29" fmla="*/ 3 h 21600"/>
              <a:gd name="T30" fmla="*/ 0 w 21600"/>
              <a:gd name="T31" fmla="*/ 3 h 21600"/>
              <a:gd name="T32" fmla="*/ 0 w 21600"/>
              <a:gd name="T33" fmla="*/ 3 h 21600"/>
              <a:gd name="T34" fmla="*/ 0 w 21600"/>
              <a:gd name="T35" fmla="*/ 2 h 21600"/>
              <a:gd name="T36" fmla="*/ 0 w 21600"/>
              <a:gd name="T37" fmla="*/ 2 h 21600"/>
              <a:gd name="T38" fmla="*/ 0 w 21600"/>
              <a:gd name="T39" fmla="*/ 2 h 21600"/>
              <a:gd name="T40" fmla="*/ 0 w 21600"/>
              <a:gd name="T41" fmla="*/ 2 h 21600"/>
              <a:gd name="T42" fmla="*/ 0 w 21600"/>
              <a:gd name="T43" fmla="*/ 2 h 21600"/>
              <a:gd name="T44" fmla="*/ 0 w 21600"/>
              <a:gd name="T45" fmla="*/ 2 h 21600"/>
              <a:gd name="T46" fmla="*/ 1 w 21600"/>
              <a:gd name="T47" fmla="*/ 2 h 21600"/>
              <a:gd name="T48" fmla="*/ 1 w 21600"/>
              <a:gd name="T49" fmla="*/ 2 h 21600"/>
              <a:gd name="T50" fmla="*/ 1 w 21600"/>
              <a:gd name="T51" fmla="*/ 2 h 21600"/>
              <a:gd name="T52" fmla="*/ 1 w 21600"/>
              <a:gd name="T53" fmla="*/ 1 h 21600"/>
              <a:gd name="T54" fmla="*/ 1 w 21600"/>
              <a:gd name="T55" fmla="*/ 1 h 21600"/>
              <a:gd name="T56" fmla="*/ 1 w 21600"/>
              <a:gd name="T57" fmla="*/ 1 h 21600"/>
              <a:gd name="T58" fmla="*/ 1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2 w 21600"/>
              <a:gd name="T65" fmla="*/ 0 h 21600"/>
              <a:gd name="T66" fmla="*/ 2 w 21600"/>
              <a:gd name="T67" fmla="*/ 0 h 21600"/>
              <a:gd name="T68" fmla="*/ 2 w 21600"/>
              <a:gd name="T69" fmla="*/ 1 h 21600"/>
              <a:gd name="T70" fmla="*/ 2 w 21600"/>
              <a:gd name="T71" fmla="*/ 1 h 21600"/>
              <a:gd name="T72" fmla="*/ 2 w 21600"/>
              <a:gd name="T73" fmla="*/ 1 h 21600"/>
              <a:gd name="T74" fmla="*/ 2 w 21600"/>
              <a:gd name="T75" fmla="*/ 2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53" name="AutoShape 50"/>
          <p:cNvSpPr>
            <a:spLocks/>
          </p:cNvSpPr>
          <p:nvPr/>
        </p:nvSpPr>
        <p:spPr bwMode="auto">
          <a:xfrm>
            <a:off x="2702361" y="3530299"/>
            <a:ext cx="229551" cy="253296"/>
          </a:xfrm>
          <a:custGeom>
            <a:avLst/>
            <a:gdLst>
              <a:gd name="T0" fmla="*/ 2 w 21600"/>
              <a:gd name="T1" fmla="*/ 2 h 21600"/>
              <a:gd name="T2" fmla="*/ 2 w 21600"/>
              <a:gd name="T3" fmla="*/ 2 h 21600"/>
              <a:gd name="T4" fmla="*/ 2 w 21600"/>
              <a:gd name="T5" fmla="*/ 2 h 21600"/>
              <a:gd name="T6" fmla="*/ 2 w 21600"/>
              <a:gd name="T7" fmla="*/ 2 h 21600"/>
              <a:gd name="T8" fmla="*/ 2 w 21600"/>
              <a:gd name="T9" fmla="*/ 2 h 21600"/>
              <a:gd name="T10" fmla="*/ 2 w 21600"/>
              <a:gd name="T11" fmla="*/ 2 h 21600"/>
              <a:gd name="T12" fmla="*/ 2 w 21600"/>
              <a:gd name="T13" fmla="*/ 2 h 21600"/>
              <a:gd name="T14" fmla="*/ 2 w 21600"/>
              <a:gd name="T15" fmla="*/ 2 h 21600"/>
              <a:gd name="T16" fmla="*/ 2 w 21600"/>
              <a:gd name="T17" fmla="*/ 2 h 21600"/>
              <a:gd name="T18" fmla="*/ 2 w 21600"/>
              <a:gd name="T19" fmla="*/ 3 h 21600"/>
              <a:gd name="T20" fmla="*/ 2 w 21600"/>
              <a:gd name="T21" fmla="*/ 3 h 21600"/>
              <a:gd name="T22" fmla="*/ 2 w 21600"/>
              <a:gd name="T23" fmla="*/ 3 h 21600"/>
              <a:gd name="T24" fmla="*/ 2 w 21600"/>
              <a:gd name="T25" fmla="*/ 3 h 21600"/>
              <a:gd name="T26" fmla="*/ 2 w 21600"/>
              <a:gd name="T27" fmla="*/ 3 h 21600"/>
              <a:gd name="T28" fmla="*/ 0 w 21600"/>
              <a:gd name="T29" fmla="*/ 3 h 21600"/>
              <a:gd name="T30" fmla="*/ 0 w 21600"/>
              <a:gd name="T31" fmla="*/ 3 h 21600"/>
              <a:gd name="T32" fmla="*/ 0 w 21600"/>
              <a:gd name="T33" fmla="*/ 3 h 21600"/>
              <a:gd name="T34" fmla="*/ 0 w 21600"/>
              <a:gd name="T35" fmla="*/ 2 h 21600"/>
              <a:gd name="T36" fmla="*/ 0 w 21600"/>
              <a:gd name="T37" fmla="*/ 2 h 21600"/>
              <a:gd name="T38" fmla="*/ 0 w 21600"/>
              <a:gd name="T39" fmla="*/ 2 h 21600"/>
              <a:gd name="T40" fmla="*/ 0 w 21600"/>
              <a:gd name="T41" fmla="*/ 2 h 21600"/>
              <a:gd name="T42" fmla="*/ 0 w 21600"/>
              <a:gd name="T43" fmla="*/ 2 h 21600"/>
              <a:gd name="T44" fmla="*/ 0 w 21600"/>
              <a:gd name="T45" fmla="*/ 2 h 21600"/>
              <a:gd name="T46" fmla="*/ 1 w 21600"/>
              <a:gd name="T47" fmla="*/ 2 h 21600"/>
              <a:gd name="T48" fmla="*/ 1 w 21600"/>
              <a:gd name="T49" fmla="*/ 2 h 21600"/>
              <a:gd name="T50" fmla="*/ 1 w 21600"/>
              <a:gd name="T51" fmla="*/ 2 h 21600"/>
              <a:gd name="T52" fmla="*/ 1 w 21600"/>
              <a:gd name="T53" fmla="*/ 1 h 21600"/>
              <a:gd name="T54" fmla="*/ 1 w 21600"/>
              <a:gd name="T55" fmla="*/ 1 h 21600"/>
              <a:gd name="T56" fmla="*/ 1 w 21600"/>
              <a:gd name="T57" fmla="*/ 1 h 21600"/>
              <a:gd name="T58" fmla="*/ 1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2 w 21600"/>
              <a:gd name="T65" fmla="*/ 0 h 21600"/>
              <a:gd name="T66" fmla="*/ 2 w 21600"/>
              <a:gd name="T67" fmla="*/ 0 h 21600"/>
              <a:gd name="T68" fmla="*/ 2 w 21600"/>
              <a:gd name="T69" fmla="*/ 1 h 21600"/>
              <a:gd name="T70" fmla="*/ 2 w 21600"/>
              <a:gd name="T71" fmla="*/ 1 h 21600"/>
              <a:gd name="T72" fmla="*/ 2 w 21600"/>
              <a:gd name="T73" fmla="*/ 1 h 21600"/>
              <a:gd name="T74" fmla="*/ 2 w 21600"/>
              <a:gd name="T75" fmla="*/ 2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54" name="AutoShape 51"/>
          <p:cNvSpPr>
            <a:spLocks/>
          </p:cNvSpPr>
          <p:nvPr/>
        </p:nvSpPr>
        <p:spPr bwMode="auto">
          <a:xfrm>
            <a:off x="3248530" y="2501281"/>
            <a:ext cx="229551" cy="253296"/>
          </a:xfrm>
          <a:custGeom>
            <a:avLst/>
            <a:gdLst>
              <a:gd name="T0" fmla="*/ 2 w 21600"/>
              <a:gd name="T1" fmla="*/ 2 h 21600"/>
              <a:gd name="T2" fmla="*/ 2 w 21600"/>
              <a:gd name="T3" fmla="*/ 2 h 21600"/>
              <a:gd name="T4" fmla="*/ 2 w 21600"/>
              <a:gd name="T5" fmla="*/ 2 h 21600"/>
              <a:gd name="T6" fmla="*/ 2 w 21600"/>
              <a:gd name="T7" fmla="*/ 2 h 21600"/>
              <a:gd name="T8" fmla="*/ 2 w 21600"/>
              <a:gd name="T9" fmla="*/ 2 h 21600"/>
              <a:gd name="T10" fmla="*/ 2 w 21600"/>
              <a:gd name="T11" fmla="*/ 2 h 21600"/>
              <a:gd name="T12" fmla="*/ 2 w 21600"/>
              <a:gd name="T13" fmla="*/ 2 h 21600"/>
              <a:gd name="T14" fmla="*/ 2 w 21600"/>
              <a:gd name="T15" fmla="*/ 2 h 21600"/>
              <a:gd name="T16" fmla="*/ 2 w 21600"/>
              <a:gd name="T17" fmla="*/ 2 h 21600"/>
              <a:gd name="T18" fmla="*/ 2 w 21600"/>
              <a:gd name="T19" fmla="*/ 3 h 21600"/>
              <a:gd name="T20" fmla="*/ 2 w 21600"/>
              <a:gd name="T21" fmla="*/ 3 h 21600"/>
              <a:gd name="T22" fmla="*/ 2 w 21600"/>
              <a:gd name="T23" fmla="*/ 3 h 21600"/>
              <a:gd name="T24" fmla="*/ 2 w 21600"/>
              <a:gd name="T25" fmla="*/ 3 h 21600"/>
              <a:gd name="T26" fmla="*/ 2 w 21600"/>
              <a:gd name="T27" fmla="*/ 3 h 21600"/>
              <a:gd name="T28" fmla="*/ 0 w 21600"/>
              <a:gd name="T29" fmla="*/ 3 h 21600"/>
              <a:gd name="T30" fmla="*/ 0 w 21600"/>
              <a:gd name="T31" fmla="*/ 3 h 21600"/>
              <a:gd name="T32" fmla="*/ 0 w 21600"/>
              <a:gd name="T33" fmla="*/ 3 h 21600"/>
              <a:gd name="T34" fmla="*/ 0 w 21600"/>
              <a:gd name="T35" fmla="*/ 2 h 21600"/>
              <a:gd name="T36" fmla="*/ 0 w 21600"/>
              <a:gd name="T37" fmla="*/ 2 h 21600"/>
              <a:gd name="T38" fmla="*/ 0 w 21600"/>
              <a:gd name="T39" fmla="*/ 2 h 21600"/>
              <a:gd name="T40" fmla="*/ 0 w 21600"/>
              <a:gd name="T41" fmla="*/ 2 h 21600"/>
              <a:gd name="T42" fmla="*/ 0 w 21600"/>
              <a:gd name="T43" fmla="*/ 2 h 21600"/>
              <a:gd name="T44" fmla="*/ 0 w 21600"/>
              <a:gd name="T45" fmla="*/ 2 h 21600"/>
              <a:gd name="T46" fmla="*/ 1 w 21600"/>
              <a:gd name="T47" fmla="*/ 2 h 21600"/>
              <a:gd name="T48" fmla="*/ 1 w 21600"/>
              <a:gd name="T49" fmla="*/ 2 h 21600"/>
              <a:gd name="T50" fmla="*/ 1 w 21600"/>
              <a:gd name="T51" fmla="*/ 2 h 21600"/>
              <a:gd name="T52" fmla="*/ 1 w 21600"/>
              <a:gd name="T53" fmla="*/ 1 h 21600"/>
              <a:gd name="T54" fmla="*/ 1 w 21600"/>
              <a:gd name="T55" fmla="*/ 1 h 21600"/>
              <a:gd name="T56" fmla="*/ 1 w 21600"/>
              <a:gd name="T57" fmla="*/ 1 h 21600"/>
              <a:gd name="T58" fmla="*/ 1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2 w 21600"/>
              <a:gd name="T65" fmla="*/ 0 h 21600"/>
              <a:gd name="T66" fmla="*/ 2 w 21600"/>
              <a:gd name="T67" fmla="*/ 0 h 21600"/>
              <a:gd name="T68" fmla="*/ 2 w 21600"/>
              <a:gd name="T69" fmla="*/ 1 h 21600"/>
              <a:gd name="T70" fmla="*/ 2 w 21600"/>
              <a:gd name="T71" fmla="*/ 1 h 21600"/>
              <a:gd name="T72" fmla="*/ 2 w 21600"/>
              <a:gd name="T73" fmla="*/ 1 h 21600"/>
              <a:gd name="T74" fmla="*/ 2 w 21600"/>
              <a:gd name="T75" fmla="*/ 2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55" name="AutoShape 52"/>
          <p:cNvSpPr>
            <a:spLocks/>
          </p:cNvSpPr>
          <p:nvPr/>
        </p:nvSpPr>
        <p:spPr bwMode="auto">
          <a:xfrm>
            <a:off x="3438503" y="2992043"/>
            <a:ext cx="229551" cy="253296"/>
          </a:xfrm>
          <a:custGeom>
            <a:avLst/>
            <a:gdLst>
              <a:gd name="T0" fmla="*/ 2 w 21600"/>
              <a:gd name="T1" fmla="*/ 2 h 21600"/>
              <a:gd name="T2" fmla="*/ 2 w 21600"/>
              <a:gd name="T3" fmla="*/ 2 h 21600"/>
              <a:gd name="T4" fmla="*/ 2 w 21600"/>
              <a:gd name="T5" fmla="*/ 2 h 21600"/>
              <a:gd name="T6" fmla="*/ 2 w 21600"/>
              <a:gd name="T7" fmla="*/ 2 h 21600"/>
              <a:gd name="T8" fmla="*/ 2 w 21600"/>
              <a:gd name="T9" fmla="*/ 2 h 21600"/>
              <a:gd name="T10" fmla="*/ 2 w 21600"/>
              <a:gd name="T11" fmla="*/ 2 h 21600"/>
              <a:gd name="T12" fmla="*/ 2 w 21600"/>
              <a:gd name="T13" fmla="*/ 2 h 21600"/>
              <a:gd name="T14" fmla="*/ 2 w 21600"/>
              <a:gd name="T15" fmla="*/ 2 h 21600"/>
              <a:gd name="T16" fmla="*/ 2 w 21600"/>
              <a:gd name="T17" fmla="*/ 2 h 21600"/>
              <a:gd name="T18" fmla="*/ 2 w 21600"/>
              <a:gd name="T19" fmla="*/ 3 h 21600"/>
              <a:gd name="T20" fmla="*/ 2 w 21600"/>
              <a:gd name="T21" fmla="*/ 3 h 21600"/>
              <a:gd name="T22" fmla="*/ 2 w 21600"/>
              <a:gd name="T23" fmla="*/ 3 h 21600"/>
              <a:gd name="T24" fmla="*/ 2 w 21600"/>
              <a:gd name="T25" fmla="*/ 3 h 21600"/>
              <a:gd name="T26" fmla="*/ 2 w 21600"/>
              <a:gd name="T27" fmla="*/ 3 h 21600"/>
              <a:gd name="T28" fmla="*/ 0 w 21600"/>
              <a:gd name="T29" fmla="*/ 3 h 21600"/>
              <a:gd name="T30" fmla="*/ 0 w 21600"/>
              <a:gd name="T31" fmla="*/ 3 h 21600"/>
              <a:gd name="T32" fmla="*/ 0 w 21600"/>
              <a:gd name="T33" fmla="*/ 3 h 21600"/>
              <a:gd name="T34" fmla="*/ 0 w 21600"/>
              <a:gd name="T35" fmla="*/ 2 h 21600"/>
              <a:gd name="T36" fmla="*/ 0 w 21600"/>
              <a:gd name="T37" fmla="*/ 2 h 21600"/>
              <a:gd name="T38" fmla="*/ 0 w 21600"/>
              <a:gd name="T39" fmla="*/ 2 h 21600"/>
              <a:gd name="T40" fmla="*/ 0 w 21600"/>
              <a:gd name="T41" fmla="*/ 2 h 21600"/>
              <a:gd name="T42" fmla="*/ 0 w 21600"/>
              <a:gd name="T43" fmla="*/ 2 h 21600"/>
              <a:gd name="T44" fmla="*/ 0 w 21600"/>
              <a:gd name="T45" fmla="*/ 2 h 21600"/>
              <a:gd name="T46" fmla="*/ 1 w 21600"/>
              <a:gd name="T47" fmla="*/ 2 h 21600"/>
              <a:gd name="T48" fmla="*/ 1 w 21600"/>
              <a:gd name="T49" fmla="*/ 2 h 21600"/>
              <a:gd name="T50" fmla="*/ 1 w 21600"/>
              <a:gd name="T51" fmla="*/ 2 h 21600"/>
              <a:gd name="T52" fmla="*/ 1 w 21600"/>
              <a:gd name="T53" fmla="*/ 1 h 21600"/>
              <a:gd name="T54" fmla="*/ 1 w 21600"/>
              <a:gd name="T55" fmla="*/ 1 h 21600"/>
              <a:gd name="T56" fmla="*/ 1 w 21600"/>
              <a:gd name="T57" fmla="*/ 1 h 21600"/>
              <a:gd name="T58" fmla="*/ 1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2 w 21600"/>
              <a:gd name="T65" fmla="*/ 0 h 21600"/>
              <a:gd name="T66" fmla="*/ 2 w 21600"/>
              <a:gd name="T67" fmla="*/ 0 h 21600"/>
              <a:gd name="T68" fmla="*/ 2 w 21600"/>
              <a:gd name="T69" fmla="*/ 1 h 21600"/>
              <a:gd name="T70" fmla="*/ 2 w 21600"/>
              <a:gd name="T71" fmla="*/ 1 h 21600"/>
              <a:gd name="T72" fmla="*/ 2 w 21600"/>
              <a:gd name="T73" fmla="*/ 1 h 21600"/>
              <a:gd name="T74" fmla="*/ 2 w 21600"/>
              <a:gd name="T75" fmla="*/ 2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56" name="AutoShape 53"/>
          <p:cNvSpPr>
            <a:spLocks/>
          </p:cNvSpPr>
          <p:nvPr/>
        </p:nvSpPr>
        <p:spPr bwMode="auto">
          <a:xfrm>
            <a:off x="2575709" y="1401030"/>
            <a:ext cx="166227" cy="182057"/>
          </a:xfrm>
          <a:custGeom>
            <a:avLst/>
            <a:gdLst>
              <a:gd name="T0" fmla="*/ 1 w 21600"/>
              <a:gd name="T1" fmla="*/ 1 h 21600"/>
              <a:gd name="T2" fmla="*/ 1 w 21600"/>
              <a:gd name="T3" fmla="*/ 1 h 21600"/>
              <a:gd name="T4" fmla="*/ 1 w 21600"/>
              <a:gd name="T5" fmla="*/ 1 h 21600"/>
              <a:gd name="T6" fmla="*/ 1 w 21600"/>
              <a:gd name="T7" fmla="*/ 1 h 21600"/>
              <a:gd name="T8" fmla="*/ 1 w 21600"/>
              <a:gd name="T9" fmla="*/ 1 h 21600"/>
              <a:gd name="T10" fmla="*/ 1 w 21600"/>
              <a:gd name="T11" fmla="*/ 1 h 21600"/>
              <a:gd name="T12" fmla="*/ 1 w 21600"/>
              <a:gd name="T13" fmla="*/ 1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2 h 21600"/>
              <a:gd name="T20" fmla="*/ 1 w 21600"/>
              <a:gd name="T21" fmla="*/ 2 h 21600"/>
              <a:gd name="T22" fmla="*/ 1 w 21600"/>
              <a:gd name="T23" fmla="*/ 2 h 21600"/>
              <a:gd name="T24" fmla="*/ 1 w 21600"/>
              <a:gd name="T25" fmla="*/ 2 h 21600"/>
              <a:gd name="T26" fmla="*/ 1 w 21600"/>
              <a:gd name="T27" fmla="*/ 2 h 21600"/>
              <a:gd name="T28" fmla="*/ 0 w 21600"/>
              <a:gd name="T29" fmla="*/ 2 h 21600"/>
              <a:gd name="T30" fmla="*/ 0 w 21600"/>
              <a:gd name="T31" fmla="*/ 2 h 21600"/>
              <a:gd name="T32" fmla="*/ 0 w 21600"/>
              <a:gd name="T33" fmla="*/ 2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1 h 21600"/>
              <a:gd name="T40" fmla="*/ 0 w 21600"/>
              <a:gd name="T41" fmla="*/ 1 h 21600"/>
              <a:gd name="T42" fmla="*/ 0 w 21600"/>
              <a:gd name="T43" fmla="*/ 1 h 21600"/>
              <a:gd name="T44" fmla="*/ 0 w 21600"/>
              <a:gd name="T45" fmla="*/ 1 h 21600"/>
              <a:gd name="T46" fmla="*/ 0 w 21600"/>
              <a:gd name="T47" fmla="*/ 1 h 21600"/>
              <a:gd name="T48" fmla="*/ 0 w 21600"/>
              <a:gd name="T49" fmla="*/ 1 h 21600"/>
              <a:gd name="T50" fmla="*/ 0 w 21600"/>
              <a:gd name="T51" fmla="*/ 1 h 21600"/>
              <a:gd name="T52" fmla="*/ 0 w 21600"/>
              <a:gd name="T53" fmla="*/ 1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1 w 21600"/>
              <a:gd name="T65" fmla="*/ 0 h 21600"/>
              <a:gd name="T66" fmla="*/ 1 w 21600"/>
              <a:gd name="T67" fmla="*/ 0 h 21600"/>
              <a:gd name="T68" fmla="*/ 1 w 21600"/>
              <a:gd name="T69" fmla="*/ 0 h 21600"/>
              <a:gd name="T70" fmla="*/ 1 w 21600"/>
              <a:gd name="T71" fmla="*/ 0 h 21600"/>
              <a:gd name="T72" fmla="*/ 1 w 21600"/>
              <a:gd name="T73" fmla="*/ 1 h 21600"/>
              <a:gd name="T74" fmla="*/ 1 w 21600"/>
              <a:gd name="T75" fmla="*/ 1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57" name="AutoShape 54"/>
          <p:cNvSpPr>
            <a:spLocks/>
          </p:cNvSpPr>
          <p:nvPr/>
        </p:nvSpPr>
        <p:spPr bwMode="auto">
          <a:xfrm>
            <a:off x="3026893" y="1741397"/>
            <a:ext cx="166227" cy="182057"/>
          </a:xfrm>
          <a:custGeom>
            <a:avLst/>
            <a:gdLst>
              <a:gd name="T0" fmla="*/ 1 w 21600"/>
              <a:gd name="T1" fmla="*/ 1 h 21600"/>
              <a:gd name="T2" fmla="*/ 1 w 21600"/>
              <a:gd name="T3" fmla="*/ 1 h 21600"/>
              <a:gd name="T4" fmla="*/ 1 w 21600"/>
              <a:gd name="T5" fmla="*/ 1 h 21600"/>
              <a:gd name="T6" fmla="*/ 1 w 21600"/>
              <a:gd name="T7" fmla="*/ 1 h 21600"/>
              <a:gd name="T8" fmla="*/ 1 w 21600"/>
              <a:gd name="T9" fmla="*/ 1 h 21600"/>
              <a:gd name="T10" fmla="*/ 1 w 21600"/>
              <a:gd name="T11" fmla="*/ 1 h 21600"/>
              <a:gd name="T12" fmla="*/ 1 w 21600"/>
              <a:gd name="T13" fmla="*/ 1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2 h 21600"/>
              <a:gd name="T20" fmla="*/ 1 w 21600"/>
              <a:gd name="T21" fmla="*/ 2 h 21600"/>
              <a:gd name="T22" fmla="*/ 1 w 21600"/>
              <a:gd name="T23" fmla="*/ 2 h 21600"/>
              <a:gd name="T24" fmla="*/ 1 w 21600"/>
              <a:gd name="T25" fmla="*/ 2 h 21600"/>
              <a:gd name="T26" fmla="*/ 1 w 21600"/>
              <a:gd name="T27" fmla="*/ 2 h 21600"/>
              <a:gd name="T28" fmla="*/ 0 w 21600"/>
              <a:gd name="T29" fmla="*/ 2 h 21600"/>
              <a:gd name="T30" fmla="*/ 0 w 21600"/>
              <a:gd name="T31" fmla="*/ 2 h 21600"/>
              <a:gd name="T32" fmla="*/ 0 w 21600"/>
              <a:gd name="T33" fmla="*/ 2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1 h 21600"/>
              <a:gd name="T40" fmla="*/ 0 w 21600"/>
              <a:gd name="T41" fmla="*/ 1 h 21600"/>
              <a:gd name="T42" fmla="*/ 0 w 21600"/>
              <a:gd name="T43" fmla="*/ 1 h 21600"/>
              <a:gd name="T44" fmla="*/ 0 w 21600"/>
              <a:gd name="T45" fmla="*/ 1 h 21600"/>
              <a:gd name="T46" fmla="*/ 0 w 21600"/>
              <a:gd name="T47" fmla="*/ 1 h 21600"/>
              <a:gd name="T48" fmla="*/ 0 w 21600"/>
              <a:gd name="T49" fmla="*/ 1 h 21600"/>
              <a:gd name="T50" fmla="*/ 0 w 21600"/>
              <a:gd name="T51" fmla="*/ 1 h 21600"/>
              <a:gd name="T52" fmla="*/ 0 w 21600"/>
              <a:gd name="T53" fmla="*/ 1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1 w 21600"/>
              <a:gd name="T65" fmla="*/ 0 h 21600"/>
              <a:gd name="T66" fmla="*/ 1 w 21600"/>
              <a:gd name="T67" fmla="*/ 0 h 21600"/>
              <a:gd name="T68" fmla="*/ 1 w 21600"/>
              <a:gd name="T69" fmla="*/ 0 h 21600"/>
              <a:gd name="T70" fmla="*/ 1 w 21600"/>
              <a:gd name="T71" fmla="*/ 0 h 21600"/>
              <a:gd name="T72" fmla="*/ 1 w 21600"/>
              <a:gd name="T73" fmla="*/ 1 h 21600"/>
              <a:gd name="T74" fmla="*/ 1 w 21600"/>
              <a:gd name="T75" fmla="*/ 1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58" name="AutoShape 55"/>
          <p:cNvSpPr>
            <a:spLocks/>
          </p:cNvSpPr>
          <p:nvPr/>
        </p:nvSpPr>
        <p:spPr bwMode="auto">
          <a:xfrm>
            <a:off x="2211593" y="1875961"/>
            <a:ext cx="166227" cy="182057"/>
          </a:xfrm>
          <a:custGeom>
            <a:avLst/>
            <a:gdLst>
              <a:gd name="T0" fmla="*/ 1 w 21600"/>
              <a:gd name="T1" fmla="*/ 1 h 21600"/>
              <a:gd name="T2" fmla="*/ 1 w 21600"/>
              <a:gd name="T3" fmla="*/ 1 h 21600"/>
              <a:gd name="T4" fmla="*/ 1 w 21600"/>
              <a:gd name="T5" fmla="*/ 1 h 21600"/>
              <a:gd name="T6" fmla="*/ 1 w 21600"/>
              <a:gd name="T7" fmla="*/ 1 h 21600"/>
              <a:gd name="T8" fmla="*/ 1 w 21600"/>
              <a:gd name="T9" fmla="*/ 1 h 21600"/>
              <a:gd name="T10" fmla="*/ 1 w 21600"/>
              <a:gd name="T11" fmla="*/ 1 h 21600"/>
              <a:gd name="T12" fmla="*/ 1 w 21600"/>
              <a:gd name="T13" fmla="*/ 1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2 h 21600"/>
              <a:gd name="T20" fmla="*/ 1 w 21600"/>
              <a:gd name="T21" fmla="*/ 2 h 21600"/>
              <a:gd name="T22" fmla="*/ 1 w 21600"/>
              <a:gd name="T23" fmla="*/ 2 h 21600"/>
              <a:gd name="T24" fmla="*/ 1 w 21600"/>
              <a:gd name="T25" fmla="*/ 2 h 21600"/>
              <a:gd name="T26" fmla="*/ 1 w 21600"/>
              <a:gd name="T27" fmla="*/ 2 h 21600"/>
              <a:gd name="T28" fmla="*/ 0 w 21600"/>
              <a:gd name="T29" fmla="*/ 2 h 21600"/>
              <a:gd name="T30" fmla="*/ 0 w 21600"/>
              <a:gd name="T31" fmla="*/ 2 h 21600"/>
              <a:gd name="T32" fmla="*/ 0 w 21600"/>
              <a:gd name="T33" fmla="*/ 2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1 h 21600"/>
              <a:gd name="T40" fmla="*/ 0 w 21600"/>
              <a:gd name="T41" fmla="*/ 1 h 21600"/>
              <a:gd name="T42" fmla="*/ 0 w 21600"/>
              <a:gd name="T43" fmla="*/ 1 h 21600"/>
              <a:gd name="T44" fmla="*/ 0 w 21600"/>
              <a:gd name="T45" fmla="*/ 1 h 21600"/>
              <a:gd name="T46" fmla="*/ 0 w 21600"/>
              <a:gd name="T47" fmla="*/ 1 h 21600"/>
              <a:gd name="T48" fmla="*/ 0 w 21600"/>
              <a:gd name="T49" fmla="*/ 1 h 21600"/>
              <a:gd name="T50" fmla="*/ 0 w 21600"/>
              <a:gd name="T51" fmla="*/ 1 h 21600"/>
              <a:gd name="T52" fmla="*/ 0 w 21600"/>
              <a:gd name="T53" fmla="*/ 1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1 w 21600"/>
              <a:gd name="T65" fmla="*/ 0 h 21600"/>
              <a:gd name="T66" fmla="*/ 1 w 21600"/>
              <a:gd name="T67" fmla="*/ 0 h 21600"/>
              <a:gd name="T68" fmla="*/ 1 w 21600"/>
              <a:gd name="T69" fmla="*/ 0 h 21600"/>
              <a:gd name="T70" fmla="*/ 1 w 21600"/>
              <a:gd name="T71" fmla="*/ 0 h 21600"/>
              <a:gd name="T72" fmla="*/ 1 w 21600"/>
              <a:gd name="T73" fmla="*/ 1 h 21600"/>
              <a:gd name="T74" fmla="*/ 1 w 21600"/>
              <a:gd name="T75" fmla="*/ 1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59" name="AutoShape 56"/>
          <p:cNvSpPr>
            <a:spLocks/>
          </p:cNvSpPr>
          <p:nvPr/>
        </p:nvSpPr>
        <p:spPr bwMode="auto">
          <a:xfrm>
            <a:off x="1768330" y="2113421"/>
            <a:ext cx="110817" cy="12664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 w 21600"/>
              <a:gd name="T9" fmla="*/ 0 h 21600"/>
              <a:gd name="T10" fmla="*/ 1 w 21600"/>
              <a:gd name="T11" fmla="*/ 0 h 21600"/>
              <a:gd name="T12" fmla="*/ 1 w 21600"/>
              <a:gd name="T13" fmla="*/ 0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1 h 21600"/>
              <a:gd name="T20" fmla="*/ 1 w 21600"/>
              <a:gd name="T21" fmla="*/ 1 h 21600"/>
              <a:gd name="T22" fmla="*/ 1 w 21600"/>
              <a:gd name="T23" fmla="*/ 1 h 21600"/>
              <a:gd name="T24" fmla="*/ 1 w 21600"/>
              <a:gd name="T25" fmla="*/ 1 h 21600"/>
              <a:gd name="T26" fmla="*/ 1 w 21600"/>
              <a:gd name="T27" fmla="*/ 1 h 21600"/>
              <a:gd name="T28" fmla="*/ 0 w 21600"/>
              <a:gd name="T29" fmla="*/ 1 h 21600"/>
              <a:gd name="T30" fmla="*/ 0 w 21600"/>
              <a:gd name="T31" fmla="*/ 1 h 21600"/>
              <a:gd name="T32" fmla="*/ 0 w 21600"/>
              <a:gd name="T33" fmla="*/ 1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0 h 21600"/>
              <a:gd name="T40" fmla="*/ 0 w 21600"/>
              <a:gd name="T41" fmla="*/ 0 h 21600"/>
              <a:gd name="T42" fmla="*/ 0 w 21600"/>
              <a:gd name="T43" fmla="*/ 0 h 21600"/>
              <a:gd name="T44" fmla="*/ 0 w 21600"/>
              <a:gd name="T45" fmla="*/ 0 h 21600"/>
              <a:gd name="T46" fmla="*/ 0 w 21600"/>
              <a:gd name="T47" fmla="*/ 0 h 21600"/>
              <a:gd name="T48" fmla="*/ 0 w 21600"/>
              <a:gd name="T49" fmla="*/ 0 h 21600"/>
              <a:gd name="T50" fmla="*/ 0 w 21600"/>
              <a:gd name="T51" fmla="*/ 0 h 21600"/>
              <a:gd name="T52" fmla="*/ 0 w 21600"/>
              <a:gd name="T53" fmla="*/ 0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0 w 21600"/>
              <a:gd name="T61" fmla="*/ 0 h 21600"/>
              <a:gd name="T62" fmla="*/ 0 w 21600"/>
              <a:gd name="T63" fmla="*/ 0 h 21600"/>
              <a:gd name="T64" fmla="*/ 0 w 21600"/>
              <a:gd name="T65" fmla="*/ 0 h 21600"/>
              <a:gd name="T66" fmla="*/ 0 w 21600"/>
              <a:gd name="T67" fmla="*/ 0 h 21600"/>
              <a:gd name="T68" fmla="*/ 0 w 21600"/>
              <a:gd name="T69" fmla="*/ 0 h 21600"/>
              <a:gd name="T70" fmla="*/ 0 w 21600"/>
              <a:gd name="T71" fmla="*/ 0 h 21600"/>
              <a:gd name="T72" fmla="*/ 0 w 21600"/>
              <a:gd name="T73" fmla="*/ 0 h 21600"/>
              <a:gd name="T74" fmla="*/ 0 w 21600"/>
              <a:gd name="T75" fmla="*/ 0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60" name="AutoShape 57"/>
          <p:cNvSpPr>
            <a:spLocks/>
          </p:cNvSpPr>
          <p:nvPr/>
        </p:nvSpPr>
        <p:spPr bwMode="auto">
          <a:xfrm>
            <a:off x="1380470" y="2263816"/>
            <a:ext cx="110817" cy="12664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 w 21600"/>
              <a:gd name="T9" fmla="*/ 0 h 21600"/>
              <a:gd name="T10" fmla="*/ 1 w 21600"/>
              <a:gd name="T11" fmla="*/ 0 h 21600"/>
              <a:gd name="T12" fmla="*/ 1 w 21600"/>
              <a:gd name="T13" fmla="*/ 0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1 h 21600"/>
              <a:gd name="T20" fmla="*/ 1 w 21600"/>
              <a:gd name="T21" fmla="*/ 1 h 21600"/>
              <a:gd name="T22" fmla="*/ 1 w 21600"/>
              <a:gd name="T23" fmla="*/ 1 h 21600"/>
              <a:gd name="T24" fmla="*/ 1 w 21600"/>
              <a:gd name="T25" fmla="*/ 1 h 21600"/>
              <a:gd name="T26" fmla="*/ 1 w 21600"/>
              <a:gd name="T27" fmla="*/ 1 h 21600"/>
              <a:gd name="T28" fmla="*/ 0 w 21600"/>
              <a:gd name="T29" fmla="*/ 1 h 21600"/>
              <a:gd name="T30" fmla="*/ 0 w 21600"/>
              <a:gd name="T31" fmla="*/ 1 h 21600"/>
              <a:gd name="T32" fmla="*/ 0 w 21600"/>
              <a:gd name="T33" fmla="*/ 1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0 h 21600"/>
              <a:gd name="T40" fmla="*/ 0 w 21600"/>
              <a:gd name="T41" fmla="*/ 0 h 21600"/>
              <a:gd name="T42" fmla="*/ 0 w 21600"/>
              <a:gd name="T43" fmla="*/ 0 h 21600"/>
              <a:gd name="T44" fmla="*/ 0 w 21600"/>
              <a:gd name="T45" fmla="*/ 0 h 21600"/>
              <a:gd name="T46" fmla="*/ 0 w 21600"/>
              <a:gd name="T47" fmla="*/ 0 h 21600"/>
              <a:gd name="T48" fmla="*/ 0 w 21600"/>
              <a:gd name="T49" fmla="*/ 0 h 21600"/>
              <a:gd name="T50" fmla="*/ 0 w 21600"/>
              <a:gd name="T51" fmla="*/ 0 h 21600"/>
              <a:gd name="T52" fmla="*/ 0 w 21600"/>
              <a:gd name="T53" fmla="*/ 0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0 w 21600"/>
              <a:gd name="T61" fmla="*/ 0 h 21600"/>
              <a:gd name="T62" fmla="*/ 0 w 21600"/>
              <a:gd name="T63" fmla="*/ 0 h 21600"/>
              <a:gd name="T64" fmla="*/ 0 w 21600"/>
              <a:gd name="T65" fmla="*/ 0 h 21600"/>
              <a:gd name="T66" fmla="*/ 0 w 21600"/>
              <a:gd name="T67" fmla="*/ 0 h 21600"/>
              <a:gd name="T68" fmla="*/ 0 w 21600"/>
              <a:gd name="T69" fmla="*/ 0 h 21600"/>
              <a:gd name="T70" fmla="*/ 0 w 21600"/>
              <a:gd name="T71" fmla="*/ 0 h 21600"/>
              <a:gd name="T72" fmla="*/ 0 w 21600"/>
              <a:gd name="T73" fmla="*/ 0 h 21600"/>
              <a:gd name="T74" fmla="*/ 0 w 21600"/>
              <a:gd name="T75" fmla="*/ 0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61" name="AutoShape 58"/>
          <p:cNvSpPr>
            <a:spLocks/>
          </p:cNvSpPr>
          <p:nvPr/>
        </p:nvSpPr>
        <p:spPr bwMode="auto">
          <a:xfrm>
            <a:off x="2219516" y="1432687"/>
            <a:ext cx="110817" cy="12664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 w 21600"/>
              <a:gd name="T9" fmla="*/ 0 h 21600"/>
              <a:gd name="T10" fmla="*/ 1 w 21600"/>
              <a:gd name="T11" fmla="*/ 0 h 21600"/>
              <a:gd name="T12" fmla="*/ 1 w 21600"/>
              <a:gd name="T13" fmla="*/ 0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1 h 21600"/>
              <a:gd name="T20" fmla="*/ 1 w 21600"/>
              <a:gd name="T21" fmla="*/ 1 h 21600"/>
              <a:gd name="T22" fmla="*/ 1 w 21600"/>
              <a:gd name="T23" fmla="*/ 1 h 21600"/>
              <a:gd name="T24" fmla="*/ 1 w 21600"/>
              <a:gd name="T25" fmla="*/ 1 h 21600"/>
              <a:gd name="T26" fmla="*/ 1 w 21600"/>
              <a:gd name="T27" fmla="*/ 1 h 21600"/>
              <a:gd name="T28" fmla="*/ 0 w 21600"/>
              <a:gd name="T29" fmla="*/ 1 h 21600"/>
              <a:gd name="T30" fmla="*/ 0 w 21600"/>
              <a:gd name="T31" fmla="*/ 1 h 21600"/>
              <a:gd name="T32" fmla="*/ 0 w 21600"/>
              <a:gd name="T33" fmla="*/ 1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0 h 21600"/>
              <a:gd name="T40" fmla="*/ 0 w 21600"/>
              <a:gd name="T41" fmla="*/ 0 h 21600"/>
              <a:gd name="T42" fmla="*/ 0 w 21600"/>
              <a:gd name="T43" fmla="*/ 0 h 21600"/>
              <a:gd name="T44" fmla="*/ 0 w 21600"/>
              <a:gd name="T45" fmla="*/ 0 h 21600"/>
              <a:gd name="T46" fmla="*/ 0 w 21600"/>
              <a:gd name="T47" fmla="*/ 0 h 21600"/>
              <a:gd name="T48" fmla="*/ 0 w 21600"/>
              <a:gd name="T49" fmla="*/ 0 h 21600"/>
              <a:gd name="T50" fmla="*/ 0 w 21600"/>
              <a:gd name="T51" fmla="*/ 0 h 21600"/>
              <a:gd name="T52" fmla="*/ 0 w 21600"/>
              <a:gd name="T53" fmla="*/ 0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0 w 21600"/>
              <a:gd name="T61" fmla="*/ 0 h 21600"/>
              <a:gd name="T62" fmla="*/ 0 w 21600"/>
              <a:gd name="T63" fmla="*/ 0 h 21600"/>
              <a:gd name="T64" fmla="*/ 0 w 21600"/>
              <a:gd name="T65" fmla="*/ 0 h 21600"/>
              <a:gd name="T66" fmla="*/ 0 w 21600"/>
              <a:gd name="T67" fmla="*/ 0 h 21600"/>
              <a:gd name="T68" fmla="*/ 0 w 21600"/>
              <a:gd name="T69" fmla="*/ 0 h 21600"/>
              <a:gd name="T70" fmla="*/ 0 w 21600"/>
              <a:gd name="T71" fmla="*/ 0 h 21600"/>
              <a:gd name="T72" fmla="*/ 0 w 21600"/>
              <a:gd name="T73" fmla="*/ 0 h 21600"/>
              <a:gd name="T74" fmla="*/ 0 w 21600"/>
              <a:gd name="T75" fmla="*/ 0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62" name="AutoShape 59"/>
          <p:cNvSpPr>
            <a:spLocks/>
          </p:cNvSpPr>
          <p:nvPr/>
        </p:nvSpPr>
        <p:spPr bwMode="auto">
          <a:xfrm>
            <a:off x="3533490" y="2366719"/>
            <a:ext cx="110817" cy="12664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 w 21600"/>
              <a:gd name="T9" fmla="*/ 0 h 21600"/>
              <a:gd name="T10" fmla="*/ 1 w 21600"/>
              <a:gd name="T11" fmla="*/ 0 h 21600"/>
              <a:gd name="T12" fmla="*/ 1 w 21600"/>
              <a:gd name="T13" fmla="*/ 0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1 h 21600"/>
              <a:gd name="T20" fmla="*/ 1 w 21600"/>
              <a:gd name="T21" fmla="*/ 1 h 21600"/>
              <a:gd name="T22" fmla="*/ 1 w 21600"/>
              <a:gd name="T23" fmla="*/ 1 h 21600"/>
              <a:gd name="T24" fmla="*/ 1 w 21600"/>
              <a:gd name="T25" fmla="*/ 1 h 21600"/>
              <a:gd name="T26" fmla="*/ 1 w 21600"/>
              <a:gd name="T27" fmla="*/ 1 h 21600"/>
              <a:gd name="T28" fmla="*/ 0 w 21600"/>
              <a:gd name="T29" fmla="*/ 1 h 21600"/>
              <a:gd name="T30" fmla="*/ 0 w 21600"/>
              <a:gd name="T31" fmla="*/ 1 h 21600"/>
              <a:gd name="T32" fmla="*/ 0 w 21600"/>
              <a:gd name="T33" fmla="*/ 1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0 h 21600"/>
              <a:gd name="T40" fmla="*/ 0 w 21600"/>
              <a:gd name="T41" fmla="*/ 0 h 21600"/>
              <a:gd name="T42" fmla="*/ 0 w 21600"/>
              <a:gd name="T43" fmla="*/ 0 h 21600"/>
              <a:gd name="T44" fmla="*/ 0 w 21600"/>
              <a:gd name="T45" fmla="*/ 0 h 21600"/>
              <a:gd name="T46" fmla="*/ 0 w 21600"/>
              <a:gd name="T47" fmla="*/ 0 h 21600"/>
              <a:gd name="T48" fmla="*/ 0 w 21600"/>
              <a:gd name="T49" fmla="*/ 0 h 21600"/>
              <a:gd name="T50" fmla="*/ 0 w 21600"/>
              <a:gd name="T51" fmla="*/ 0 h 21600"/>
              <a:gd name="T52" fmla="*/ 0 w 21600"/>
              <a:gd name="T53" fmla="*/ 0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0 w 21600"/>
              <a:gd name="T61" fmla="*/ 0 h 21600"/>
              <a:gd name="T62" fmla="*/ 0 w 21600"/>
              <a:gd name="T63" fmla="*/ 0 h 21600"/>
              <a:gd name="T64" fmla="*/ 0 w 21600"/>
              <a:gd name="T65" fmla="*/ 0 h 21600"/>
              <a:gd name="T66" fmla="*/ 0 w 21600"/>
              <a:gd name="T67" fmla="*/ 0 h 21600"/>
              <a:gd name="T68" fmla="*/ 0 w 21600"/>
              <a:gd name="T69" fmla="*/ 0 h 21600"/>
              <a:gd name="T70" fmla="*/ 0 w 21600"/>
              <a:gd name="T71" fmla="*/ 0 h 21600"/>
              <a:gd name="T72" fmla="*/ 0 w 21600"/>
              <a:gd name="T73" fmla="*/ 0 h 21600"/>
              <a:gd name="T74" fmla="*/ 0 w 21600"/>
              <a:gd name="T75" fmla="*/ 0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63" name="AutoShape 60"/>
          <p:cNvSpPr>
            <a:spLocks/>
          </p:cNvSpPr>
          <p:nvPr/>
        </p:nvSpPr>
        <p:spPr bwMode="auto">
          <a:xfrm>
            <a:off x="3628477" y="1875956"/>
            <a:ext cx="110817" cy="12664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 w 21600"/>
              <a:gd name="T9" fmla="*/ 0 h 21600"/>
              <a:gd name="T10" fmla="*/ 1 w 21600"/>
              <a:gd name="T11" fmla="*/ 0 h 21600"/>
              <a:gd name="T12" fmla="*/ 1 w 21600"/>
              <a:gd name="T13" fmla="*/ 0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1 h 21600"/>
              <a:gd name="T20" fmla="*/ 1 w 21600"/>
              <a:gd name="T21" fmla="*/ 1 h 21600"/>
              <a:gd name="T22" fmla="*/ 1 w 21600"/>
              <a:gd name="T23" fmla="*/ 1 h 21600"/>
              <a:gd name="T24" fmla="*/ 1 w 21600"/>
              <a:gd name="T25" fmla="*/ 1 h 21600"/>
              <a:gd name="T26" fmla="*/ 1 w 21600"/>
              <a:gd name="T27" fmla="*/ 1 h 21600"/>
              <a:gd name="T28" fmla="*/ 0 w 21600"/>
              <a:gd name="T29" fmla="*/ 1 h 21600"/>
              <a:gd name="T30" fmla="*/ 0 w 21600"/>
              <a:gd name="T31" fmla="*/ 1 h 21600"/>
              <a:gd name="T32" fmla="*/ 0 w 21600"/>
              <a:gd name="T33" fmla="*/ 1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0 h 21600"/>
              <a:gd name="T40" fmla="*/ 0 w 21600"/>
              <a:gd name="T41" fmla="*/ 0 h 21600"/>
              <a:gd name="T42" fmla="*/ 0 w 21600"/>
              <a:gd name="T43" fmla="*/ 0 h 21600"/>
              <a:gd name="T44" fmla="*/ 0 w 21600"/>
              <a:gd name="T45" fmla="*/ 0 h 21600"/>
              <a:gd name="T46" fmla="*/ 0 w 21600"/>
              <a:gd name="T47" fmla="*/ 0 h 21600"/>
              <a:gd name="T48" fmla="*/ 0 w 21600"/>
              <a:gd name="T49" fmla="*/ 0 h 21600"/>
              <a:gd name="T50" fmla="*/ 0 w 21600"/>
              <a:gd name="T51" fmla="*/ 0 h 21600"/>
              <a:gd name="T52" fmla="*/ 0 w 21600"/>
              <a:gd name="T53" fmla="*/ 0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0 w 21600"/>
              <a:gd name="T61" fmla="*/ 0 h 21600"/>
              <a:gd name="T62" fmla="*/ 0 w 21600"/>
              <a:gd name="T63" fmla="*/ 0 h 21600"/>
              <a:gd name="T64" fmla="*/ 0 w 21600"/>
              <a:gd name="T65" fmla="*/ 0 h 21600"/>
              <a:gd name="T66" fmla="*/ 0 w 21600"/>
              <a:gd name="T67" fmla="*/ 0 h 21600"/>
              <a:gd name="T68" fmla="*/ 0 w 21600"/>
              <a:gd name="T69" fmla="*/ 0 h 21600"/>
              <a:gd name="T70" fmla="*/ 0 w 21600"/>
              <a:gd name="T71" fmla="*/ 0 h 21600"/>
              <a:gd name="T72" fmla="*/ 0 w 21600"/>
              <a:gd name="T73" fmla="*/ 0 h 21600"/>
              <a:gd name="T74" fmla="*/ 0 w 21600"/>
              <a:gd name="T75" fmla="*/ 0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64" name="AutoShape 61"/>
          <p:cNvSpPr>
            <a:spLocks/>
          </p:cNvSpPr>
          <p:nvPr/>
        </p:nvSpPr>
        <p:spPr bwMode="auto">
          <a:xfrm>
            <a:off x="2868588" y="3023705"/>
            <a:ext cx="110817" cy="12664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 w 21600"/>
              <a:gd name="T9" fmla="*/ 0 h 21600"/>
              <a:gd name="T10" fmla="*/ 1 w 21600"/>
              <a:gd name="T11" fmla="*/ 0 h 21600"/>
              <a:gd name="T12" fmla="*/ 1 w 21600"/>
              <a:gd name="T13" fmla="*/ 0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1 h 21600"/>
              <a:gd name="T20" fmla="*/ 1 w 21600"/>
              <a:gd name="T21" fmla="*/ 1 h 21600"/>
              <a:gd name="T22" fmla="*/ 1 w 21600"/>
              <a:gd name="T23" fmla="*/ 1 h 21600"/>
              <a:gd name="T24" fmla="*/ 1 w 21600"/>
              <a:gd name="T25" fmla="*/ 1 h 21600"/>
              <a:gd name="T26" fmla="*/ 1 w 21600"/>
              <a:gd name="T27" fmla="*/ 1 h 21600"/>
              <a:gd name="T28" fmla="*/ 0 w 21600"/>
              <a:gd name="T29" fmla="*/ 1 h 21600"/>
              <a:gd name="T30" fmla="*/ 0 w 21600"/>
              <a:gd name="T31" fmla="*/ 1 h 21600"/>
              <a:gd name="T32" fmla="*/ 0 w 21600"/>
              <a:gd name="T33" fmla="*/ 1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0 h 21600"/>
              <a:gd name="T40" fmla="*/ 0 w 21600"/>
              <a:gd name="T41" fmla="*/ 0 h 21600"/>
              <a:gd name="T42" fmla="*/ 0 w 21600"/>
              <a:gd name="T43" fmla="*/ 0 h 21600"/>
              <a:gd name="T44" fmla="*/ 0 w 21600"/>
              <a:gd name="T45" fmla="*/ 0 h 21600"/>
              <a:gd name="T46" fmla="*/ 0 w 21600"/>
              <a:gd name="T47" fmla="*/ 0 h 21600"/>
              <a:gd name="T48" fmla="*/ 0 w 21600"/>
              <a:gd name="T49" fmla="*/ 0 h 21600"/>
              <a:gd name="T50" fmla="*/ 0 w 21600"/>
              <a:gd name="T51" fmla="*/ 0 h 21600"/>
              <a:gd name="T52" fmla="*/ 0 w 21600"/>
              <a:gd name="T53" fmla="*/ 0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0 w 21600"/>
              <a:gd name="T61" fmla="*/ 0 h 21600"/>
              <a:gd name="T62" fmla="*/ 0 w 21600"/>
              <a:gd name="T63" fmla="*/ 0 h 21600"/>
              <a:gd name="T64" fmla="*/ 0 w 21600"/>
              <a:gd name="T65" fmla="*/ 0 h 21600"/>
              <a:gd name="T66" fmla="*/ 0 w 21600"/>
              <a:gd name="T67" fmla="*/ 0 h 21600"/>
              <a:gd name="T68" fmla="*/ 0 w 21600"/>
              <a:gd name="T69" fmla="*/ 0 h 21600"/>
              <a:gd name="T70" fmla="*/ 0 w 21600"/>
              <a:gd name="T71" fmla="*/ 0 h 21600"/>
              <a:gd name="T72" fmla="*/ 0 w 21600"/>
              <a:gd name="T73" fmla="*/ 0 h 21600"/>
              <a:gd name="T74" fmla="*/ 0 w 21600"/>
              <a:gd name="T75" fmla="*/ 0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65" name="AutoShape 62"/>
          <p:cNvSpPr>
            <a:spLocks/>
          </p:cNvSpPr>
          <p:nvPr/>
        </p:nvSpPr>
        <p:spPr bwMode="auto">
          <a:xfrm>
            <a:off x="2409488" y="3886496"/>
            <a:ext cx="110817" cy="12664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 w 21600"/>
              <a:gd name="T9" fmla="*/ 0 h 21600"/>
              <a:gd name="T10" fmla="*/ 1 w 21600"/>
              <a:gd name="T11" fmla="*/ 0 h 21600"/>
              <a:gd name="T12" fmla="*/ 1 w 21600"/>
              <a:gd name="T13" fmla="*/ 0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1 h 21600"/>
              <a:gd name="T20" fmla="*/ 1 w 21600"/>
              <a:gd name="T21" fmla="*/ 1 h 21600"/>
              <a:gd name="T22" fmla="*/ 1 w 21600"/>
              <a:gd name="T23" fmla="*/ 1 h 21600"/>
              <a:gd name="T24" fmla="*/ 1 w 21600"/>
              <a:gd name="T25" fmla="*/ 1 h 21600"/>
              <a:gd name="T26" fmla="*/ 1 w 21600"/>
              <a:gd name="T27" fmla="*/ 1 h 21600"/>
              <a:gd name="T28" fmla="*/ 0 w 21600"/>
              <a:gd name="T29" fmla="*/ 1 h 21600"/>
              <a:gd name="T30" fmla="*/ 0 w 21600"/>
              <a:gd name="T31" fmla="*/ 1 h 21600"/>
              <a:gd name="T32" fmla="*/ 0 w 21600"/>
              <a:gd name="T33" fmla="*/ 1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0 h 21600"/>
              <a:gd name="T40" fmla="*/ 0 w 21600"/>
              <a:gd name="T41" fmla="*/ 0 h 21600"/>
              <a:gd name="T42" fmla="*/ 0 w 21600"/>
              <a:gd name="T43" fmla="*/ 0 h 21600"/>
              <a:gd name="T44" fmla="*/ 0 w 21600"/>
              <a:gd name="T45" fmla="*/ 0 h 21600"/>
              <a:gd name="T46" fmla="*/ 0 w 21600"/>
              <a:gd name="T47" fmla="*/ 0 h 21600"/>
              <a:gd name="T48" fmla="*/ 0 w 21600"/>
              <a:gd name="T49" fmla="*/ 0 h 21600"/>
              <a:gd name="T50" fmla="*/ 0 w 21600"/>
              <a:gd name="T51" fmla="*/ 0 h 21600"/>
              <a:gd name="T52" fmla="*/ 0 w 21600"/>
              <a:gd name="T53" fmla="*/ 0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0 w 21600"/>
              <a:gd name="T61" fmla="*/ 0 h 21600"/>
              <a:gd name="T62" fmla="*/ 0 w 21600"/>
              <a:gd name="T63" fmla="*/ 0 h 21600"/>
              <a:gd name="T64" fmla="*/ 0 w 21600"/>
              <a:gd name="T65" fmla="*/ 0 h 21600"/>
              <a:gd name="T66" fmla="*/ 0 w 21600"/>
              <a:gd name="T67" fmla="*/ 0 h 21600"/>
              <a:gd name="T68" fmla="*/ 0 w 21600"/>
              <a:gd name="T69" fmla="*/ 0 h 21600"/>
              <a:gd name="T70" fmla="*/ 0 w 21600"/>
              <a:gd name="T71" fmla="*/ 0 h 21600"/>
              <a:gd name="T72" fmla="*/ 0 w 21600"/>
              <a:gd name="T73" fmla="*/ 0 h 21600"/>
              <a:gd name="T74" fmla="*/ 0 w 21600"/>
              <a:gd name="T75" fmla="*/ 0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66" name="AutoShape 63"/>
          <p:cNvSpPr>
            <a:spLocks/>
          </p:cNvSpPr>
          <p:nvPr/>
        </p:nvSpPr>
        <p:spPr bwMode="auto">
          <a:xfrm>
            <a:off x="2520305" y="3482805"/>
            <a:ext cx="110817" cy="12664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 w 21600"/>
              <a:gd name="T9" fmla="*/ 0 h 21600"/>
              <a:gd name="T10" fmla="*/ 1 w 21600"/>
              <a:gd name="T11" fmla="*/ 0 h 21600"/>
              <a:gd name="T12" fmla="*/ 1 w 21600"/>
              <a:gd name="T13" fmla="*/ 0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1 h 21600"/>
              <a:gd name="T20" fmla="*/ 1 w 21600"/>
              <a:gd name="T21" fmla="*/ 1 h 21600"/>
              <a:gd name="T22" fmla="*/ 1 w 21600"/>
              <a:gd name="T23" fmla="*/ 1 h 21600"/>
              <a:gd name="T24" fmla="*/ 1 w 21600"/>
              <a:gd name="T25" fmla="*/ 1 h 21600"/>
              <a:gd name="T26" fmla="*/ 1 w 21600"/>
              <a:gd name="T27" fmla="*/ 1 h 21600"/>
              <a:gd name="T28" fmla="*/ 0 w 21600"/>
              <a:gd name="T29" fmla="*/ 1 h 21600"/>
              <a:gd name="T30" fmla="*/ 0 w 21600"/>
              <a:gd name="T31" fmla="*/ 1 h 21600"/>
              <a:gd name="T32" fmla="*/ 0 w 21600"/>
              <a:gd name="T33" fmla="*/ 1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0 h 21600"/>
              <a:gd name="T40" fmla="*/ 0 w 21600"/>
              <a:gd name="T41" fmla="*/ 0 h 21600"/>
              <a:gd name="T42" fmla="*/ 0 w 21600"/>
              <a:gd name="T43" fmla="*/ 0 h 21600"/>
              <a:gd name="T44" fmla="*/ 0 w 21600"/>
              <a:gd name="T45" fmla="*/ 0 h 21600"/>
              <a:gd name="T46" fmla="*/ 0 w 21600"/>
              <a:gd name="T47" fmla="*/ 0 h 21600"/>
              <a:gd name="T48" fmla="*/ 0 w 21600"/>
              <a:gd name="T49" fmla="*/ 0 h 21600"/>
              <a:gd name="T50" fmla="*/ 0 w 21600"/>
              <a:gd name="T51" fmla="*/ 0 h 21600"/>
              <a:gd name="T52" fmla="*/ 0 w 21600"/>
              <a:gd name="T53" fmla="*/ 0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0 w 21600"/>
              <a:gd name="T61" fmla="*/ 0 h 21600"/>
              <a:gd name="T62" fmla="*/ 0 w 21600"/>
              <a:gd name="T63" fmla="*/ 0 h 21600"/>
              <a:gd name="T64" fmla="*/ 0 w 21600"/>
              <a:gd name="T65" fmla="*/ 0 h 21600"/>
              <a:gd name="T66" fmla="*/ 0 w 21600"/>
              <a:gd name="T67" fmla="*/ 0 h 21600"/>
              <a:gd name="T68" fmla="*/ 0 w 21600"/>
              <a:gd name="T69" fmla="*/ 0 h 21600"/>
              <a:gd name="T70" fmla="*/ 0 w 21600"/>
              <a:gd name="T71" fmla="*/ 0 h 21600"/>
              <a:gd name="T72" fmla="*/ 0 w 21600"/>
              <a:gd name="T73" fmla="*/ 0 h 21600"/>
              <a:gd name="T74" fmla="*/ 0 w 21600"/>
              <a:gd name="T75" fmla="*/ 0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67" name="AutoShape 64"/>
          <p:cNvSpPr>
            <a:spLocks/>
          </p:cNvSpPr>
          <p:nvPr/>
        </p:nvSpPr>
        <p:spPr bwMode="auto">
          <a:xfrm>
            <a:off x="1728753" y="1915533"/>
            <a:ext cx="110817" cy="12664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 w 21600"/>
              <a:gd name="T9" fmla="*/ 0 h 21600"/>
              <a:gd name="T10" fmla="*/ 1 w 21600"/>
              <a:gd name="T11" fmla="*/ 0 h 21600"/>
              <a:gd name="T12" fmla="*/ 1 w 21600"/>
              <a:gd name="T13" fmla="*/ 0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1 h 21600"/>
              <a:gd name="T20" fmla="*/ 1 w 21600"/>
              <a:gd name="T21" fmla="*/ 1 h 21600"/>
              <a:gd name="T22" fmla="*/ 1 w 21600"/>
              <a:gd name="T23" fmla="*/ 1 h 21600"/>
              <a:gd name="T24" fmla="*/ 1 w 21600"/>
              <a:gd name="T25" fmla="*/ 1 h 21600"/>
              <a:gd name="T26" fmla="*/ 1 w 21600"/>
              <a:gd name="T27" fmla="*/ 1 h 21600"/>
              <a:gd name="T28" fmla="*/ 0 w 21600"/>
              <a:gd name="T29" fmla="*/ 1 h 21600"/>
              <a:gd name="T30" fmla="*/ 0 w 21600"/>
              <a:gd name="T31" fmla="*/ 1 h 21600"/>
              <a:gd name="T32" fmla="*/ 0 w 21600"/>
              <a:gd name="T33" fmla="*/ 1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0 h 21600"/>
              <a:gd name="T40" fmla="*/ 0 w 21600"/>
              <a:gd name="T41" fmla="*/ 0 h 21600"/>
              <a:gd name="T42" fmla="*/ 0 w 21600"/>
              <a:gd name="T43" fmla="*/ 0 h 21600"/>
              <a:gd name="T44" fmla="*/ 0 w 21600"/>
              <a:gd name="T45" fmla="*/ 0 h 21600"/>
              <a:gd name="T46" fmla="*/ 0 w 21600"/>
              <a:gd name="T47" fmla="*/ 0 h 21600"/>
              <a:gd name="T48" fmla="*/ 0 w 21600"/>
              <a:gd name="T49" fmla="*/ 0 h 21600"/>
              <a:gd name="T50" fmla="*/ 0 w 21600"/>
              <a:gd name="T51" fmla="*/ 0 h 21600"/>
              <a:gd name="T52" fmla="*/ 0 w 21600"/>
              <a:gd name="T53" fmla="*/ 0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0 w 21600"/>
              <a:gd name="T61" fmla="*/ 0 h 21600"/>
              <a:gd name="T62" fmla="*/ 0 w 21600"/>
              <a:gd name="T63" fmla="*/ 0 h 21600"/>
              <a:gd name="T64" fmla="*/ 0 w 21600"/>
              <a:gd name="T65" fmla="*/ 0 h 21600"/>
              <a:gd name="T66" fmla="*/ 0 w 21600"/>
              <a:gd name="T67" fmla="*/ 0 h 21600"/>
              <a:gd name="T68" fmla="*/ 0 w 21600"/>
              <a:gd name="T69" fmla="*/ 0 h 21600"/>
              <a:gd name="T70" fmla="*/ 0 w 21600"/>
              <a:gd name="T71" fmla="*/ 0 h 21600"/>
              <a:gd name="T72" fmla="*/ 0 w 21600"/>
              <a:gd name="T73" fmla="*/ 0 h 21600"/>
              <a:gd name="T74" fmla="*/ 0 w 21600"/>
              <a:gd name="T75" fmla="*/ 0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68" name="AutoShape 65"/>
          <p:cNvSpPr>
            <a:spLocks/>
          </p:cNvSpPr>
          <p:nvPr/>
        </p:nvSpPr>
        <p:spPr bwMode="auto">
          <a:xfrm>
            <a:off x="2110673" y="2099569"/>
            <a:ext cx="150395" cy="150395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69" name="AutoShape 66"/>
          <p:cNvSpPr>
            <a:spLocks/>
          </p:cNvSpPr>
          <p:nvPr/>
        </p:nvSpPr>
        <p:spPr bwMode="auto">
          <a:xfrm>
            <a:off x="1722813" y="2273713"/>
            <a:ext cx="150395" cy="150395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70" name="AutoShape 67"/>
          <p:cNvSpPr>
            <a:spLocks/>
          </p:cNvSpPr>
          <p:nvPr/>
        </p:nvSpPr>
        <p:spPr bwMode="auto">
          <a:xfrm>
            <a:off x="2079009" y="1727541"/>
            <a:ext cx="150395" cy="150395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71" name="AutoShape 68"/>
          <p:cNvSpPr>
            <a:spLocks/>
          </p:cNvSpPr>
          <p:nvPr/>
        </p:nvSpPr>
        <p:spPr bwMode="auto">
          <a:xfrm>
            <a:off x="2443125" y="1838357"/>
            <a:ext cx="150395" cy="150395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72" name="AutoShape 69"/>
          <p:cNvSpPr>
            <a:spLocks/>
          </p:cNvSpPr>
          <p:nvPr/>
        </p:nvSpPr>
        <p:spPr bwMode="auto">
          <a:xfrm>
            <a:off x="2656845" y="1632557"/>
            <a:ext cx="150395" cy="150395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73" name="AutoShape 70"/>
          <p:cNvSpPr>
            <a:spLocks/>
          </p:cNvSpPr>
          <p:nvPr/>
        </p:nvSpPr>
        <p:spPr bwMode="auto">
          <a:xfrm>
            <a:off x="2688505" y="2154981"/>
            <a:ext cx="150395" cy="150395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74" name="AutoShape 71"/>
          <p:cNvSpPr>
            <a:spLocks/>
          </p:cNvSpPr>
          <p:nvPr/>
        </p:nvSpPr>
        <p:spPr bwMode="auto">
          <a:xfrm>
            <a:off x="3464225" y="1980837"/>
            <a:ext cx="150395" cy="150395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75" name="AutoShape 72"/>
          <p:cNvSpPr>
            <a:spLocks/>
          </p:cNvSpPr>
          <p:nvPr/>
        </p:nvSpPr>
        <p:spPr bwMode="auto">
          <a:xfrm>
            <a:off x="3092197" y="2186641"/>
            <a:ext cx="150395" cy="150395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76" name="AutoShape 73"/>
          <p:cNvSpPr>
            <a:spLocks/>
          </p:cNvSpPr>
          <p:nvPr/>
        </p:nvSpPr>
        <p:spPr bwMode="auto">
          <a:xfrm>
            <a:off x="3171353" y="1980837"/>
            <a:ext cx="150395" cy="150395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77" name="AutoShape 74"/>
          <p:cNvSpPr>
            <a:spLocks/>
          </p:cNvSpPr>
          <p:nvPr/>
        </p:nvSpPr>
        <p:spPr bwMode="auto">
          <a:xfrm>
            <a:off x="3115941" y="2424105"/>
            <a:ext cx="150395" cy="150395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78" name="AutoShape 75"/>
          <p:cNvSpPr>
            <a:spLocks/>
          </p:cNvSpPr>
          <p:nvPr/>
        </p:nvSpPr>
        <p:spPr bwMode="auto">
          <a:xfrm>
            <a:off x="3503805" y="2170809"/>
            <a:ext cx="150395" cy="150395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79" name="AutoShape 76"/>
          <p:cNvSpPr>
            <a:spLocks/>
          </p:cNvSpPr>
          <p:nvPr/>
        </p:nvSpPr>
        <p:spPr bwMode="auto">
          <a:xfrm>
            <a:off x="3337577" y="2337037"/>
            <a:ext cx="150395" cy="150395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80" name="AutoShape 77"/>
          <p:cNvSpPr>
            <a:spLocks/>
          </p:cNvSpPr>
          <p:nvPr/>
        </p:nvSpPr>
        <p:spPr bwMode="auto">
          <a:xfrm>
            <a:off x="3337577" y="2811965"/>
            <a:ext cx="150395" cy="150395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81" name="AutoShape 78"/>
          <p:cNvSpPr>
            <a:spLocks/>
          </p:cNvSpPr>
          <p:nvPr/>
        </p:nvSpPr>
        <p:spPr bwMode="auto">
          <a:xfrm>
            <a:off x="2949717" y="2804053"/>
            <a:ext cx="150395" cy="150395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82" name="AutoShape 79"/>
          <p:cNvSpPr>
            <a:spLocks/>
          </p:cNvSpPr>
          <p:nvPr/>
        </p:nvSpPr>
        <p:spPr bwMode="auto">
          <a:xfrm>
            <a:off x="3005125" y="3073177"/>
            <a:ext cx="150395" cy="150395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83" name="AutoShape 80"/>
          <p:cNvSpPr>
            <a:spLocks/>
          </p:cNvSpPr>
          <p:nvPr/>
        </p:nvSpPr>
        <p:spPr bwMode="auto">
          <a:xfrm>
            <a:off x="3377153" y="3326477"/>
            <a:ext cx="150395" cy="150395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84" name="AutoShape 81"/>
          <p:cNvSpPr>
            <a:spLocks/>
          </p:cNvSpPr>
          <p:nvPr/>
        </p:nvSpPr>
        <p:spPr bwMode="auto">
          <a:xfrm>
            <a:off x="3258421" y="3136501"/>
            <a:ext cx="150395" cy="150395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85" name="AutoShape 82"/>
          <p:cNvSpPr>
            <a:spLocks/>
          </p:cNvSpPr>
          <p:nvPr/>
        </p:nvSpPr>
        <p:spPr bwMode="auto">
          <a:xfrm>
            <a:off x="2941801" y="3263153"/>
            <a:ext cx="150395" cy="150395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86" name="AutoShape 83"/>
          <p:cNvSpPr>
            <a:spLocks/>
          </p:cNvSpPr>
          <p:nvPr/>
        </p:nvSpPr>
        <p:spPr bwMode="auto">
          <a:xfrm>
            <a:off x="2585605" y="3801405"/>
            <a:ext cx="150395" cy="150395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87" name="AutoShape 84"/>
          <p:cNvSpPr>
            <a:spLocks/>
          </p:cNvSpPr>
          <p:nvPr/>
        </p:nvSpPr>
        <p:spPr bwMode="auto">
          <a:xfrm>
            <a:off x="2047349" y="4418817"/>
            <a:ext cx="150395" cy="150395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88" name="AutoShape 85"/>
          <p:cNvSpPr>
            <a:spLocks/>
          </p:cNvSpPr>
          <p:nvPr/>
        </p:nvSpPr>
        <p:spPr bwMode="auto">
          <a:xfrm>
            <a:off x="2482701" y="4331745"/>
            <a:ext cx="150395" cy="150395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89" name="AutoShape 86"/>
          <p:cNvSpPr>
            <a:spLocks/>
          </p:cNvSpPr>
          <p:nvPr/>
        </p:nvSpPr>
        <p:spPr bwMode="auto">
          <a:xfrm>
            <a:off x="2361994" y="4709711"/>
            <a:ext cx="110817" cy="12664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 w 21600"/>
              <a:gd name="T9" fmla="*/ 0 h 21600"/>
              <a:gd name="T10" fmla="*/ 1 w 21600"/>
              <a:gd name="T11" fmla="*/ 0 h 21600"/>
              <a:gd name="T12" fmla="*/ 1 w 21600"/>
              <a:gd name="T13" fmla="*/ 0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1 h 21600"/>
              <a:gd name="T20" fmla="*/ 1 w 21600"/>
              <a:gd name="T21" fmla="*/ 1 h 21600"/>
              <a:gd name="T22" fmla="*/ 1 w 21600"/>
              <a:gd name="T23" fmla="*/ 1 h 21600"/>
              <a:gd name="T24" fmla="*/ 1 w 21600"/>
              <a:gd name="T25" fmla="*/ 1 h 21600"/>
              <a:gd name="T26" fmla="*/ 1 w 21600"/>
              <a:gd name="T27" fmla="*/ 1 h 21600"/>
              <a:gd name="T28" fmla="*/ 0 w 21600"/>
              <a:gd name="T29" fmla="*/ 1 h 21600"/>
              <a:gd name="T30" fmla="*/ 0 w 21600"/>
              <a:gd name="T31" fmla="*/ 1 h 21600"/>
              <a:gd name="T32" fmla="*/ 0 w 21600"/>
              <a:gd name="T33" fmla="*/ 1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0 h 21600"/>
              <a:gd name="T40" fmla="*/ 0 w 21600"/>
              <a:gd name="T41" fmla="*/ 0 h 21600"/>
              <a:gd name="T42" fmla="*/ 0 w 21600"/>
              <a:gd name="T43" fmla="*/ 0 h 21600"/>
              <a:gd name="T44" fmla="*/ 0 w 21600"/>
              <a:gd name="T45" fmla="*/ 0 h 21600"/>
              <a:gd name="T46" fmla="*/ 0 w 21600"/>
              <a:gd name="T47" fmla="*/ 0 h 21600"/>
              <a:gd name="T48" fmla="*/ 0 w 21600"/>
              <a:gd name="T49" fmla="*/ 0 h 21600"/>
              <a:gd name="T50" fmla="*/ 0 w 21600"/>
              <a:gd name="T51" fmla="*/ 0 h 21600"/>
              <a:gd name="T52" fmla="*/ 0 w 21600"/>
              <a:gd name="T53" fmla="*/ 0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0 w 21600"/>
              <a:gd name="T61" fmla="*/ 0 h 21600"/>
              <a:gd name="T62" fmla="*/ 0 w 21600"/>
              <a:gd name="T63" fmla="*/ 0 h 21600"/>
              <a:gd name="T64" fmla="*/ 0 w 21600"/>
              <a:gd name="T65" fmla="*/ 0 h 21600"/>
              <a:gd name="T66" fmla="*/ 0 w 21600"/>
              <a:gd name="T67" fmla="*/ 0 h 21600"/>
              <a:gd name="T68" fmla="*/ 0 w 21600"/>
              <a:gd name="T69" fmla="*/ 0 h 21600"/>
              <a:gd name="T70" fmla="*/ 0 w 21600"/>
              <a:gd name="T71" fmla="*/ 0 h 21600"/>
              <a:gd name="T72" fmla="*/ 0 w 21600"/>
              <a:gd name="T73" fmla="*/ 0 h 21600"/>
              <a:gd name="T74" fmla="*/ 0 w 21600"/>
              <a:gd name="T75" fmla="*/ 0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90" name="AutoShape 87"/>
          <p:cNvSpPr>
            <a:spLocks/>
          </p:cNvSpPr>
          <p:nvPr/>
        </p:nvSpPr>
        <p:spPr bwMode="auto">
          <a:xfrm>
            <a:off x="2110673" y="5669469"/>
            <a:ext cx="150395" cy="150395"/>
          </a:xfrm>
          <a:prstGeom prst="diamond">
            <a:avLst/>
          </a:prstGeom>
          <a:noFill/>
          <a:ln w="25400">
            <a:solidFill>
              <a:srgbClr val="F47A7E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91" name="AutoShape 88"/>
          <p:cNvSpPr>
            <a:spLocks/>
          </p:cNvSpPr>
          <p:nvPr/>
        </p:nvSpPr>
        <p:spPr bwMode="auto">
          <a:xfrm>
            <a:off x="2411461" y="5598229"/>
            <a:ext cx="150395" cy="150395"/>
          </a:xfrm>
          <a:prstGeom prst="diamond">
            <a:avLst/>
          </a:prstGeom>
          <a:noFill/>
          <a:ln w="25400">
            <a:solidFill>
              <a:srgbClr val="F47A7E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92" name="AutoShape 89"/>
          <p:cNvSpPr>
            <a:spLocks/>
          </p:cNvSpPr>
          <p:nvPr/>
        </p:nvSpPr>
        <p:spPr bwMode="auto">
          <a:xfrm>
            <a:off x="2324393" y="6176061"/>
            <a:ext cx="150395" cy="150395"/>
          </a:xfrm>
          <a:prstGeom prst="diamond">
            <a:avLst/>
          </a:prstGeom>
          <a:noFill/>
          <a:ln w="25400">
            <a:solidFill>
              <a:srgbClr val="F47A7E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93" name="AutoShape 90"/>
          <p:cNvSpPr>
            <a:spLocks/>
          </p:cNvSpPr>
          <p:nvPr/>
        </p:nvSpPr>
        <p:spPr bwMode="auto">
          <a:xfrm>
            <a:off x="2005797" y="6174080"/>
            <a:ext cx="110817" cy="12664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 w 21600"/>
              <a:gd name="T9" fmla="*/ 0 h 21600"/>
              <a:gd name="T10" fmla="*/ 1 w 21600"/>
              <a:gd name="T11" fmla="*/ 0 h 21600"/>
              <a:gd name="T12" fmla="*/ 1 w 21600"/>
              <a:gd name="T13" fmla="*/ 0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1 h 21600"/>
              <a:gd name="T20" fmla="*/ 1 w 21600"/>
              <a:gd name="T21" fmla="*/ 1 h 21600"/>
              <a:gd name="T22" fmla="*/ 1 w 21600"/>
              <a:gd name="T23" fmla="*/ 1 h 21600"/>
              <a:gd name="T24" fmla="*/ 1 w 21600"/>
              <a:gd name="T25" fmla="*/ 1 h 21600"/>
              <a:gd name="T26" fmla="*/ 1 w 21600"/>
              <a:gd name="T27" fmla="*/ 1 h 21600"/>
              <a:gd name="T28" fmla="*/ 0 w 21600"/>
              <a:gd name="T29" fmla="*/ 1 h 21600"/>
              <a:gd name="T30" fmla="*/ 0 w 21600"/>
              <a:gd name="T31" fmla="*/ 1 h 21600"/>
              <a:gd name="T32" fmla="*/ 0 w 21600"/>
              <a:gd name="T33" fmla="*/ 1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0 h 21600"/>
              <a:gd name="T40" fmla="*/ 0 w 21600"/>
              <a:gd name="T41" fmla="*/ 0 h 21600"/>
              <a:gd name="T42" fmla="*/ 0 w 21600"/>
              <a:gd name="T43" fmla="*/ 0 h 21600"/>
              <a:gd name="T44" fmla="*/ 0 w 21600"/>
              <a:gd name="T45" fmla="*/ 0 h 21600"/>
              <a:gd name="T46" fmla="*/ 0 w 21600"/>
              <a:gd name="T47" fmla="*/ 0 h 21600"/>
              <a:gd name="T48" fmla="*/ 0 w 21600"/>
              <a:gd name="T49" fmla="*/ 0 h 21600"/>
              <a:gd name="T50" fmla="*/ 0 w 21600"/>
              <a:gd name="T51" fmla="*/ 0 h 21600"/>
              <a:gd name="T52" fmla="*/ 0 w 21600"/>
              <a:gd name="T53" fmla="*/ 0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0 w 21600"/>
              <a:gd name="T61" fmla="*/ 0 h 21600"/>
              <a:gd name="T62" fmla="*/ 0 w 21600"/>
              <a:gd name="T63" fmla="*/ 0 h 21600"/>
              <a:gd name="T64" fmla="*/ 0 w 21600"/>
              <a:gd name="T65" fmla="*/ 0 h 21600"/>
              <a:gd name="T66" fmla="*/ 0 w 21600"/>
              <a:gd name="T67" fmla="*/ 0 h 21600"/>
              <a:gd name="T68" fmla="*/ 0 w 21600"/>
              <a:gd name="T69" fmla="*/ 0 h 21600"/>
              <a:gd name="T70" fmla="*/ 0 w 21600"/>
              <a:gd name="T71" fmla="*/ 0 h 21600"/>
              <a:gd name="T72" fmla="*/ 0 w 21600"/>
              <a:gd name="T73" fmla="*/ 0 h 21600"/>
              <a:gd name="T74" fmla="*/ 0 w 21600"/>
              <a:gd name="T75" fmla="*/ 0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F47A7E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94" name="AutoShape 91"/>
          <p:cNvSpPr>
            <a:spLocks/>
          </p:cNvSpPr>
          <p:nvPr/>
        </p:nvSpPr>
        <p:spPr bwMode="auto">
          <a:xfrm>
            <a:off x="1974134" y="5849544"/>
            <a:ext cx="110817" cy="12664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 w 21600"/>
              <a:gd name="T9" fmla="*/ 0 h 21600"/>
              <a:gd name="T10" fmla="*/ 1 w 21600"/>
              <a:gd name="T11" fmla="*/ 0 h 21600"/>
              <a:gd name="T12" fmla="*/ 1 w 21600"/>
              <a:gd name="T13" fmla="*/ 0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1 h 21600"/>
              <a:gd name="T20" fmla="*/ 1 w 21600"/>
              <a:gd name="T21" fmla="*/ 1 h 21600"/>
              <a:gd name="T22" fmla="*/ 1 w 21600"/>
              <a:gd name="T23" fmla="*/ 1 h 21600"/>
              <a:gd name="T24" fmla="*/ 1 w 21600"/>
              <a:gd name="T25" fmla="*/ 1 h 21600"/>
              <a:gd name="T26" fmla="*/ 1 w 21600"/>
              <a:gd name="T27" fmla="*/ 1 h 21600"/>
              <a:gd name="T28" fmla="*/ 0 w 21600"/>
              <a:gd name="T29" fmla="*/ 1 h 21600"/>
              <a:gd name="T30" fmla="*/ 0 w 21600"/>
              <a:gd name="T31" fmla="*/ 1 h 21600"/>
              <a:gd name="T32" fmla="*/ 0 w 21600"/>
              <a:gd name="T33" fmla="*/ 1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0 h 21600"/>
              <a:gd name="T40" fmla="*/ 0 w 21600"/>
              <a:gd name="T41" fmla="*/ 0 h 21600"/>
              <a:gd name="T42" fmla="*/ 0 w 21600"/>
              <a:gd name="T43" fmla="*/ 0 h 21600"/>
              <a:gd name="T44" fmla="*/ 0 w 21600"/>
              <a:gd name="T45" fmla="*/ 0 h 21600"/>
              <a:gd name="T46" fmla="*/ 0 w 21600"/>
              <a:gd name="T47" fmla="*/ 0 h 21600"/>
              <a:gd name="T48" fmla="*/ 0 w 21600"/>
              <a:gd name="T49" fmla="*/ 0 h 21600"/>
              <a:gd name="T50" fmla="*/ 0 w 21600"/>
              <a:gd name="T51" fmla="*/ 0 h 21600"/>
              <a:gd name="T52" fmla="*/ 0 w 21600"/>
              <a:gd name="T53" fmla="*/ 0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0 w 21600"/>
              <a:gd name="T61" fmla="*/ 0 h 21600"/>
              <a:gd name="T62" fmla="*/ 0 w 21600"/>
              <a:gd name="T63" fmla="*/ 0 h 21600"/>
              <a:gd name="T64" fmla="*/ 0 w 21600"/>
              <a:gd name="T65" fmla="*/ 0 h 21600"/>
              <a:gd name="T66" fmla="*/ 0 w 21600"/>
              <a:gd name="T67" fmla="*/ 0 h 21600"/>
              <a:gd name="T68" fmla="*/ 0 w 21600"/>
              <a:gd name="T69" fmla="*/ 0 h 21600"/>
              <a:gd name="T70" fmla="*/ 0 w 21600"/>
              <a:gd name="T71" fmla="*/ 0 h 21600"/>
              <a:gd name="T72" fmla="*/ 0 w 21600"/>
              <a:gd name="T73" fmla="*/ 0 h 21600"/>
              <a:gd name="T74" fmla="*/ 0 w 21600"/>
              <a:gd name="T75" fmla="*/ 0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F47A7E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95" name="AutoShape 92"/>
          <p:cNvSpPr>
            <a:spLocks/>
          </p:cNvSpPr>
          <p:nvPr/>
        </p:nvSpPr>
        <p:spPr bwMode="auto">
          <a:xfrm>
            <a:off x="2369909" y="6015771"/>
            <a:ext cx="110817" cy="12664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 w 21600"/>
              <a:gd name="T9" fmla="*/ 0 h 21600"/>
              <a:gd name="T10" fmla="*/ 1 w 21600"/>
              <a:gd name="T11" fmla="*/ 0 h 21600"/>
              <a:gd name="T12" fmla="*/ 1 w 21600"/>
              <a:gd name="T13" fmla="*/ 0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1 h 21600"/>
              <a:gd name="T20" fmla="*/ 1 w 21600"/>
              <a:gd name="T21" fmla="*/ 1 h 21600"/>
              <a:gd name="T22" fmla="*/ 1 w 21600"/>
              <a:gd name="T23" fmla="*/ 1 h 21600"/>
              <a:gd name="T24" fmla="*/ 1 w 21600"/>
              <a:gd name="T25" fmla="*/ 1 h 21600"/>
              <a:gd name="T26" fmla="*/ 1 w 21600"/>
              <a:gd name="T27" fmla="*/ 1 h 21600"/>
              <a:gd name="T28" fmla="*/ 0 w 21600"/>
              <a:gd name="T29" fmla="*/ 1 h 21600"/>
              <a:gd name="T30" fmla="*/ 0 w 21600"/>
              <a:gd name="T31" fmla="*/ 1 h 21600"/>
              <a:gd name="T32" fmla="*/ 0 w 21600"/>
              <a:gd name="T33" fmla="*/ 1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0 h 21600"/>
              <a:gd name="T40" fmla="*/ 0 w 21600"/>
              <a:gd name="T41" fmla="*/ 0 h 21600"/>
              <a:gd name="T42" fmla="*/ 0 w 21600"/>
              <a:gd name="T43" fmla="*/ 0 h 21600"/>
              <a:gd name="T44" fmla="*/ 0 w 21600"/>
              <a:gd name="T45" fmla="*/ 0 h 21600"/>
              <a:gd name="T46" fmla="*/ 0 w 21600"/>
              <a:gd name="T47" fmla="*/ 0 h 21600"/>
              <a:gd name="T48" fmla="*/ 0 w 21600"/>
              <a:gd name="T49" fmla="*/ 0 h 21600"/>
              <a:gd name="T50" fmla="*/ 0 w 21600"/>
              <a:gd name="T51" fmla="*/ 0 h 21600"/>
              <a:gd name="T52" fmla="*/ 0 w 21600"/>
              <a:gd name="T53" fmla="*/ 0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0 w 21600"/>
              <a:gd name="T61" fmla="*/ 0 h 21600"/>
              <a:gd name="T62" fmla="*/ 0 w 21600"/>
              <a:gd name="T63" fmla="*/ 0 h 21600"/>
              <a:gd name="T64" fmla="*/ 0 w 21600"/>
              <a:gd name="T65" fmla="*/ 0 h 21600"/>
              <a:gd name="T66" fmla="*/ 0 w 21600"/>
              <a:gd name="T67" fmla="*/ 0 h 21600"/>
              <a:gd name="T68" fmla="*/ 0 w 21600"/>
              <a:gd name="T69" fmla="*/ 0 h 21600"/>
              <a:gd name="T70" fmla="*/ 0 w 21600"/>
              <a:gd name="T71" fmla="*/ 0 h 21600"/>
              <a:gd name="T72" fmla="*/ 0 w 21600"/>
              <a:gd name="T73" fmla="*/ 0 h 21600"/>
              <a:gd name="T74" fmla="*/ 0 w 21600"/>
              <a:gd name="T75" fmla="*/ 0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F47A7E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5595295" y="1677753"/>
            <a:ext cx="3567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添加对战模式</a:t>
            </a:r>
          </a:p>
        </p:txBody>
      </p:sp>
      <p:sp>
        <p:nvSpPr>
          <p:cNvPr id="99" name="文本框 98"/>
          <p:cNvSpPr txBox="1"/>
          <p:nvPr/>
        </p:nvSpPr>
        <p:spPr>
          <a:xfrm>
            <a:off x="5595295" y="3300442"/>
            <a:ext cx="3567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改进界面</a:t>
            </a:r>
            <a:endParaRPr lang="zh-CN" altLang="en-US" sz="3200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5595295" y="4923128"/>
            <a:ext cx="3567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制作更炫酷的特效</a:t>
            </a:r>
          </a:p>
        </p:txBody>
      </p:sp>
    </p:spTree>
    <p:extLst>
      <p:ext uri="{BB962C8B-B14F-4D97-AF65-F5344CB8AC3E}">
        <p14:creationId xmlns:p14="http://schemas.microsoft.com/office/powerpoint/2010/main" val="91663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flipV="1">
            <a:off x="0" y="0"/>
            <a:ext cx="12192000" cy="6858000"/>
            <a:chOff x="0" y="0"/>
            <a:chExt cx="12192000" cy="6858000"/>
          </a:xfrm>
        </p:grpSpPr>
        <p:sp>
          <p:nvSpPr>
            <p:cNvPr id="38" name="任意多边形 37"/>
            <p:cNvSpPr/>
            <p:nvPr/>
          </p:nvSpPr>
          <p:spPr>
            <a:xfrm>
              <a:off x="3" y="0"/>
              <a:ext cx="12191997" cy="6858000"/>
            </a:xfrm>
            <a:custGeom>
              <a:avLst/>
              <a:gdLst>
                <a:gd name="connsiteX0" fmla="*/ 0 w 12191997"/>
                <a:gd name="connsiteY0" fmla="*/ 0 h 6858000"/>
                <a:gd name="connsiteX1" fmla="*/ 24011 w 12191997"/>
                <a:gd name="connsiteY1" fmla="*/ 21132 h 6858000"/>
                <a:gd name="connsiteX2" fmla="*/ 3215083 w 12191997"/>
                <a:gd name="connsiteY2" fmla="*/ 4444499 h 6858000"/>
                <a:gd name="connsiteX3" fmla="*/ 5948172 w 12191997"/>
                <a:gd name="connsiteY3" fmla="*/ 3936781 h 6858000"/>
                <a:gd name="connsiteX4" fmla="*/ 9019272 w 12191997"/>
                <a:gd name="connsiteY4" fmla="*/ 4628455 h 6858000"/>
                <a:gd name="connsiteX5" fmla="*/ 11940841 w 12191997"/>
                <a:gd name="connsiteY5" fmla="*/ 1618029 h 6858000"/>
                <a:gd name="connsiteX6" fmla="*/ 12191997 w 12191997"/>
                <a:gd name="connsiteY6" fmla="*/ 1555017 h 6858000"/>
                <a:gd name="connsiteX7" fmla="*/ 12191997 w 12191997"/>
                <a:gd name="connsiteY7" fmla="*/ 6858000 h 6858000"/>
                <a:gd name="connsiteX8" fmla="*/ 28090 w 12191997"/>
                <a:gd name="connsiteY8" fmla="*/ 6858000 h 6858000"/>
                <a:gd name="connsiteX9" fmla="*/ 0 w 12191997"/>
                <a:gd name="connsiteY9" fmla="*/ 6503896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1997" h="6858000">
                  <a:moveTo>
                    <a:pt x="0" y="0"/>
                  </a:moveTo>
                  <a:lnTo>
                    <a:pt x="24011" y="21132"/>
                  </a:lnTo>
                  <a:cubicBezTo>
                    <a:pt x="3486450" y="1532691"/>
                    <a:pt x="2333294" y="3873711"/>
                    <a:pt x="3215083" y="4444499"/>
                  </a:cubicBezTo>
                  <a:cubicBezTo>
                    <a:pt x="4260165" y="5120988"/>
                    <a:pt x="4980808" y="3906122"/>
                    <a:pt x="5948172" y="3936781"/>
                  </a:cubicBezTo>
                  <a:cubicBezTo>
                    <a:pt x="6915536" y="3967440"/>
                    <a:pt x="7929423" y="5035376"/>
                    <a:pt x="9019272" y="4628455"/>
                  </a:cubicBezTo>
                  <a:cubicBezTo>
                    <a:pt x="10041005" y="4246967"/>
                    <a:pt x="9424603" y="2317968"/>
                    <a:pt x="11940841" y="1618029"/>
                  </a:cubicBezTo>
                  <a:lnTo>
                    <a:pt x="12191997" y="1555017"/>
                  </a:lnTo>
                  <a:lnTo>
                    <a:pt x="12191997" y="6858000"/>
                  </a:lnTo>
                  <a:lnTo>
                    <a:pt x="28090" y="6858000"/>
                  </a:lnTo>
                  <a:lnTo>
                    <a:pt x="0" y="6503896"/>
                  </a:lnTo>
                  <a:close/>
                </a:path>
              </a:pathLst>
            </a:custGeom>
            <a:solidFill>
              <a:srgbClr val="76D1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0" y="3290186"/>
              <a:ext cx="12192000" cy="3208620"/>
            </a:xfrm>
            <a:custGeom>
              <a:avLst/>
              <a:gdLst>
                <a:gd name="connsiteX0" fmla="*/ 0 w 6873876"/>
                <a:gd name="connsiteY0" fmla="*/ 3862404 h 4084976"/>
                <a:gd name="connsiteX1" fmla="*/ 0 w 6873876"/>
                <a:gd name="connsiteY1" fmla="*/ 0 h 4084976"/>
                <a:gd name="connsiteX2" fmla="*/ 19813 w 6873876"/>
                <a:gd name="connsiteY2" fmla="*/ 649 h 4084976"/>
                <a:gd name="connsiteX3" fmla="*/ 1102290 w 6873876"/>
                <a:gd name="connsiteY3" fmla="*/ 2669632 h 4084976"/>
                <a:gd name="connsiteX4" fmla="*/ 3281208 w 6873876"/>
                <a:gd name="connsiteY4" fmla="*/ 2248729 h 4084976"/>
                <a:gd name="connsiteX5" fmla="*/ 5071222 w 6873876"/>
                <a:gd name="connsiteY5" fmla="*/ 3257046 h 4084976"/>
                <a:gd name="connsiteX6" fmla="*/ 6745458 w 6873876"/>
                <a:gd name="connsiteY6" fmla="*/ 1953835 h 4084976"/>
                <a:gd name="connsiteX7" fmla="*/ 6873876 w 6873876"/>
                <a:gd name="connsiteY7" fmla="*/ 1946741 h 4084976"/>
                <a:gd name="connsiteX8" fmla="*/ 6873876 w 6873876"/>
                <a:gd name="connsiteY8" fmla="*/ 3890551 h 4084976"/>
                <a:gd name="connsiteX9" fmla="*/ 6858379 w 6873876"/>
                <a:gd name="connsiteY9" fmla="*/ 4084976 h 4084976"/>
                <a:gd name="connsiteX10" fmla="*/ 15495 w 6873876"/>
                <a:gd name="connsiteY10" fmla="*/ 4084976 h 4084976"/>
                <a:gd name="connsiteX0" fmla="*/ 0 w 6873876"/>
                <a:gd name="connsiteY0" fmla="*/ 3862404 h 4084976"/>
                <a:gd name="connsiteX1" fmla="*/ 0 w 6873876"/>
                <a:gd name="connsiteY1" fmla="*/ 0 h 4084976"/>
                <a:gd name="connsiteX2" fmla="*/ 19813 w 6873876"/>
                <a:gd name="connsiteY2" fmla="*/ 649 h 4084976"/>
                <a:gd name="connsiteX3" fmla="*/ 1102290 w 6873876"/>
                <a:gd name="connsiteY3" fmla="*/ 2669632 h 4084976"/>
                <a:gd name="connsiteX4" fmla="*/ 3281208 w 6873876"/>
                <a:gd name="connsiteY4" fmla="*/ 2248729 h 4084976"/>
                <a:gd name="connsiteX5" fmla="*/ 5071222 w 6873876"/>
                <a:gd name="connsiteY5" fmla="*/ 3257046 h 4084976"/>
                <a:gd name="connsiteX6" fmla="*/ 6745458 w 6873876"/>
                <a:gd name="connsiteY6" fmla="*/ 1953835 h 4084976"/>
                <a:gd name="connsiteX7" fmla="*/ 6873876 w 6873876"/>
                <a:gd name="connsiteY7" fmla="*/ 1946741 h 4084976"/>
                <a:gd name="connsiteX8" fmla="*/ 6873876 w 6873876"/>
                <a:gd name="connsiteY8" fmla="*/ 3890551 h 4084976"/>
                <a:gd name="connsiteX9" fmla="*/ 6858379 w 6873876"/>
                <a:gd name="connsiteY9" fmla="*/ 4084976 h 4084976"/>
                <a:gd name="connsiteX10" fmla="*/ 15495 w 6873876"/>
                <a:gd name="connsiteY10" fmla="*/ 4084976 h 4084976"/>
                <a:gd name="connsiteX11" fmla="*/ 0 w 6873876"/>
                <a:gd name="connsiteY11" fmla="*/ 3862404 h 4084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873876" h="4084976">
                  <a:moveTo>
                    <a:pt x="0" y="3862404"/>
                  </a:moveTo>
                  <a:lnTo>
                    <a:pt x="0" y="0"/>
                  </a:lnTo>
                  <a:lnTo>
                    <a:pt x="19813" y="649"/>
                  </a:lnTo>
                  <a:cubicBezTo>
                    <a:pt x="1573173" y="999691"/>
                    <a:pt x="546733" y="2305711"/>
                    <a:pt x="1102290" y="2669632"/>
                  </a:cubicBezTo>
                  <a:cubicBezTo>
                    <a:pt x="1675767" y="3045292"/>
                    <a:pt x="2619720" y="2150826"/>
                    <a:pt x="3281208" y="2248729"/>
                  </a:cubicBezTo>
                  <a:cubicBezTo>
                    <a:pt x="3942697" y="2346631"/>
                    <a:pt x="4446614" y="3307476"/>
                    <a:pt x="5071222" y="3257046"/>
                  </a:cubicBezTo>
                  <a:cubicBezTo>
                    <a:pt x="5656792" y="3209768"/>
                    <a:pt x="5434189" y="2064425"/>
                    <a:pt x="6745458" y="1953835"/>
                  </a:cubicBezTo>
                  <a:lnTo>
                    <a:pt x="6873876" y="1946741"/>
                  </a:lnTo>
                  <a:lnTo>
                    <a:pt x="6873876" y="3890551"/>
                  </a:lnTo>
                  <a:lnTo>
                    <a:pt x="6858379" y="4084976"/>
                  </a:lnTo>
                  <a:lnTo>
                    <a:pt x="15495" y="4084976"/>
                  </a:lnTo>
                  <a:lnTo>
                    <a:pt x="0" y="3862404"/>
                  </a:lnTo>
                  <a:close/>
                </a:path>
              </a:pathLst>
            </a:custGeom>
            <a:solidFill>
              <a:srgbClr val="F47A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0" y="4659666"/>
              <a:ext cx="12192000" cy="1958553"/>
            </a:xfrm>
            <a:custGeom>
              <a:avLst/>
              <a:gdLst>
                <a:gd name="connsiteX0" fmla="*/ 0 w 12234516"/>
                <a:gd name="connsiteY0" fmla="*/ 0 h 5134889"/>
                <a:gd name="connsiteX1" fmla="*/ 50179 w 12234516"/>
                <a:gd name="connsiteY1" fmla="*/ 28624 h 5134889"/>
                <a:gd name="connsiteX2" fmla="*/ 1943100 w 12234516"/>
                <a:gd name="connsiteY2" fmla="*/ 2220239 h 5134889"/>
                <a:gd name="connsiteX3" fmla="*/ 4886327 w 12234516"/>
                <a:gd name="connsiteY3" fmla="*/ 1048664 h 5134889"/>
                <a:gd name="connsiteX4" fmla="*/ 7143751 w 12234516"/>
                <a:gd name="connsiteY4" fmla="*/ 3048914 h 5134889"/>
                <a:gd name="connsiteX5" fmla="*/ 9172575 w 12234516"/>
                <a:gd name="connsiteY5" fmla="*/ 4191914 h 5134889"/>
                <a:gd name="connsiteX6" fmla="*/ 10201275 w 12234516"/>
                <a:gd name="connsiteY6" fmla="*/ 2620289 h 5134889"/>
                <a:gd name="connsiteX7" fmla="*/ 12094905 w 12234516"/>
                <a:gd name="connsiteY7" fmla="*/ 2178053 h 5134889"/>
                <a:gd name="connsiteX8" fmla="*/ 12234516 w 12234516"/>
                <a:gd name="connsiteY8" fmla="*/ 2140049 h 5134889"/>
                <a:gd name="connsiteX9" fmla="*/ 12234516 w 12234516"/>
                <a:gd name="connsiteY9" fmla="*/ 5134889 h 5134889"/>
                <a:gd name="connsiteX10" fmla="*/ 0 w 12234516"/>
                <a:gd name="connsiteY10" fmla="*/ 5134889 h 5134889"/>
                <a:gd name="connsiteX0" fmla="*/ 0 w 12234516"/>
                <a:gd name="connsiteY0" fmla="*/ 0 h 5134889"/>
                <a:gd name="connsiteX1" fmla="*/ 50179 w 12234516"/>
                <a:gd name="connsiteY1" fmla="*/ 28624 h 5134889"/>
                <a:gd name="connsiteX2" fmla="*/ 1943100 w 12234516"/>
                <a:gd name="connsiteY2" fmla="*/ 2220239 h 5134889"/>
                <a:gd name="connsiteX3" fmla="*/ 3914777 w 12234516"/>
                <a:gd name="connsiteY3" fmla="*/ 915314 h 5134889"/>
                <a:gd name="connsiteX4" fmla="*/ 7143751 w 12234516"/>
                <a:gd name="connsiteY4" fmla="*/ 3048914 h 5134889"/>
                <a:gd name="connsiteX5" fmla="*/ 9172575 w 12234516"/>
                <a:gd name="connsiteY5" fmla="*/ 4191914 h 5134889"/>
                <a:gd name="connsiteX6" fmla="*/ 10201275 w 12234516"/>
                <a:gd name="connsiteY6" fmla="*/ 2620289 h 5134889"/>
                <a:gd name="connsiteX7" fmla="*/ 12094905 w 12234516"/>
                <a:gd name="connsiteY7" fmla="*/ 2178053 h 5134889"/>
                <a:gd name="connsiteX8" fmla="*/ 12234516 w 12234516"/>
                <a:gd name="connsiteY8" fmla="*/ 2140049 h 5134889"/>
                <a:gd name="connsiteX9" fmla="*/ 12234516 w 12234516"/>
                <a:gd name="connsiteY9" fmla="*/ 5134889 h 5134889"/>
                <a:gd name="connsiteX10" fmla="*/ 0 w 12234516"/>
                <a:gd name="connsiteY10" fmla="*/ 5134889 h 5134889"/>
                <a:gd name="connsiteX11" fmla="*/ 0 w 12234516"/>
                <a:gd name="connsiteY11" fmla="*/ 0 h 5134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34516" h="5134889">
                  <a:moveTo>
                    <a:pt x="0" y="0"/>
                  </a:moveTo>
                  <a:lnTo>
                    <a:pt x="50179" y="28624"/>
                  </a:lnTo>
                  <a:cubicBezTo>
                    <a:pt x="1036846" y="639838"/>
                    <a:pt x="1299000" y="2072457"/>
                    <a:pt x="1943100" y="2220239"/>
                  </a:cubicBezTo>
                  <a:cubicBezTo>
                    <a:pt x="2587200" y="2368021"/>
                    <a:pt x="3048000" y="777202"/>
                    <a:pt x="3914777" y="915314"/>
                  </a:cubicBezTo>
                  <a:cubicBezTo>
                    <a:pt x="4781550" y="1053426"/>
                    <a:pt x="6267451" y="2502814"/>
                    <a:pt x="7143751" y="3048914"/>
                  </a:cubicBezTo>
                  <a:cubicBezTo>
                    <a:pt x="8020051" y="3595014"/>
                    <a:pt x="8662988" y="4263351"/>
                    <a:pt x="9172575" y="4191914"/>
                  </a:cubicBezTo>
                  <a:cubicBezTo>
                    <a:pt x="9682162" y="4120477"/>
                    <a:pt x="9623627" y="2987615"/>
                    <a:pt x="10201275" y="2620289"/>
                  </a:cubicBezTo>
                  <a:cubicBezTo>
                    <a:pt x="10634512" y="2344795"/>
                    <a:pt x="11463504" y="2317454"/>
                    <a:pt x="12094905" y="2178053"/>
                  </a:cubicBezTo>
                  <a:lnTo>
                    <a:pt x="12234516" y="2140049"/>
                  </a:lnTo>
                  <a:lnTo>
                    <a:pt x="12234516" y="5134889"/>
                  </a:lnTo>
                  <a:lnTo>
                    <a:pt x="0" y="5134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57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任意多边形 33"/>
            <p:cNvSpPr/>
            <p:nvPr/>
          </p:nvSpPr>
          <p:spPr>
            <a:xfrm>
              <a:off x="0" y="5472235"/>
              <a:ext cx="12192000" cy="1385765"/>
            </a:xfrm>
            <a:custGeom>
              <a:avLst/>
              <a:gdLst>
                <a:gd name="connsiteX0" fmla="*/ 3768774 w 12234516"/>
                <a:gd name="connsiteY0" fmla="*/ 757 h 4210062"/>
                <a:gd name="connsiteX1" fmla="*/ 3857625 w 12234516"/>
                <a:gd name="connsiteY1" fmla="*/ 9537 h 4210062"/>
                <a:gd name="connsiteX2" fmla="*/ 7686675 w 12234516"/>
                <a:gd name="connsiteY2" fmla="*/ 2409837 h 4210062"/>
                <a:gd name="connsiteX3" fmla="*/ 8515350 w 12234516"/>
                <a:gd name="connsiteY3" fmla="*/ 1638312 h 4210062"/>
                <a:gd name="connsiteX4" fmla="*/ 10401300 w 12234516"/>
                <a:gd name="connsiteY4" fmla="*/ 2124087 h 4210062"/>
                <a:gd name="connsiteX5" fmla="*/ 12152691 w 12234516"/>
                <a:gd name="connsiteY5" fmla="*/ 1206004 h 4210062"/>
                <a:gd name="connsiteX6" fmla="*/ 12234516 w 12234516"/>
                <a:gd name="connsiteY6" fmla="*/ 1160237 h 4210062"/>
                <a:gd name="connsiteX7" fmla="*/ 12234516 w 12234516"/>
                <a:gd name="connsiteY7" fmla="*/ 4210062 h 4210062"/>
                <a:gd name="connsiteX8" fmla="*/ 0 w 12234516"/>
                <a:gd name="connsiteY8" fmla="*/ 4210062 h 4210062"/>
                <a:gd name="connsiteX9" fmla="*/ 0 w 12234516"/>
                <a:gd name="connsiteY9" fmla="*/ 699971 h 4210062"/>
                <a:gd name="connsiteX10" fmla="*/ 88852 w 12234516"/>
                <a:gd name="connsiteY10" fmla="*/ 686891 h 4210062"/>
                <a:gd name="connsiteX11" fmla="*/ 1885950 w 12234516"/>
                <a:gd name="connsiteY11" fmla="*/ 1524012 h 4210062"/>
                <a:gd name="connsiteX12" fmla="*/ 3768774 w 12234516"/>
                <a:gd name="connsiteY12" fmla="*/ 757 h 4210062"/>
                <a:gd name="connsiteX0" fmla="*/ 3768774 w 12234516"/>
                <a:gd name="connsiteY0" fmla="*/ 757 h 4210062"/>
                <a:gd name="connsiteX1" fmla="*/ 7686675 w 12234516"/>
                <a:gd name="connsiteY1" fmla="*/ 2409837 h 4210062"/>
                <a:gd name="connsiteX2" fmla="*/ 8515350 w 12234516"/>
                <a:gd name="connsiteY2" fmla="*/ 1638312 h 4210062"/>
                <a:gd name="connsiteX3" fmla="*/ 10401300 w 12234516"/>
                <a:gd name="connsiteY3" fmla="*/ 2124087 h 4210062"/>
                <a:gd name="connsiteX4" fmla="*/ 12152691 w 12234516"/>
                <a:gd name="connsiteY4" fmla="*/ 1206004 h 4210062"/>
                <a:gd name="connsiteX5" fmla="*/ 12234516 w 12234516"/>
                <a:gd name="connsiteY5" fmla="*/ 1160237 h 4210062"/>
                <a:gd name="connsiteX6" fmla="*/ 12234516 w 12234516"/>
                <a:gd name="connsiteY6" fmla="*/ 4210062 h 4210062"/>
                <a:gd name="connsiteX7" fmla="*/ 0 w 12234516"/>
                <a:gd name="connsiteY7" fmla="*/ 4210062 h 4210062"/>
                <a:gd name="connsiteX8" fmla="*/ 0 w 12234516"/>
                <a:gd name="connsiteY8" fmla="*/ 699971 h 4210062"/>
                <a:gd name="connsiteX9" fmla="*/ 88852 w 12234516"/>
                <a:gd name="connsiteY9" fmla="*/ 686891 h 4210062"/>
                <a:gd name="connsiteX10" fmla="*/ 1885950 w 12234516"/>
                <a:gd name="connsiteY10" fmla="*/ 1524012 h 4210062"/>
                <a:gd name="connsiteX11" fmla="*/ 3768774 w 12234516"/>
                <a:gd name="connsiteY11" fmla="*/ 757 h 4210062"/>
                <a:gd name="connsiteX0" fmla="*/ 4111674 w 12234516"/>
                <a:gd name="connsiteY0" fmla="*/ 1228 h 3619983"/>
                <a:gd name="connsiteX1" fmla="*/ 7686675 w 12234516"/>
                <a:gd name="connsiteY1" fmla="*/ 1819758 h 3619983"/>
                <a:gd name="connsiteX2" fmla="*/ 8515350 w 12234516"/>
                <a:gd name="connsiteY2" fmla="*/ 1048233 h 3619983"/>
                <a:gd name="connsiteX3" fmla="*/ 10401300 w 12234516"/>
                <a:gd name="connsiteY3" fmla="*/ 1534008 h 3619983"/>
                <a:gd name="connsiteX4" fmla="*/ 12152691 w 12234516"/>
                <a:gd name="connsiteY4" fmla="*/ 615925 h 3619983"/>
                <a:gd name="connsiteX5" fmla="*/ 12234516 w 12234516"/>
                <a:gd name="connsiteY5" fmla="*/ 570158 h 3619983"/>
                <a:gd name="connsiteX6" fmla="*/ 12234516 w 12234516"/>
                <a:gd name="connsiteY6" fmla="*/ 3619983 h 3619983"/>
                <a:gd name="connsiteX7" fmla="*/ 0 w 12234516"/>
                <a:gd name="connsiteY7" fmla="*/ 3619983 h 3619983"/>
                <a:gd name="connsiteX8" fmla="*/ 0 w 12234516"/>
                <a:gd name="connsiteY8" fmla="*/ 109892 h 3619983"/>
                <a:gd name="connsiteX9" fmla="*/ 88852 w 12234516"/>
                <a:gd name="connsiteY9" fmla="*/ 96812 h 3619983"/>
                <a:gd name="connsiteX10" fmla="*/ 1885950 w 12234516"/>
                <a:gd name="connsiteY10" fmla="*/ 933933 h 3619983"/>
                <a:gd name="connsiteX11" fmla="*/ 4111674 w 12234516"/>
                <a:gd name="connsiteY11" fmla="*/ 1228 h 3619983"/>
                <a:gd name="connsiteX0" fmla="*/ 4111674 w 12234516"/>
                <a:gd name="connsiteY0" fmla="*/ 14412 h 3633167"/>
                <a:gd name="connsiteX1" fmla="*/ 7686675 w 12234516"/>
                <a:gd name="connsiteY1" fmla="*/ 1832942 h 3633167"/>
                <a:gd name="connsiteX2" fmla="*/ 8515350 w 12234516"/>
                <a:gd name="connsiteY2" fmla="*/ 1061417 h 3633167"/>
                <a:gd name="connsiteX3" fmla="*/ 10401300 w 12234516"/>
                <a:gd name="connsiteY3" fmla="*/ 1547192 h 3633167"/>
                <a:gd name="connsiteX4" fmla="*/ 12152691 w 12234516"/>
                <a:gd name="connsiteY4" fmla="*/ 629109 h 3633167"/>
                <a:gd name="connsiteX5" fmla="*/ 12234516 w 12234516"/>
                <a:gd name="connsiteY5" fmla="*/ 583342 h 3633167"/>
                <a:gd name="connsiteX6" fmla="*/ 12234516 w 12234516"/>
                <a:gd name="connsiteY6" fmla="*/ 3633167 h 3633167"/>
                <a:gd name="connsiteX7" fmla="*/ 0 w 12234516"/>
                <a:gd name="connsiteY7" fmla="*/ 3633167 h 3633167"/>
                <a:gd name="connsiteX8" fmla="*/ 0 w 12234516"/>
                <a:gd name="connsiteY8" fmla="*/ 123076 h 3633167"/>
                <a:gd name="connsiteX9" fmla="*/ 88852 w 12234516"/>
                <a:gd name="connsiteY9" fmla="*/ 109996 h 3633167"/>
                <a:gd name="connsiteX10" fmla="*/ 1885950 w 12234516"/>
                <a:gd name="connsiteY10" fmla="*/ 947117 h 3633167"/>
                <a:gd name="connsiteX11" fmla="*/ 4111674 w 12234516"/>
                <a:gd name="connsiteY11" fmla="*/ 14412 h 363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34516" h="3633167">
                  <a:moveTo>
                    <a:pt x="4111674" y="14412"/>
                  </a:moveTo>
                  <a:cubicBezTo>
                    <a:pt x="5230861" y="162049"/>
                    <a:pt x="6952729" y="1658441"/>
                    <a:pt x="7686675" y="1832942"/>
                  </a:cubicBezTo>
                  <a:cubicBezTo>
                    <a:pt x="8420621" y="2007443"/>
                    <a:pt x="7972425" y="1242392"/>
                    <a:pt x="8515350" y="1061417"/>
                  </a:cubicBezTo>
                  <a:cubicBezTo>
                    <a:pt x="9058275" y="880442"/>
                    <a:pt x="9705975" y="1728167"/>
                    <a:pt x="10401300" y="1547192"/>
                  </a:cubicBezTo>
                  <a:cubicBezTo>
                    <a:pt x="11009709" y="1388839"/>
                    <a:pt x="11574363" y="967953"/>
                    <a:pt x="12152691" y="629109"/>
                  </a:cubicBezTo>
                  <a:lnTo>
                    <a:pt x="12234516" y="583342"/>
                  </a:lnTo>
                  <a:lnTo>
                    <a:pt x="12234516" y="3633167"/>
                  </a:lnTo>
                  <a:lnTo>
                    <a:pt x="0" y="3633167"/>
                  </a:lnTo>
                  <a:lnTo>
                    <a:pt x="0" y="123076"/>
                  </a:lnTo>
                  <a:lnTo>
                    <a:pt x="88852" y="109996"/>
                  </a:lnTo>
                  <a:cubicBezTo>
                    <a:pt x="960705" y="16476"/>
                    <a:pt x="1290340" y="990277"/>
                    <a:pt x="1885950" y="947117"/>
                  </a:cubicBezTo>
                  <a:cubicBezTo>
                    <a:pt x="2522637" y="900981"/>
                    <a:pt x="2992487" y="-133225"/>
                    <a:pt x="4111674" y="14412"/>
                  </a:cubicBezTo>
                  <a:close/>
                </a:path>
              </a:pathLst>
            </a:custGeom>
            <a:solidFill>
              <a:srgbClr val="283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1171577" y="3687227"/>
            <a:ext cx="98488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 FOR</a:t>
            </a:r>
          </a:p>
          <a:p>
            <a:pPr algn="ctr"/>
            <a:r>
              <a:rPr lang="en-US" altLang="zh-CN" sz="6000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 COMING!</a:t>
            </a:r>
            <a:endParaRPr lang="zh-CN" altLang="en-US" sz="6000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977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585788"/>
            <a:ext cx="9525000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65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 flipV="1">
            <a:off x="0" y="-2"/>
            <a:ext cx="12192000" cy="2032811"/>
          </a:xfrm>
          <a:custGeom>
            <a:avLst/>
            <a:gdLst>
              <a:gd name="connsiteX0" fmla="*/ 28093 w 12192000"/>
              <a:gd name="connsiteY0" fmla="*/ 2032810 h 2032810"/>
              <a:gd name="connsiteX1" fmla="*/ 12192000 w 12192000"/>
              <a:gd name="connsiteY1" fmla="*/ 2032810 h 2032810"/>
              <a:gd name="connsiteX2" fmla="*/ 12192000 w 12192000"/>
              <a:gd name="connsiteY2" fmla="*/ 0 h 2032810"/>
              <a:gd name="connsiteX3" fmla="*/ 11940844 w 12192000"/>
              <a:gd name="connsiteY3" fmla="*/ 24155 h 2032810"/>
              <a:gd name="connsiteX4" fmla="*/ 9019275 w 12192000"/>
              <a:gd name="connsiteY4" fmla="*/ 1178151 h 2032810"/>
              <a:gd name="connsiteX5" fmla="*/ 5948175 w 12192000"/>
              <a:gd name="connsiteY5" fmla="*/ 913010 h 2032810"/>
              <a:gd name="connsiteX6" fmla="*/ 3215086 w 12192000"/>
              <a:gd name="connsiteY6" fmla="*/ 1107635 h 2032810"/>
              <a:gd name="connsiteX7" fmla="*/ 267411 w 12192000"/>
              <a:gd name="connsiteY7" fmla="*/ 255320 h 2032810"/>
              <a:gd name="connsiteX8" fmla="*/ 0 w 12192000"/>
              <a:gd name="connsiteY8" fmla="*/ 231722 h 2032810"/>
              <a:gd name="connsiteX9" fmla="*/ 0 w 12192000"/>
              <a:gd name="connsiteY9" fmla="*/ 1897014 h 2032810"/>
              <a:gd name="connsiteX10" fmla="*/ 3 w 12192000"/>
              <a:gd name="connsiteY10" fmla="*/ 1897070 h 203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32810">
                <a:moveTo>
                  <a:pt x="28093" y="2032810"/>
                </a:moveTo>
                <a:lnTo>
                  <a:pt x="12192000" y="2032810"/>
                </a:lnTo>
                <a:lnTo>
                  <a:pt x="12192000" y="0"/>
                </a:lnTo>
                <a:lnTo>
                  <a:pt x="11940844" y="24155"/>
                </a:lnTo>
                <a:cubicBezTo>
                  <a:pt x="9424606" y="292465"/>
                  <a:pt x="10041008" y="1031914"/>
                  <a:pt x="9019275" y="1178151"/>
                </a:cubicBezTo>
                <a:cubicBezTo>
                  <a:pt x="7929426" y="1334138"/>
                  <a:pt x="6915539" y="924762"/>
                  <a:pt x="5948175" y="913010"/>
                </a:cubicBezTo>
                <a:cubicBezTo>
                  <a:pt x="4980812" y="901257"/>
                  <a:pt x="4322562" y="1228523"/>
                  <a:pt x="3215086" y="1107635"/>
                </a:cubicBezTo>
                <a:cubicBezTo>
                  <a:pt x="2246045" y="1001858"/>
                  <a:pt x="2221699" y="465029"/>
                  <a:pt x="267411" y="255320"/>
                </a:cubicBezTo>
                <a:lnTo>
                  <a:pt x="0" y="231722"/>
                </a:lnTo>
                <a:lnTo>
                  <a:pt x="0" y="1897014"/>
                </a:lnTo>
                <a:lnTo>
                  <a:pt x="3" y="1897070"/>
                </a:lnTo>
                <a:close/>
              </a:path>
            </a:pathLst>
          </a:custGeom>
          <a:solidFill>
            <a:srgbClr val="76D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 flipV="1">
            <a:off x="0" y="226492"/>
            <a:ext cx="12192000" cy="1594920"/>
          </a:xfrm>
          <a:custGeom>
            <a:avLst/>
            <a:gdLst>
              <a:gd name="connsiteX0" fmla="*/ 27483 w 12192000"/>
              <a:gd name="connsiteY0" fmla="*/ 1594920 h 1594920"/>
              <a:gd name="connsiteX1" fmla="*/ 12164513 w 12192000"/>
              <a:gd name="connsiteY1" fmla="*/ 1594920 h 1594920"/>
              <a:gd name="connsiteX2" fmla="*/ 12192000 w 12192000"/>
              <a:gd name="connsiteY2" fmla="*/ 1498625 h 1594920"/>
              <a:gd name="connsiteX3" fmla="*/ 12192000 w 12192000"/>
              <a:gd name="connsiteY3" fmla="*/ 535892 h 1594920"/>
              <a:gd name="connsiteX4" fmla="*/ 11964229 w 12192000"/>
              <a:gd name="connsiteY4" fmla="*/ 539405 h 1594920"/>
              <a:gd name="connsiteX5" fmla="*/ 8994683 w 12192000"/>
              <a:gd name="connsiteY5" fmla="*/ 1184862 h 1594920"/>
              <a:gd name="connsiteX6" fmla="*/ 5819786 w 12192000"/>
              <a:gd name="connsiteY6" fmla="*/ 685461 h 1594920"/>
              <a:gd name="connsiteX7" fmla="*/ 1955101 w 12192000"/>
              <a:gd name="connsiteY7" fmla="*/ 893926 h 1594920"/>
              <a:gd name="connsiteX8" fmla="*/ 20196 w 12192000"/>
              <a:gd name="connsiteY8" fmla="*/ 4127 h 1594920"/>
              <a:gd name="connsiteX9" fmla="*/ 0 w 12192000"/>
              <a:gd name="connsiteY9" fmla="*/ 0 h 1594920"/>
              <a:gd name="connsiteX10" fmla="*/ 0 w 12192000"/>
              <a:gd name="connsiteY10" fmla="*/ 1484686 h 1594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1594920">
                <a:moveTo>
                  <a:pt x="27483" y="1594920"/>
                </a:moveTo>
                <a:lnTo>
                  <a:pt x="12164513" y="1594920"/>
                </a:lnTo>
                <a:lnTo>
                  <a:pt x="12192000" y="1498625"/>
                </a:lnTo>
                <a:lnTo>
                  <a:pt x="12192000" y="535892"/>
                </a:lnTo>
                <a:lnTo>
                  <a:pt x="11964229" y="539405"/>
                </a:lnTo>
                <a:cubicBezTo>
                  <a:pt x="9638468" y="594179"/>
                  <a:pt x="10033292" y="1161446"/>
                  <a:pt x="8994683" y="1184862"/>
                </a:cubicBezTo>
                <a:cubicBezTo>
                  <a:pt x="7886834" y="1209839"/>
                  <a:pt x="6993051" y="733950"/>
                  <a:pt x="5819786" y="685461"/>
                </a:cubicBezTo>
                <a:cubicBezTo>
                  <a:pt x="4646524" y="636971"/>
                  <a:pt x="2992798" y="1019076"/>
                  <a:pt x="1955101" y="893926"/>
                </a:cubicBezTo>
                <a:cubicBezTo>
                  <a:pt x="1047116" y="784421"/>
                  <a:pt x="900579" y="221300"/>
                  <a:pt x="20196" y="4127"/>
                </a:cubicBezTo>
                <a:lnTo>
                  <a:pt x="0" y="0"/>
                </a:lnTo>
                <a:lnTo>
                  <a:pt x="0" y="1484686"/>
                </a:lnTo>
                <a:close/>
              </a:path>
            </a:pathLst>
          </a:custGeom>
          <a:solidFill>
            <a:srgbClr val="F47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 flipV="1">
            <a:off x="0" y="151196"/>
            <a:ext cx="12192000" cy="1234976"/>
          </a:xfrm>
          <a:custGeom>
            <a:avLst/>
            <a:gdLst>
              <a:gd name="connsiteX0" fmla="*/ 0 w 12234516"/>
              <a:gd name="connsiteY0" fmla="*/ 0 h 5134889"/>
              <a:gd name="connsiteX1" fmla="*/ 50179 w 12234516"/>
              <a:gd name="connsiteY1" fmla="*/ 28624 h 5134889"/>
              <a:gd name="connsiteX2" fmla="*/ 1943100 w 12234516"/>
              <a:gd name="connsiteY2" fmla="*/ 2220239 h 5134889"/>
              <a:gd name="connsiteX3" fmla="*/ 4886327 w 12234516"/>
              <a:gd name="connsiteY3" fmla="*/ 1048664 h 5134889"/>
              <a:gd name="connsiteX4" fmla="*/ 7143751 w 12234516"/>
              <a:gd name="connsiteY4" fmla="*/ 3048914 h 5134889"/>
              <a:gd name="connsiteX5" fmla="*/ 9172575 w 12234516"/>
              <a:gd name="connsiteY5" fmla="*/ 4191914 h 5134889"/>
              <a:gd name="connsiteX6" fmla="*/ 10201275 w 12234516"/>
              <a:gd name="connsiteY6" fmla="*/ 2620289 h 5134889"/>
              <a:gd name="connsiteX7" fmla="*/ 12094905 w 12234516"/>
              <a:gd name="connsiteY7" fmla="*/ 2178053 h 5134889"/>
              <a:gd name="connsiteX8" fmla="*/ 12234516 w 12234516"/>
              <a:gd name="connsiteY8" fmla="*/ 2140049 h 5134889"/>
              <a:gd name="connsiteX9" fmla="*/ 12234516 w 12234516"/>
              <a:gd name="connsiteY9" fmla="*/ 5134889 h 5134889"/>
              <a:gd name="connsiteX10" fmla="*/ 0 w 12234516"/>
              <a:gd name="connsiteY10" fmla="*/ 5134889 h 5134889"/>
              <a:gd name="connsiteX0" fmla="*/ 0 w 12234516"/>
              <a:gd name="connsiteY0" fmla="*/ 0 h 5134889"/>
              <a:gd name="connsiteX1" fmla="*/ 50179 w 12234516"/>
              <a:gd name="connsiteY1" fmla="*/ 28624 h 5134889"/>
              <a:gd name="connsiteX2" fmla="*/ 1943100 w 12234516"/>
              <a:gd name="connsiteY2" fmla="*/ 2220239 h 5134889"/>
              <a:gd name="connsiteX3" fmla="*/ 3914777 w 12234516"/>
              <a:gd name="connsiteY3" fmla="*/ 915314 h 5134889"/>
              <a:gd name="connsiteX4" fmla="*/ 7143751 w 12234516"/>
              <a:gd name="connsiteY4" fmla="*/ 3048914 h 5134889"/>
              <a:gd name="connsiteX5" fmla="*/ 9172575 w 12234516"/>
              <a:gd name="connsiteY5" fmla="*/ 4191914 h 5134889"/>
              <a:gd name="connsiteX6" fmla="*/ 10201275 w 12234516"/>
              <a:gd name="connsiteY6" fmla="*/ 2620289 h 5134889"/>
              <a:gd name="connsiteX7" fmla="*/ 12094905 w 12234516"/>
              <a:gd name="connsiteY7" fmla="*/ 2178053 h 5134889"/>
              <a:gd name="connsiteX8" fmla="*/ 12234516 w 12234516"/>
              <a:gd name="connsiteY8" fmla="*/ 2140049 h 5134889"/>
              <a:gd name="connsiteX9" fmla="*/ 12234516 w 12234516"/>
              <a:gd name="connsiteY9" fmla="*/ 5134889 h 5134889"/>
              <a:gd name="connsiteX10" fmla="*/ 0 w 12234516"/>
              <a:gd name="connsiteY10" fmla="*/ 5134889 h 5134889"/>
              <a:gd name="connsiteX11" fmla="*/ 0 w 12234516"/>
              <a:gd name="connsiteY11" fmla="*/ 0 h 5134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34516" h="5134889">
                <a:moveTo>
                  <a:pt x="0" y="0"/>
                </a:moveTo>
                <a:lnTo>
                  <a:pt x="50179" y="28624"/>
                </a:lnTo>
                <a:cubicBezTo>
                  <a:pt x="1036846" y="639838"/>
                  <a:pt x="1299000" y="2072457"/>
                  <a:pt x="1943100" y="2220239"/>
                </a:cubicBezTo>
                <a:cubicBezTo>
                  <a:pt x="2587200" y="2368021"/>
                  <a:pt x="3048000" y="777202"/>
                  <a:pt x="3914777" y="915314"/>
                </a:cubicBezTo>
                <a:cubicBezTo>
                  <a:pt x="4781550" y="1053426"/>
                  <a:pt x="6267451" y="2502814"/>
                  <a:pt x="7143751" y="3048914"/>
                </a:cubicBezTo>
                <a:cubicBezTo>
                  <a:pt x="8020051" y="3595014"/>
                  <a:pt x="8662988" y="4263351"/>
                  <a:pt x="9172575" y="4191914"/>
                </a:cubicBezTo>
                <a:cubicBezTo>
                  <a:pt x="9682162" y="4120477"/>
                  <a:pt x="9623627" y="2987615"/>
                  <a:pt x="10201275" y="2620289"/>
                </a:cubicBezTo>
                <a:cubicBezTo>
                  <a:pt x="10634512" y="2344795"/>
                  <a:pt x="11463504" y="2317454"/>
                  <a:pt x="12094905" y="2178053"/>
                </a:cubicBezTo>
                <a:lnTo>
                  <a:pt x="12234516" y="2140049"/>
                </a:lnTo>
                <a:lnTo>
                  <a:pt x="12234516" y="5134889"/>
                </a:lnTo>
                <a:lnTo>
                  <a:pt x="0" y="5134889"/>
                </a:lnTo>
                <a:lnTo>
                  <a:pt x="0" y="0"/>
                </a:lnTo>
                <a:close/>
              </a:path>
            </a:pathLst>
          </a:custGeom>
          <a:solidFill>
            <a:srgbClr val="4E57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 flipV="1">
            <a:off x="0" y="5"/>
            <a:ext cx="12192000" cy="1047751"/>
          </a:xfrm>
          <a:custGeom>
            <a:avLst/>
            <a:gdLst>
              <a:gd name="connsiteX0" fmla="*/ 3768774 w 12234516"/>
              <a:gd name="connsiteY0" fmla="*/ 757 h 4210062"/>
              <a:gd name="connsiteX1" fmla="*/ 3857625 w 12234516"/>
              <a:gd name="connsiteY1" fmla="*/ 9537 h 4210062"/>
              <a:gd name="connsiteX2" fmla="*/ 7686675 w 12234516"/>
              <a:gd name="connsiteY2" fmla="*/ 2409837 h 4210062"/>
              <a:gd name="connsiteX3" fmla="*/ 8515350 w 12234516"/>
              <a:gd name="connsiteY3" fmla="*/ 1638312 h 4210062"/>
              <a:gd name="connsiteX4" fmla="*/ 10401300 w 12234516"/>
              <a:gd name="connsiteY4" fmla="*/ 2124087 h 4210062"/>
              <a:gd name="connsiteX5" fmla="*/ 12152691 w 12234516"/>
              <a:gd name="connsiteY5" fmla="*/ 1206004 h 4210062"/>
              <a:gd name="connsiteX6" fmla="*/ 12234516 w 12234516"/>
              <a:gd name="connsiteY6" fmla="*/ 1160237 h 4210062"/>
              <a:gd name="connsiteX7" fmla="*/ 12234516 w 12234516"/>
              <a:gd name="connsiteY7" fmla="*/ 4210062 h 4210062"/>
              <a:gd name="connsiteX8" fmla="*/ 0 w 12234516"/>
              <a:gd name="connsiteY8" fmla="*/ 4210062 h 4210062"/>
              <a:gd name="connsiteX9" fmla="*/ 0 w 12234516"/>
              <a:gd name="connsiteY9" fmla="*/ 699971 h 4210062"/>
              <a:gd name="connsiteX10" fmla="*/ 88852 w 12234516"/>
              <a:gd name="connsiteY10" fmla="*/ 686891 h 4210062"/>
              <a:gd name="connsiteX11" fmla="*/ 1885950 w 12234516"/>
              <a:gd name="connsiteY11" fmla="*/ 1524012 h 4210062"/>
              <a:gd name="connsiteX12" fmla="*/ 3768774 w 12234516"/>
              <a:gd name="connsiteY12" fmla="*/ 757 h 4210062"/>
              <a:gd name="connsiteX0" fmla="*/ 3768774 w 12234516"/>
              <a:gd name="connsiteY0" fmla="*/ 757 h 4210062"/>
              <a:gd name="connsiteX1" fmla="*/ 7686675 w 12234516"/>
              <a:gd name="connsiteY1" fmla="*/ 2409837 h 4210062"/>
              <a:gd name="connsiteX2" fmla="*/ 8515350 w 12234516"/>
              <a:gd name="connsiteY2" fmla="*/ 1638312 h 4210062"/>
              <a:gd name="connsiteX3" fmla="*/ 10401300 w 12234516"/>
              <a:gd name="connsiteY3" fmla="*/ 2124087 h 4210062"/>
              <a:gd name="connsiteX4" fmla="*/ 12152691 w 12234516"/>
              <a:gd name="connsiteY4" fmla="*/ 1206004 h 4210062"/>
              <a:gd name="connsiteX5" fmla="*/ 12234516 w 12234516"/>
              <a:gd name="connsiteY5" fmla="*/ 1160237 h 4210062"/>
              <a:gd name="connsiteX6" fmla="*/ 12234516 w 12234516"/>
              <a:gd name="connsiteY6" fmla="*/ 4210062 h 4210062"/>
              <a:gd name="connsiteX7" fmla="*/ 0 w 12234516"/>
              <a:gd name="connsiteY7" fmla="*/ 4210062 h 4210062"/>
              <a:gd name="connsiteX8" fmla="*/ 0 w 12234516"/>
              <a:gd name="connsiteY8" fmla="*/ 699971 h 4210062"/>
              <a:gd name="connsiteX9" fmla="*/ 88852 w 12234516"/>
              <a:gd name="connsiteY9" fmla="*/ 686891 h 4210062"/>
              <a:gd name="connsiteX10" fmla="*/ 1885950 w 12234516"/>
              <a:gd name="connsiteY10" fmla="*/ 1524012 h 4210062"/>
              <a:gd name="connsiteX11" fmla="*/ 3768774 w 12234516"/>
              <a:gd name="connsiteY11" fmla="*/ 757 h 4210062"/>
              <a:gd name="connsiteX0" fmla="*/ 4111674 w 12234516"/>
              <a:gd name="connsiteY0" fmla="*/ 1228 h 3619983"/>
              <a:gd name="connsiteX1" fmla="*/ 7686675 w 12234516"/>
              <a:gd name="connsiteY1" fmla="*/ 1819758 h 3619983"/>
              <a:gd name="connsiteX2" fmla="*/ 8515350 w 12234516"/>
              <a:gd name="connsiteY2" fmla="*/ 1048233 h 3619983"/>
              <a:gd name="connsiteX3" fmla="*/ 10401300 w 12234516"/>
              <a:gd name="connsiteY3" fmla="*/ 1534008 h 3619983"/>
              <a:gd name="connsiteX4" fmla="*/ 12152691 w 12234516"/>
              <a:gd name="connsiteY4" fmla="*/ 615925 h 3619983"/>
              <a:gd name="connsiteX5" fmla="*/ 12234516 w 12234516"/>
              <a:gd name="connsiteY5" fmla="*/ 570158 h 3619983"/>
              <a:gd name="connsiteX6" fmla="*/ 12234516 w 12234516"/>
              <a:gd name="connsiteY6" fmla="*/ 3619983 h 3619983"/>
              <a:gd name="connsiteX7" fmla="*/ 0 w 12234516"/>
              <a:gd name="connsiteY7" fmla="*/ 3619983 h 3619983"/>
              <a:gd name="connsiteX8" fmla="*/ 0 w 12234516"/>
              <a:gd name="connsiteY8" fmla="*/ 109892 h 3619983"/>
              <a:gd name="connsiteX9" fmla="*/ 88852 w 12234516"/>
              <a:gd name="connsiteY9" fmla="*/ 96812 h 3619983"/>
              <a:gd name="connsiteX10" fmla="*/ 1885950 w 12234516"/>
              <a:gd name="connsiteY10" fmla="*/ 933933 h 3619983"/>
              <a:gd name="connsiteX11" fmla="*/ 4111674 w 12234516"/>
              <a:gd name="connsiteY11" fmla="*/ 1228 h 3619983"/>
              <a:gd name="connsiteX0" fmla="*/ 4111674 w 12234516"/>
              <a:gd name="connsiteY0" fmla="*/ 14412 h 3633167"/>
              <a:gd name="connsiteX1" fmla="*/ 7686675 w 12234516"/>
              <a:gd name="connsiteY1" fmla="*/ 1832942 h 3633167"/>
              <a:gd name="connsiteX2" fmla="*/ 8515350 w 12234516"/>
              <a:gd name="connsiteY2" fmla="*/ 1061417 h 3633167"/>
              <a:gd name="connsiteX3" fmla="*/ 10401300 w 12234516"/>
              <a:gd name="connsiteY3" fmla="*/ 1547192 h 3633167"/>
              <a:gd name="connsiteX4" fmla="*/ 12152691 w 12234516"/>
              <a:gd name="connsiteY4" fmla="*/ 629109 h 3633167"/>
              <a:gd name="connsiteX5" fmla="*/ 12234516 w 12234516"/>
              <a:gd name="connsiteY5" fmla="*/ 583342 h 3633167"/>
              <a:gd name="connsiteX6" fmla="*/ 12234516 w 12234516"/>
              <a:gd name="connsiteY6" fmla="*/ 3633167 h 3633167"/>
              <a:gd name="connsiteX7" fmla="*/ 0 w 12234516"/>
              <a:gd name="connsiteY7" fmla="*/ 3633167 h 3633167"/>
              <a:gd name="connsiteX8" fmla="*/ 0 w 12234516"/>
              <a:gd name="connsiteY8" fmla="*/ 123076 h 3633167"/>
              <a:gd name="connsiteX9" fmla="*/ 88852 w 12234516"/>
              <a:gd name="connsiteY9" fmla="*/ 109996 h 3633167"/>
              <a:gd name="connsiteX10" fmla="*/ 1885950 w 12234516"/>
              <a:gd name="connsiteY10" fmla="*/ 947117 h 3633167"/>
              <a:gd name="connsiteX11" fmla="*/ 4111674 w 12234516"/>
              <a:gd name="connsiteY11" fmla="*/ 14412 h 3633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34516" h="3633167">
                <a:moveTo>
                  <a:pt x="4111674" y="14412"/>
                </a:moveTo>
                <a:cubicBezTo>
                  <a:pt x="5230861" y="162049"/>
                  <a:pt x="6952729" y="1658441"/>
                  <a:pt x="7686675" y="1832942"/>
                </a:cubicBezTo>
                <a:cubicBezTo>
                  <a:pt x="8420621" y="2007443"/>
                  <a:pt x="7972425" y="1242392"/>
                  <a:pt x="8515350" y="1061417"/>
                </a:cubicBezTo>
                <a:cubicBezTo>
                  <a:pt x="9058275" y="880442"/>
                  <a:pt x="9705975" y="1728167"/>
                  <a:pt x="10401300" y="1547192"/>
                </a:cubicBezTo>
                <a:cubicBezTo>
                  <a:pt x="11009709" y="1388839"/>
                  <a:pt x="11574363" y="967953"/>
                  <a:pt x="12152691" y="629109"/>
                </a:cubicBezTo>
                <a:lnTo>
                  <a:pt x="12234516" y="583342"/>
                </a:lnTo>
                <a:lnTo>
                  <a:pt x="12234516" y="3633167"/>
                </a:lnTo>
                <a:lnTo>
                  <a:pt x="0" y="3633167"/>
                </a:lnTo>
                <a:lnTo>
                  <a:pt x="0" y="123076"/>
                </a:lnTo>
                <a:lnTo>
                  <a:pt x="88852" y="109996"/>
                </a:lnTo>
                <a:cubicBezTo>
                  <a:pt x="960705" y="16476"/>
                  <a:pt x="1290340" y="990277"/>
                  <a:pt x="1885950" y="947117"/>
                </a:cubicBezTo>
                <a:cubicBezTo>
                  <a:pt x="2522637" y="900981"/>
                  <a:pt x="2992487" y="-133225"/>
                  <a:pt x="4111674" y="14412"/>
                </a:cubicBezTo>
                <a:close/>
              </a:path>
            </a:pathLst>
          </a:custGeom>
          <a:solidFill>
            <a:srgbClr val="283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32269" y="214265"/>
            <a:ext cx="5363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附录</a:t>
            </a:r>
          </a:p>
        </p:txBody>
      </p:sp>
      <p:graphicFrame>
        <p:nvGraphicFramePr>
          <p:cNvPr id="7" name="Chart 1"/>
          <p:cNvGraphicFramePr/>
          <p:nvPr>
            <p:extLst>
              <p:ext uri="{D42A27DB-BD31-4B8C-83A1-F6EECF244321}">
                <p14:modId xmlns:p14="http://schemas.microsoft.com/office/powerpoint/2010/main" val="1508802170"/>
              </p:ext>
            </p:extLst>
          </p:nvPr>
        </p:nvGraphicFramePr>
        <p:xfrm>
          <a:off x="827589" y="1535835"/>
          <a:ext cx="6944817" cy="49030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13"/>
          <p:cNvSpPr/>
          <p:nvPr/>
        </p:nvSpPr>
        <p:spPr>
          <a:xfrm>
            <a:off x="8426369" y="2829742"/>
            <a:ext cx="366756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4E576C"/>
                </a:solidFill>
                <a:latin typeface="Source Sans Pro Light" pitchFamily="34" charset="0"/>
              </a:rPr>
              <a:t>游戏逻辑：</a:t>
            </a:r>
            <a:r>
              <a:rPr lang="zh-CN" altLang="en-US" sz="2000" dirty="0">
                <a:solidFill>
                  <a:srgbClr val="4E576C"/>
                </a:solidFill>
                <a:latin typeface="Source Sans Pro Light" pitchFamily="34" charset="0"/>
              </a:rPr>
              <a:t>王维钊 朱贺 杨博文</a:t>
            </a:r>
            <a:endParaRPr lang="en-US" altLang="zh-CN" sz="2000" dirty="0">
              <a:solidFill>
                <a:srgbClr val="4E576C"/>
              </a:solidFill>
              <a:latin typeface="Source Sans Pro Light" pitchFamily="34" charset="0"/>
            </a:endParaRPr>
          </a:p>
          <a:p>
            <a:r>
              <a:rPr lang="zh-CN" altLang="en-US" sz="2000" dirty="0" smtClean="0">
                <a:solidFill>
                  <a:srgbClr val="4E576C"/>
                </a:solidFill>
                <a:latin typeface="Source Sans Pro Light" pitchFamily="34" charset="0"/>
              </a:rPr>
              <a:t>游戏模型：</a:t>
            </a:r>
            <a:r>
              <a:rPr lang="zh-CN" altLang="en-US" sz="2000" dirty="0">
                <a:solidFill>
                  <a:srgbClr val="4E576C"/>
                </a:solidFill>
                <a:latin typeface="Source Sans Pro Light" pitchFamily="34" charset="0"/>
              </a:rPr>
              <a:t>陈思格 仇立松</a:t>
            </a:r>
            <a:endParaRPr lang="en-US" altLang="zh-CN" sz="2000" dirty="0">
              <a:solidFill>
                <a:srgbClr val="4E576C"/>
              </a:solidFill>
              <a:latin typeface="Source Sans Pro Light" pitchFamily="34" charset="0"/>
            </a:endParaRPr>
          </a:p>
          <a:p>
            <a:r>
              <a:rPr lang="zh-CN" altLang="en-US" sz="2000" dirty="0" smtClean="0">
                <a:solidFill>
                  <a:srgbClr val="4E576C"/>
                </a:solidFill>
                <a:latin typeface="Source Sans Pro Light" pitchFamily="34" charset="0"/>
              </a:rPr>
              <a:t>界面音乐：</a:t>
            </a:r>
            <a:r>
              <a:rPr lang="zh-CN" altLang="en-US" sz="2000" dirty="0">
                <a:solidFill>
                  <a:srgbClr val="4E576C"/>
                </a:solidFill>
                <a:latin typeface="Source Sans Pro Light" pitchFamily="34" charset="0"/>
              </a:rPr>
              <a:t>范志康</a:t>
            </a:r>
            <a:r>
              <a:rPr lang="zh-CN" altLang="en-US" sz="2000" dirty="0" smtClean="0">
                <a:solidFill>
                  <a:srgbClr val="4E576C"/>
                </a:solidFill>
                <a:latin typeface="Source Sans Pro Light" pitchFamily="34" charset="0"/>
              </a:rPr>
              <a:t>唐宇哲</a:t>
            </a:r>
            <a:endParaRPr lang="en-US" altLang="zh-CN" sz="2000" dirty="0" smtClean="0">
              <a:solidFill>
                <a:srgbClr val="4E576C"/>
              </a:solidFill>
              <a:latin typeface="Source Sans Pro Light" pitchFamily="34" charset="0"/>
            </a:endParaRPr>
          </a:p>
          <a:p>
            <a:r>
              <a:rPr lang="zh-CN" altLang="en-US" sz="2000" dirty="0" smtClean="0">
                <a:solidFill>
                  <a:srgbClr val="4E576C"/>
                </a:solidFill>
                <a:latin typeface="Source Sans Pro Light" pitchFamily="34" charset="0"/>
              </a:rPr>
              <a:t>文档测试：</a:t>
            </a:r>
            <a:r>
              <a:rPr lang="zh-CN" altLang="en-US" sz="2000" dirty="0" smtClean="0">
                <a:solidFill>
                  <a:srgbClr val="4E576C"/>
                </a:solidFill>
                <a:latin typeface="Source Sans Pro Light" pitchFamily="34" charset="0"/>
              </a:rPr>
              <a:t>唐宇哲</a:t>
            </a:r>
            <a:endParaRPr lang="en-US" altLang="zh-CN" sz="2000" dirty="0">
              <a:solidFill>
                <a:srgbClr val="4E576C"/>
              </a:solidFill>
              <a:latin typeface="Source Sans Pro Light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426371" y="2108110"/>
            <a:ext cx="3567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分工</a:t>
            </a:r>
          </a:p>
        </p:txBody>
      </p:sp>
      <p:sp>
        <p:nvSpPr>
          <p:cNvPr id="6" name="Rectangle 5"/>
          <p:cNvSpPr/>
          <p:nvPr/>
        </p:nvSpPr>
        <p:spPr>
          <a:xfrm>
            <a:off x="8426369" y="4550903"/>
            <a:ext cx="32284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物理引擎</a:t>
            </a:r>
            <a:endParaRPr lang="en-US" altLang="zh-CN" sz="3600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3600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dirty="0"/>
              <a:t>http://www.jbox2d.org/</a:t>
            </a:r>
          </a:p>
        </p:txBody>
      </p:sp>
    </p:spTree>
    <p:extLst>
      <p:ext uri="{BB962C8B-B14F-4D97-AF65-F5344CB8AC3E}">
        <p14:creationId xmlns:p14="http://schemas.microsoft.com/office/powerpoint/2010/main" val="154034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-455946"/>
            <a:ext cx="10566400" cy="776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21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 flipV="1">
            <a:off x="0" y="-2"/>
            <a:ext cx="12192000" cy="2032811"/>
          </a:xfrm>
          <a:custGeom>
            <a:avLst/>
            <a:gdLst>
              <a:gd name="connsiteX0" fmla="*/ 28093 w 12192000"/>
              <a:gd name="connsiteY0" fmla="*/ 2032810 h 2032810"/>
              <a:gd name="connsiteX1" fmla="*/ 12192000 w 12192000"/>
              <a:gd name="connsiteY1" fmla="*/ 2032810 h 2032810"/>
              <a:gd name="connsiteX2" fmla="*/ 12192000 w 12192000"/>
              <a:gd name="connsiteY2" fmla="*/ 0 h 2032810"/>
              <a:gd name="connsiteX3" fmla="*/ 11940844 w 12192000"/>
              <a:gd name="connsiteY3" fmla="*/ 24155 h 2032810"/>
              <a:gd name="connsiteX4" fmla="*/ 9019275 w 12192000"/>
              <a:gd name="connsiteY4" fmla="*/ 1178151 h 2032810"/>
              <a:gd name="connsiteX5" fmla="*/ 5948175 w 12192000"/>
              <a:gd name="connsiteY5" fmla="*/ 913010 h 2032810"/>
              <a:gd name="connsiteX6" fmla="*/ 3215086 w 12192000"/>
              <a:gd name="connsiteY6" fmla="*/ 1107635 h 2032810"/>
              <a:gd name="connsiteX7" fmla="*/ 267411 w 12192000"/>
              <a:gd name="connsiteY7" fmla="*/ 255320 h 2032810"/>
              <a:gd name="connsiteX8" fmla="*/ 0 w 12192000"/>
              <a:gd name="connsiteY8" fmla="*/ 231722 h 2032810"/>
              <a:gd name="connsiteX9" fmla="*/ 0 w 12192000"/>
              <a:gd name="connsiteY9" fmla="*/ 1897014 h 2032810"/>
              <a:gd name="connsiteX10" fmla="*/ 3 w 12192000"/>
              <a:gd name="connsiteY10" fmla="*/ 1897070 h 203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32810">
                <a:moveTo>
                  <a:pt x="28093" y="2032810"/>
                </a:moveTo>
                <a:lnTo>
                  <a:pt x="12192000" y="2032810"/>
                </a:lnTo>
                <a:lnTo>
                  <a:pt x="12192000" y="0"/>
                </a:lnTo>
                <a:lnTo>
                  <a:pt x="11940844" y="24155"/>
                </a:lnTo>
                <a:cubicBezTo>
                  <a:pt x="9424606" y="292465"/>
                  <a:pt x="10041008" y="1031914"/>
                  <a:pt x="9019275" y="1178151"/>
                </a:cubicBezTo>
                <a:cubicBezTo>
                  <a:pt x="7929426" y="1334138"/>
                  <a:pt x="6915539" y="924762"/>
                  <a:pt x="5948175" y="913010"/>
                </a:cubicBezTo>
                <a:cubicBezTo>
                  <a:pt x="4980812" y="901257"/>
                  <a:pt x="4322562" y="1228523"/>
                  <a:pt x="3215086" y="1107635"/>
                </a:cubicBezTo>
                <a:cubicBezTo>
                  <a:pt x="2246045" y="1001858"/>
                  <a:pt x="2221699" y="465029"/>
                  <a:pt x="267411" y="255320"/>
                </a:cubicBezTo>
                <a:lnTo>
                  <a:pt x="0" y="231722"/>
                </a:lnTo>
                <a:lnTo>
                  <a:pt x="0" y="1897014"/>
                </a:lnTo>
                <a:lnTo>
                  <a:pt x="3" y="1897070"/>
                </a:lnTo>
                <a:close/>
              </a:path>
            </a:pathLst>
          </a:custGeom>
          <a:solidFill>
            <a:srgbClr val="76D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 flipV="1">
            <a:off x="0" y="226492"/>
            <a:ext cx="12192000" cy="1594920"/>
          </a:xfrm>
          <a:custGeom>
            <a:avLst/>
            <a:gdLst>
              <a:gd name="connsiteX0" fmla="*/ 27483 w 12192000"/>
              <a:gd name="connsiteY0" fmla="*/ 1594920 h 1594920"/>
              <a:gd name="connsiteX1" fmla="*/ 12164513 w 12192000"/>
              <a:gd name="connsiteY1" fmla="*/ 1594920 h 1594920"/>
              <a:gd name="connsiteX2" fmla="*/ 12192000 w 12192000"/>
              <a:gd name="connsiteY2" fmla="*/ 1498625 h 1594920"/>
              <a:gd name="connsiteX3" fmla="*/ 12192000 w 12192000"/>
              <a:gd name="connsiteY3" fmla="*/ 535892 h 1594920"/>
              <a:gd name="connsiteX4" fmla="*/ 11964229 w 12192000"/>
              <a:gd name="connsiteY4" fmla="*/ 539405 h 1594920"/>
              <a:gd name="connsiteX5" fmla="*/ 8994683 w 12192000"/>
              <a:gd name="connsiteY5" fmla="*/ 1184862 h 1594920"/>
              <a:gd name="connsiteX6" fmla="*/ 5819786 w 12192000"/>
              <a:gd name="connsiteY6" fmla="*/ 685461 h 1594920"/>
              <a:gd name="connsiteX7" fmla="*/ 1955101 w 12192000"/>
              <a:gd name="connsiteY7" fmla="*/ 893926 h 1594920"/>
              <a:gd name="connsiteX8" fmla="*/ 20196 w 12192000"/>
              <a:gd name="connsiteY8" fmla="*/ 4127 h 1594920"/>
              <a:gd name="connsiteX9" fmla="*/ 0 w 12192000"/>
              <a:gd name="connsiteY9" fmla="*/ 0 h 1594920"/>
              <a:gd name="connsiteX10" fmla="*/ 0 w 12192000"/>
              <a:gd name="connsiteY10" fmla="*/ 1484686 h 1594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1594920">
                <a:moveTo>
                  <a:pt x="27483" y="1594920"/>
                </a:moveTo>
                <a:lnTo>
                  <a:pt x="12164513" y="1594920"/>
                </a:lnTo>
                <a:lnTo>
                  <a:pt x="12192000" y="1498625"/>
                </a:lnTo>
                <a:lnTo>
                  <a:pt x="12192000" y="535892"/>
                </a:lnTo>
                <a:lnTo>
                  <a:pt x="11964229" y="539405"/>
                </a:lnTo>
                <a:cubicBezTo>
                  <a:pt x="9638468" y="594179"/>
                  <a:pt x="10033292" y="1161446"/>
                  <a:pt x="8994683" y="1184862"/>
                </a:cubicBezTo>
                <a:cubicBezTo>
                  <a:pt x="7886834" y="1209839"/>
                  <a:pt x="6993051" y="733950"/>
                  <a:pt x="5819786" y="685461"/>
                </a:cubicBezTo>
                <a:cubicBezTo>
                  <a:pt x="4646524" y="636971"/>
                  <a:pt x="2992798" y="1019076"/>
                  <a:pt x="1955101" y="893926"/>
                </a:cubicBezTo>
                <a:cubicBezTo>
                  <a:pt x="1047116" y="784421"/>
                  <a:pt x="900579" y="221300"/>
                  <a:pt x="20196" y="4127"/>
                </a:cubicBezTo>
                <a:lnTo>
                  <a:pt x="0" y="0"/>
                </a:lnTo>
                <a:lnTo>
                  <a:pt x="0" y="1484686"/>
                </a:lnTo>
                <a:close/>
              </a:path>
            </a:pathLst>
          </a:custGeom>
          <a:solidFill>
            <a:srgbClr val="F47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 flipV="1">
            <a:off x="0" y="151196"/>
            <a:ext cx="12192000" cy="1234976"/>
          </a:xfrm>
          <a:custGeom>
            <a:avLst/>
            <a:gdLst>
              <a:gd name="connsiteX0" fmla="*/ 0 w 12234516"/>
              <a:gd name="connsiteY0" fmla="*/ 0 h 5134889"/>
              <a:gd name="connsiteX1" fmla="*/ 50179 w 12234516"/>
              <a:gd name="connsiteY1" fmla="*/ 28624 h 5134889"/>
              <a:gd name="connsiteX2" fmla="*/ 1943100 w 12234516"/>
              <a:gd name="connsiteY2" fmla="*/ 2220239 h 5134889"/>
              <a:gd name="connsiteX3" fmla="*/ 4886327 w 12234516"/>
              <a:gd name="connsiteY3" fmla="*/ 1048664 h 5134889"/>
              <a:gd name="connsiteX4" fmla="*/ 7143751 w 12234516"/>
              <a:gd name="connsiteY4" fmla="*/ 3048914 h 5134889"/>
              <a:gd name="connsiteX5" fmla="*/ 9172575 w 12234516"/>
              <a:gd name="connsiteY5" fmla="*/ 4191914 h 5134889"/>
              <a:gd name="connsiteX6" fmla="*/ 10201275 w 12234516"/>
              <a:gd name="connsiteY6" fmla="*/ 2620289 h 5134889"/>
              <a:gd name="connsiteX7" fmla="*/ 12094905 w 12234516"/>
              <a:gd name="connsiteY7" fmla="*/ 2178053 h 5134889"/>
              <a:gd name="connsiteX8" fmla="*/ 12234516 w 12234516"/>
              <a:gd name="connsiteY8" fmla="*/ 2140049 h 5134889"/>
              <a:gd name="connsiteX9" fmla="*/ 12234516 w 12234516"/>
              <a:gd name="connsiteY9" fmla="*/ 5134889 h 5134889"/>
              <a:gd name="connsiteX10" fmla="*/ 0 w 12234516"/>
              <a:gd name="connsiteY10" fmla="*/ 5134889 h 5134889"/>
              <a:gd name="connsiteX0" fmla="*/ 0 w 12234516"/>
              <a:gd name="connsiteY0" fmla="*/ 0 h 5134889"/>
              <a:gd name="connsiteX1" fmla="*/ 50179 w 12234516"/>
              <a:gd name="connsiteY1" fmla="*/ 28624 h 5134889"/>
              <a:gd name="connsiteX2" fmla="*/ 1943100 w 12234516"/>
              <a:gd name="connsiteY2" fmla="*/ 2220239 h 5134889"/>
              <a:gd name="connsiteX3" fmla="*/ 3914777 w 12234516"/>
              <a:gd name="connsiteY3" fmla="*/ 915314 h 5134889"/>
              <a:gd name="connsiteX4" fmla="*/ 7143751 w 12234516"/>
              <a:gd name="connsiteY4" fmla="*/ 3048914 h 5134889"/>
              <a:gd name="connsiteX5" fmla="*/ 9172575 w 12234516"/>
              <a:gd name="connsiteY5" fmla="*/ 4191914 h 5134889"/>
              <a:gd name="connsiteX6" fmla="*/ 10201275 w 12234516"/>
              <a:gd name="connsiteY6" fmla="*/ 2620289 h 5134889"/>
              <a:gd name="connsiteX7" fmla="*/ 12094905 w 12234516"/>
              <a:gd name="connsiteY7" fmla="*/ 2178053 h 5134889"/>
              <a:gd name="connsiteX8" fmla="*/ 12234516 w 12234516"/>
              <a:gd name="connsiteY8" fmla="*/ 2140049 h 5134889"/>
              <a:gd name="connsiteX9" fmla="*/ 12234516 w 12234516"/>
              <a:gd name="connsiteY9" fmla="*/ 5134889 h 5134889"/>
              <a:gd name="connsiteX10" fmla="*/ 0 w 12234516"/>
              <a:gd name="connsiteY10" fmla="*/ 5134889 h 5134889"/>
              <a:gd name="connsiteX11" fmla="*/ 0 w 12234516"/>
              <a:gd name="connsiteY11" fmla="*/ 0 h 5134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34516" h="5134889">
                <a:moveTo>
                  <a:pt x="0" y="0"/>
                </a:moveTo>
                <a:lnTo>
                  <a:pt x="50179" y="28624"/>
                </a:lnTo>
                <a:cubicBezTo>
                  <a:pt x="1036846" y="639838"/>
                  <a:pt x="1299000" y="2072457"/>
                  <a:pt x="1943100" y="2220239"/>
                </a:cubicBezTo>
                <a:cubicBezTo>
                  <a:pt x="2587200" y="2368021"/>
                  <a:pt x="3048000" y="777202"/>
                  <a:pt x="3914777" y="915314"/>
                </a:cubicBezTo>
                <a:cubicBezTo>
                  <a:pt x="4781550" y="1053426"/>
                  <a:pt x="6267451" y="2502814"/>
                  <a:pt x="7143751" y="3048914"/>
                </a:cubicBezTo>
                <a:cubicBezTo>
                  <a:pt x="8020051" y="3595014"/>
                  <a:pt x="8662988" y="4263351"/>
                  <a:pt x="9172575" y="4191914"/>
                </a:cubicBezTo>
                <a:cubicBezTo>
                  <a:pt x="9682162" y="4120477"/>
                  <a:pt x="9623627" y="2987615"/>
                  <a:pt x="10201275" y="2620289"/>
                </a:cubicBezTo>
                <a:cubicBezTo>
                  <a:pt x="10634512" y="2344795"/>
                  <a:pt x="11463504" y="2317454"/>
                  <a:pt x="12094905" y="2178053"/>
                </a:cubicBezTo>
                <a:lnTo>
                  <a:pt x="12234516" y="2140049"/>
                </a:lnTo>
                <a:lnTo>
                  <a:pt x="12234516" y="5134889"/>
                </a:lnTo>
                <a:lnTo>
                  <a:pt x="0" y="5134889"/>
                </a:lnTo>
                <a:lnTo>
                  <a:pt x="0" y="0"/>
                </a:lnTo>
                <a:close/>
              </a:path>
            </a:pathLst>
          </a:custGeom>
          <a:solidFill>
            <a:srgbClr val="4E57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 flipV="1">
            <a:off x="0" y="5"/>
            <a:ext cx="12192000" cy="1047751"/>
          </a:xfrm>
          <a:custGeom>
            <a:avLst/>
            <a:gdLst>
              <a:gd name="connsiteX0" fmla="*/ 3768774 w 12234516"/>
              <a:gd name="connsiteY0" fmla="*/ 757 h 4210062"/>
              <a:gd name="connsiteX1" fmla="*/ 3857625 w 12234516"/>
              <a:gd name="connsiteY1" fmla="*/ 9537 h 4210062"/>
              <a:gd name="connsiteX2" fmla="*/ 7686675 w 12234516"/>
              <a:gd name="connsiteY2" fmla="*/ 2409837 h 4210062"/>
              <a:gd name="connsiteX3" fmla="*/ 8515350 w 12234516"/>
              <a:gd name="connsiteY3" fmla="*/ 1638312 h 4210062"/>
              <a:gd name="connsiteX4" fmla="*/ 10401300 w 12234516"/>
              <a:gd name="connsiteY4" fmla="*/ 2124087 h 4210062"/>
              <a:gd name="connsiteX5" fmla="*/ 12152691 w 12234516"/>
              <a:gd name="connsiteY5" fmla="*/ 1206004 h 4210062"/>
              <a:gd name="connsiteX6" fmla="*/ 12234516 w 12234516"/>
              <a:gd name="connsiteY6" fmla="*/ 1160237 h 4210062"/>
              <a:gd name="connsiteX7" fmla="*/ 12234516 w 12234516"/>
              <a:gd name="connsiteY7" fmla="*/ 4210062 h 4210062"/>
              <a:gd name="connsiteX8" fmla="*/ 0 w 12234516"/>
              <a:gd name="connsiteY8" fmla="*/ 4210062 h 4210062"/>
              <a:gd name="connsiteX9" fmla="*/ 0 w 12234516"/>
              <a:gd name="connsiteY9" fmla="*/ 699971 h 4210062"/>
              <a:gd name="connsiteX10" fmla="*/ 88852 w 12234516"/>
              <a:gd name="connsiteY10" fmla="*/ 686891 h 4210062"/>
              <a:gd name="connsiteX11" fmla="*/ 1885950 w 12234516"/>
              <a:gd name="connsiteY11" fmla="*/ 1524012 h 4210062"/>
              <a:gd name="connsiteX12" fmla="*/ 3768774 w 12234516"/>
              <a:gd name="connsiteY12" fmla="*/ 757 h 4210062"/>
              <a:gd name="connsiteX0" fmla="*/ 3768774 w 12234516"/>
              <a:gd name="connsiteY0" fmla="*/ 757 h 4210062"/>
              <a:gd name="connsiteX1" fmla="*/ 7686675 w 12234516"/>
              <a:gd name="connsiteY1" fmla="*/ 2409837 h 4210062"/>
              <a:gd name="connsiteX2" fmla="*/ 8515350 w 12234516"/>
              <a:gd name="connsiteY2" fmla="*/ 1638312 h 4210062"/>
              <a:gd name="connsiteX3" fmla="*/ 10401300 w 12234516"/>
              <a:gd name="connsiteY3" fmla="*/ 2124087 h 4210062"/>
              <a:gd name="connsiteX4" fmla="*/ 12152691 w 12234516"/>
              <a:gd name="connsiteY4" fmla="*/ 1206004 h 4210062"/>
              <a:gd name="connsiteX5" fmla="*/ 12234516 w 12234516"/>
              <a:gd name="connsiteY5" fmla="*/ 1160237 h 4210062"/>
              <a:gd name="connsiteX6" fmla="*/ 12234516 w 12234516"/>
              <a:gd name="connsiteY6" fmla="*/ 4210062 h 4210062"/>
              <a:gd name="connsiteX7" fmla="*/ 0 w 12234516"/>
              <a:gd name="connsiteY7" fmla="*/ 4210062 h 4210062"/>
              <a:gd name="connsiteX8" fmla="*/ 0 w 12234516"/>
              <a:gd name="connsiteY8" fmla="*/ 699971 h 4210062"/>
              <a:gd name="connsiteX9" fmla="*/ 88852 w 12234516"/>
              <a:gd name="connsiteY9" fmla="*/ 686891 h 4210062"/>
              <a:gd name="connsiteX10" fmla="*/ 1885950 w 12234516"/>
              <a:gd name="connsiteY10" fmla="*/ 1524012 h 4210062"/>
              <a:gd name="connsiteX11" fmla="*/ 3768774 w 12234516"/>
              <a:gd name="connsiteY11" fmla="*/ 757 h 4210062"/>
              <a:gd name="connsiteX0" fmla="*/ 4111674 w 12234516"/>
              <a:gd name="connsiteY0" fmla="*/ 1228 h 3619983"/>
              <a:gd name="connsiteX1" fmla="*/ 7686675 w 12234516"/>
              <a:gd name="connsiteY1" fmla="*/ 1819758 h 3619983"/>
              <a:gd name="connsiteX2" fmla="*/ 8515350 w 12234516"/>
              <a:gd name="connsiteY2" fmla="*/ 1048233 h 3619983"/>
              <a:gd name="connsiteX3" fmla="*/ 10401300 w 12234516"/>
              <a:gd name="connsiteY3" fmla="*/ 1534008 h 3619983"/>
              <a:gd name="connsiteX4" fmla="*/ 12152691 w 12234516"/>
              <a:gd name="connsiteY4" fmla="*/ 615925 h 3619983"/>
              <a:gd name="connsiteX5" fmla="*/ 12234516 w 12234516"/>
              <a:gd name="connsiteY5" fmla="*/ 570158 h 3619983"/>
              <a:gd name="connsiteX6" fmla="*/ 12234516 w 12234516"/>
              <a:gd name="connsiteY6" fmla="*/ 3619983 h 3619983"/>
              <a:gd name="connsiteX7" fmla="*/ 0 w 12234516"/>
              <a:gd name="connsiteY7" fmla="*/ 3619983 h 3619983"/>
              <a:gd name="connsiteX8" fmla="*/ 0 w 12234516"/>
              <a:gd name="connsiteY8" fmla="*/ 109892 h 3619983"/>
              <a:gd name="connsiteX9" fmla="*/ 88852 w 12234516"/>
              <a:gd name="connsiteY9" fmla="*/ 96812 h 3619983"/>
              <a:gd name="connsiteX10" fmla="*/ 1885950 w 12234516"/>
              <a:gd name="connsiteY10" fmla="*/ 933933 h 3619983"/>
              <a:gd name="connsiteX11" fmla="*/ 4111674 w 12234516"/>
              <a:gd name="connsiteY11" fmla="*/ 1228 h 3619983"/>
              <a:gd name="connsiteX0" fmla="*/ 4111674 w 12234516"/>
              <a:gd name="connsiteY0" fmla="*/ 14412 h 3633167"/>
              <a:gd name="connsiteX1" fmla="*/ 7686675 w 12234516"/>
              <a:gd name="connsiteY1" fmla="*/ 1832942 h 3633167"/>
              <a:gd name="connsiteX2" fmla="*/ 8515350 w 12234516"/>
              <a:gd name="connsiteY2" fmla="*/ 1061417 h 3633167"/>
              <a:gd name="connsiteX3" fmla="*/ 10401300 w 12234516"/>
              <a:gd name="connsiteY3" fmla="*/ 1547192 h 3633167"/>
              <a:gd name="connsiteX4" fmla="*/ 12152691 w 12234516"/>
              <a:gd name="connsiteY4" fmla="*/ 629109 h 3633167"/>
              <a:gd name="connsiteX5" fmla="*/ 12234516 w 12234516"/>
              <a:gd name="connsiteY5" fmla="*/ 583342 h 3633167"/>
              <a:gd name="connsiteX6" fmla="*/ 12234516 w 12234516"/>
              <a:gd name="connsiteY6" fmla="*/ 3633167 h 3633167"/>
              <a:gd name="connsiteX7" fmla="*/ 0 w 12234516"/>
              <a:gd name="connsiteY7" fmla="*/ 3633167 h 3633167"/>
              <a:gd name="connsiteX8" fmla="*/ 0 w 12234516"/>
              <a:gd name="connsiteY8" fmla="*/ 123076 h 3633167"/>
              <a:gd name="connsiteX9" fmla="*/ 88852 w 12234516"/>
              <a:gd name="connsiteY9" fmla="*/ 109996 h 3633167"/>
              <a:gd name="connsiteX10" fmla="*/ 1885950 w 12234516"/>
              <a:gd name="connsiteY10" fmla="*/ 947117 h 3633167"/>
              <a:gd name="connsiteX11" fmla="*/ 4111674 w 12234516"/>
              <a:gd name="connsiteY11" fmla="*/ 14412 h 3633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34516" h="3633167">
                <a:moveTo>
                  <a:pt x="4111674" y="14412"/>
                </a:moveTo>
                <a:cubicBezTo>
                  <a:pt x="5230861" y="162049"/>
                  <a:pt x="6952729" y="1658441"/>
                  <a:pt x="7686675" y="1832942"/>
                </a:cubicBezTo>
                <a:cubicBezTo>
                  <a:pt x="8420621" y="2007443"/>
                  <a:pt x="7972425" y="1242392"/>
                  <a:pt x="8515350" y="1061417"/>
                </a:cubicBezTo>
                <a:cubicBezTo>
                  <a:pt x="9058275" y="880442"/>
                  <a:pt x="9705975" y="1728167"/>
                  <a:pt x="10401300" y="1547192"/>
                </a:cubicBezTo>
                <a:cubicBezTo>
                  <a:pt x="11009709" y="1388839"/>
                  <a:pt x="11574363" y="967953"/>
                  <a:pt x="12152691" y="629109"/>
                </a:cubicBezTo>
                <a:lnTo>
                  <a:pt x="12234516" y="583342"/>
                </a:lnTo>
                <a:lnTo>
                  <a:pt x="12234516" y="3633167"/>
                </a:lnTo>
                <a:lnTo>
                  <a:pt x="0" y="3633167"/>
                </a:lnTo>
                <a:lnTo>
                  <a:pt x="0" y="123076"/>
                </a:lnTo>
                <a:lnTo>
                  <a:pt x="88852" y="109996"/>
                </a:lnTo>
                <a:cubicBezTo>
                  <a:pt x="960705" y="16476"/>
                  <a:pt x="1290340" y="990277"/>
                  <a:pt x="1885950" y="947117"/>
                </a:cubicBezTo>
                <a:cubicBezTo>
                  <a:pt x="2522637" y="900981"/>
                  <a:pt x="2992487" y="-133225"/>
                  <a:pt x="4111674" y="14412"/>
                </a:cubicBezTo>
                <a:close/>
              </a:path>
            </a:pathLst>
          </a:custGeom>
          <a:solidFill>
            <a:srgbClr val="283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22"/>
          <p:cNvSpPr/>
          <p:nvPr/>
        </p:nvSpPr>
        <p:spPr>
          <a:xfrm rot="18900000">
            <a:off x="7249234" y="2055613"/>
            <a:ext cx="4734071" cy="2344912"/>
          </a:xfrm>
          <a:custGeom>
            <a:avLst/>
            <a:gdLst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0 w 2432100"/>
              <a:gd name="connsiteY7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2094 w 2432100"/>
              <a:gd name="connsiteY7" fmla="*/ 589174 h 1204685"/>
              <a:gd name="connsiteX8" fmla="*/ 0 w 2432100"/>
              <a:gd name="connsiteY8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556303 w 2432100"/>
              <a:gd name="connsiteY7" fmla="*/ 609701 h 1204685"/>
              <a:gd name="connsiteX8" fmla="*/ 0 w 2432100"/>
              <a:gd name="connsiteY8" fmla="*/ 301171 h 120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2100" h="1204685">
                <a:moveTo>
                  <a:pt x="0" y="301171"/>
                </a:moveTo>
                <a:lnTo>
                  <a:pt x="1829758" y="301171"/>
                </a:lnTo>
                <a:lnTo>
                  <a:pt x="1829758" y="0"/>
                </a:lnTo>
                <a:lnTo>
                  <a:pt x="2432100" y="602343"/>
                </a:lnTo>
                <a:lnTo>
                  <a:pt x="1829758" y="1204685"/>
                </a:lnTo>
                <a:lnTo>
                  <a:pt x="1829758" y="903514"/>
                </a:lnTo>
                <a:lnTo>
                  <a:pt x="0" y="903514"/>
                </a:lnTo>
                <a:lnTo>
                  <a:pt x="556303" y="609701"/>
                </a:lnTo>
                <a:lnTo>
                  <a:pt x="0" y="301171"/>
                </a:lnTo>
                <a:close/>
              </a:path>
            </a:pathLst>
          </a:custGeom>
          <a:noFill/>
          <a:ln w="57150">
            <a:solidFill>
              <a:srgbClr val="F47A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22"/>
          <p:cNvSpPr/>
          <p:nvPr/>
        </p:nvSpPr>
        <p:spPr>
          <a:xfrm rot="18900000">
            <a:off x="4900856" y="5838968"/>
            <a:ext cx="1161829" cy="575485"/>
          </a:xfrm>
          <a:custGeom>
            <a:avLst/>
            <a:gdLst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0 w 2432100"/>
              <a:gd name="connsiteY7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2094 w 2432100"/>
              <a:gd name="connsiteY7" fmla="*/ 589174 h 1204685"/>
              <a:gd name="connsiteX8" fmla="*/ 0 w 2432100"/>
              <a:gd name="connsiteY8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556303 w 2432100"/>
              <a:gd name="connsiteY7" fmla="*/ 609701 h 1204685"/>
              <a:gd name="connsiteX8" fmla="*/ 0 w 2432100"/>
              <a:gd name="connsiteY8" fmla="*/ 301171 h 120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2100" h="1204685">
                <a:moveTo>
                  <a:pt x="0" y="301171"/>
                </a:moveTo>
                <a:lnTo>
                  <a:pt x="1829758" y="301171"/>
                </a:lnTo>
                <a:lnTo>
                  <a:pt x="1829758" y="0"/>
                </a:lnTo>
                <a:lnTo>
                  <a:pt x="2432100" y="602343"/>
                </a:lnTo>
                <a:lnTo>
                  <a:pt x="1829758" y="1204685"/>
                </a:lnTo>
                <a:lnTo>
                  <a:pt x="1829758" y="903514"/>
                </a:lnTo>
                <a:lnTo>
                  <a:pt x="0" y="903514"/>
                </a:lnTo>
                <a:lnTo>
                  <a:pt x="556303" y="609701"/>
                </a:lnTo>
                <a:lnTo>
                  <a:pt x="0" y="301171"/>
                </a:lnTo>
                <a:close/>
              </a:path>
            </a:pathLst>
          </a:custGeom>
          <a:noFill/>
          <a:ln w="6350">
            <a:solidFill>
              <a:srgbClr val="4E57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22"/>
          <p:cNvSpPr/>
          <p:nvPr/>
        </p:nvSpPr>
        <p:spPr>
          <a:xfrm rot="18900000">
            <a:off x="6599024" y="5838968"/>
            <a:ext cx="1161829" cy="575485"/>
          </a:xfrm>
          <a:custGeom>
            <a:avLst/>
            <a:gdLst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0 w 2432100"/>
              <a:gd name="connsiteY7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2094 w 2432100"/>
              <a:gd name="connsiteY7" fmla="*/ 589174 h 1204685"/>
              <a:gd name="connsiteX8" fmla="*/ 0 w 2432100"/>
              <a:gd name="connsiteY8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556303 w 2432100"/>
              <a:gd name="connsiteY7" fmla="*/ 609701 h 1204685"/>
              <a:gd name="connsiteX8" fmla="*/ 0 w 2432100"/>
              <a:gd name="connsiteY8" fmla="*/ 301171 h 120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2100" h="1204685">
                <a:moveTo>
                  <a:pt x="0" y="301171"/>
                </a:moveTo>
                <a:lnTo>
                  <a:pt x="1829758" y="301171"/>
                </a:lnTo>
                <a:lnTo>
                  <a:pt x="1829758" y="0"/>
                </a:lnTo>
                <a:lnTo>
                  <a:pt x="2432100" y="602343"/>
                </a:lnTo>
                <a:lnTo>
                  <a:pt x="1829758" y="1204685"/>
                </a:lnTo>
                <a:lnTo>
                  <a:pt x="1829758" y="903514"/>
                </a:lnTo>
                <a:lnTo>
                  <a:pt x="0" y="903514"/>
                </a:lnTo>
                <a:lnTo>
                  <a:pt x="556303" y="609701"/>
                </a:lnTo>
                <a:lnTo>
                  <a:pt x="0" y="301171"/>
                </a:lnTo>
                <a:close/>
              </a:path>
            </a:pathLst>
          </a:custGeom>
          <a:noFill/>
          <a:ln w="6350">
            <a:solidFill>
              <a:srgbClr val="4E57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22"/>
          <p:cNvSpPr/>
          <p:nvPr/>
        </p:nvSpPr>
        <p:spPr>
          <a:xfrm rot="18900000">
            <a:off x="6468396" y="4373024"/>
            <a:ext cx="1161829" cy="575485"/>
          </a:xfrm>
          <a:custGeom>
            <a:avLst/>
            <a:gdLst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0 w 2432100"/>
              <a:gd name="connsiteY7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2094 w 2432100"/>
              <a:gd name="connsiteY7" fmla="*/ 589174 h 1204685"/>
              <a:gd name="connsiteX8" fmla="*/ 0 w 2432100"/>
              <a:gd name="connsiteY8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556303 w 2432100"/>
              <a:gd name="connsiteY7" fmla="*/ 609701 h 1204685"/>
              <a:gd name="connsiteX8" fmla="*/ 0 w 2432100"/>
              <a:gd name="connsiteY8" fmla="*/ 301171 h 120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2100" h="1204685">
                <a:moveTo>
                  <a:pt x="0" y="301171"/>
                </a:moveTo>
                <a:lnTo>
                  <a:pt x="1829758" y="301171"/>
                </a:lnTo>
                <a:lnTo>
                  <a:pt x="1829758" y="0"/>
                </a:lnTo>
                <a:lnTo>
                  <a:pt x="2432100" y="602343"/>
                </a:lnTo>
                <a:lnTo>
                  <a:pt x="1829758" y="1204685"/>
                </a:lnTo>
                <a:lnTo>
                  <a:pt x="1829758" y="903514"/>
                </a:lnTo>
                <a:lnTo>
                  <a:pt x="0" y="903514"/>
                </a:lnTo>
                <a:lnTo>
                  <a:pt x="556303" y="609701"/>
                </a:lnTo>
                <a:lnTo>
                  <a:pt x="0" y="301171"/>
                </a:lnTo>
                <a:close/>
              </a:path>
            </a:pathLst>
          </a:custGeom>
          <a:noFill/>
          <a:ln w="6350">
            <a:solidFill>
              <a:srgbClr val="4E57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22"/>
          <p:cNvSpPr/>
          <p:nvPr/>
        </p:nvSpPr>
        <p:spPr>
          <a:xfrm rot="18900000">
            <a:off x="8442340" y="4610500"/>
            <a:ext cx="1161829" cy="575485"/>
          </a:xfrm>
          <a:custGeom>
            <a:avLst/>
            <a:gdLst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0 w 2432100"/>
              <a:gd name="connsiteY7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2094 w 2432100"/>
              <a:gd name="connsiteY7" fmla="*/ 589174 h 1204685"/>
              <a:gd name="connsiteX8" fmla="*/ 0 w 2432100"/>
              <a:gd name="connsiteY8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556303 w 2432100"/>
              <a:gd name="connsiteY7" fmla="*/ 609701 h 1204685"/>
              <a:gd name="connsiteX8" fmla="*/ 0 w 2432100"/>
              <a:gd name="connsiteY8" fmla="*/ 301171 h 120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2100" h="1204685">
                <a:moveTo>
                  <a:pt x="0" y="301171"/>
                </a:moveTo>
                <a:lnTo>
                  <a:pt x="1829758" y="301171"/>
                </a:lnTo>
                <a:lnTo>
                  <a:pt x="1829758" y="0"/>
                </a:lnTo>
                <a:lnTo>
                  <a:pt x="2432100" y="602343"/>
                </a:lnTo>
                <a:lnTo>
                  <a:pt x="1829758" y="1204685"/>
                </a:lnTo>
                <a:lnTo>
                  <a:pt x="1829758" y="903514"/>
                </a:lnTo>
                <a:lnTo>
                  <a:pt x="0" y="903514"/>
                </a:lnTo>
                <a:lnTo>
                  <a:pt x="556303" y="609701"/>
                </a:lnTo>
                <a:lnTo>
                  <a:pt x="0" y="301171"/>
                </a:lnTo>
                <a:close/>
              </a:path>
            </a:pathLst>
          </a:custGeom>
          <a:noFill/>
          <a:ln w="6350">
            <a:solidFill>
              <a:srgbClr val="4E57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22"/>
          <p:cNvSpPr/>
          <p:nvPr/>
        </p:nvSpPr>
        <p:spPr>
          <a:xfrm rot="18900000">
            <a:off x="8166568" y="3758792"/>
            <a:ext cx="1161829" cy="575485"/>
          </a:xfrm>
          <a:custGeom>
            <a:avLst/>
            <a:gdLst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0 w 2432100"/>
              <a:gd name="connsiteY7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2094 w 2432100"/>
              <a:gd name="connsiteY7" fmla="*/ 589174 h 1204685"/>
              <a:gd name="connsiteX8" fmla="*/ 0 w 2432100"/>
              <a:gd name="connsiteY8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556303 w 2432100"/>
              <a:gd name="connsiteY7" fmla="*/ 609701 h 1204685"/>
              <a:gd name="connsiteX8" fmla="*/ 0 w 2432100"/>
              <a:gd name="connsiteY8" fmla="*/ 301171 h 120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2100" h="1204685">
                <a:moveTo>
                  <a:pt x="0" y="301171"/>
                </a:moveTo>
                <a:lnTo>
                  <a:pt x="1829758" y="301171"/>
                </a:lnTo>
                <a:lnTo>
                  <a:pt x="1829758" y="0"/>
                </a:lnTo>
                <a:lnTo>
                  <a:pt x="2432100" y="602343"/>
                </a:lnTo>
                <a:lnTo>
                  <a:pt x="1829758" y="1204685"/>
                </a:lnTo>
                <a:lnTo>
                  <a:pt x="1829758" y="903514"/>
                </a:lnTo>
                <a:lnTo>
                  <a:pt x="0" y="903514"/>
                </a:lnTo>
                <a:lnTo>
                  <a:pt x="556303" y="609701"/>
                </a:lnTo>
                <a:lnTo>
                  <a:pt x="0" y="301171"/>
                </a:lnTo>
                <a:close/>
              </a:path>
            </a:pathLst>
          </a:custGeom>
          <a:noFill/>
          <a:ln w="6350">
            <a:solidFill>
              <a:srgbClr val="4E57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22"/>
          <p:cNvSpPr/>
          <p:nvPr/>
        </p:nvSpPr>
        <p:spPr>
          <a:xfrm rot="18900000">
            <a:off x="7135868" y="3057009"/>
            <a:ext cx="1994760" cy="988059"/>
          </a:xfrm>
          <a:custGeom>
            <a:avLst/>
            <a:gdLst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0 w 2432100"/>
              <a:gd name="connsiteY7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2094 w 2432100"/>
              <a:gd name="connsiteY7" fmla="*/ 589174 h 1204685"/>
              <a:gd name="connsiteX8" fmla="*/ 0 w 2432100"/>
              <a:gd name="connsiteY8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556303 w 2432100"/>
              <a:gd name="connsiteY7" fmla="*/ 609701 h 1204685"/>
              <a:gd name="connsiteX8" fmla="*/ 0 w 2432100"/>
              <a:gd name="connsiteY8" fmla="*/ 301171 h 120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2100" h="1204685">
                <a:moveTo>
                  <a:pt x="0" y="301171"/>
                </a:moveTo>
                <a:lnTo>
                  <a:pt x="1829758" y="301171"/>
                </a:lnTo>
                <a:lnTo>
                  <a:pt x="1829758" y="0"/>
                </a:lnTo>
                <a:lnTo>
                  <a:pt x="2432100" y="602343"/>
                </a:lnTo>
                <a:lnTo>
                  <a:pt x="1829758" y="1204685"/>
                </a:lnTo>
                <a:lnTo>
                  <a:pt x="1829758" y="903514"/>
                </a:lnTo>
                <a:lnTo>
                  <a:pt x="0" y="903514"/>
                </a:lnTo>
                <a:lnTo>
                  <a:pt x="556303" y="609701"/>
                </a:lnTo>
                <a:lnTo>
                  <a:pt x="0" y="301171"/>
                </a:lnTo>
                <a:close/>
              </a:path>
            </a:pathLst>
          </a:custGeom>
          <a:noFill/>
          <a:ln w="6350">
            <a:solidFill>
              <a:srgbClr val="4E57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22"/>
          <p:cNvSpPr/>
          <p:nvPr/>
        </p:nvSpPr>
        <p:spPr>
          <a:xfrm rot="18900000">
            <a:off x="6804048" y="4557433"/>
            <a:ext cx="1994760" cy="988059"/>
          </a:xfrm>
          <a:custGeom>
            <a:avLst/>
            <a:gdLst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0 w 2432100"/>
              <a:gd name="connsiteY7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2094 w 2432100"/>
              <a:gd name="connsiteY7" fmla="*/ 589174 h 1204685"/>
              <a:gd name="connsiteX8" fmla="*/ 0 w 2432100"/>
              <a:gd name="connsiteY8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556303 w 2432100"/>
              <a:gd name="connsiteY7" fmla="*/ 609701 h 1204685"/>
              <a:gd name="connsiteX8" fmla="*/ 0 w 2432100"/>
              <a:gd name="connsiteY8" fmla="*/ 301171 h 120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2100" h="1204685">
                <a:moveTo>
                  <a:pt x="0" y="301171"/>
                </a:moveTo>
                <a:lnTo>
                  <a:pt x="1829758" y="301171"/>
                </a:lnTo>
                <a:lnTo>
                  <a:pt x="1829758" y="0"/>
                </a:lnTo>
                <a:lnTo>
                  <a:pt x="2432100" y="602343"/>
                </a:lnTo>
                <a:lnTo>
                  <a:pt x="1829758" y="1204685"/>
                </a:lnTo>
                <a:lnTo>
                  <a:pt x="1829758" y="903514"/>
                </a:lnTo>
                <a:lnTo>
                  <a:pt x="0" y="903514"/>
                </a:lnTo>
                <a:lnTo>
                  <a:pt x="556303" y="609701"/>
                </a:lnTo>
                <a:lnTo>
                  <a:pt x="0" y="301171"/>
                </a:lnTo>
                <a:close/>
              </a:path>
            </a:pathLst>
          </a:custGeom>
          <a:noFill/>
          <a:ln w="6350">
            <a:solidFill>
              <a:srgbClr val="4E57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22"/>
          <p:cNvSpPr/>
          <p:nvPr/>
        </p:nvSpPr>
        <p:spPr>
          <a:xfrm rot="18900000">
            <a:off x="7711337" y="5552485"/>
            <a:ext cx="1994760" cy="988059"/>
          </a:xfrm>
          <a:custGeom>
            <a:avLst/>
            <a:gdLst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0 w 2432100"/>
              <a:gd name="connsiteY7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2094 w 2432100"/>
              <a:gd name="connsiteY7" fmla="*/ 589174 h 1204685"/>
              <a:gd name="connsiteX8" fmla="*/ 0 w 2432100"/>
              <a:gd name="connsiteY8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556303 w 2432100"/>
              <a:gd name="connsiteY7" fmla="*/ 609701 h 1204685"/>
              <a:gd name="connsiteX8" fmla="*/ 0 w 2432100"/>
              <a:gd name="connsiteY8" fmla="*/ 301171 h 120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2100" h="1204685">
                <a:moveTo>
                  <a:pt x="0" y="301171"/>
                </a:moveTo>
                <a:lnTo>
                  <a:pt x="1829758" y="301171"/>
                </a:lnTo>
                <a:lnTo>
                  <a:pt x="1829758" y="0"/>
                </a:lnTo>
                <a:lnTo>
                  <a:pt x="2432100" y="602343"/>
                </a:lnTo>
                <a:lnTo>
                  <a:pt x="1829758" y="1204685"/>
                </a:lnTo>
                <a:lnTo>
                  <a:pt x="1829758" y="903514"/>
                </a:lnTo>
                <a:lnTo>
                  <a:pt x="0" y="903514"/>
                </a:lnTo>
                <a:lnTo>
                  <a:pt x="556303" y="609701"/>
                </a:lnTo>
                <a:lnTo>
                  <a:pt x="0" y="301171"/>
                </a:lnTo>
                <a:close/>
              </a:path>
            </a:pathLst>
          </a:custGeom>
          <a:noFill/>
          <a:ln w="6350">
            <a:solidFill>
              <a:srgbClr val="4E57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箭头 22"/>
          <p:cNvSpPr/>
          <p:nvPr/>
        </p:nvSpPr>
        <p:spPr>
          <a:xfrm rot="18900000">
            <a:off x="8760647" y="3325361"/>
            <a:ext cx="2082847" cy="1031691"/>
          </a:xfrm>
          <a:custGeom>
            <a:avLst/>
            <a:gdLst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0 w 2432100"/>
              <a:gd name="connsiteY7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2094 w 2432100"/>
              <a:gd name="connsiteY7" fmla="*/ 589174 h 1204685"/>
              <a:gd name="connsiteX8" fmla="*/ 0 w 2432100"/>
              <a:gd name="connsiteY8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556303 w 2432100"/>
              <a:gd name="connsiteY7" fmla="*/ 609701 h 1204685"/>
              <a:gd name="connsiteX8" fmla="*/ 0 w 2432100"/>
              <a:gd name="connsiteY8" fmla="*/ 301171 h 120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2100" h="1204685">
                <a:moveTo>
                  <a:pt x="0" y="301171"/>
                </a:moveTo>
                <a:lnTo>
                  <a:pt x="1829758" y="301171"/>
                </a:lnTo>
                <a:lnTo>
                  <a:pt x="1829758" y="0"/>
                </a:lnTo>
                <a:lnTo>
                  <a:pt x="2432100" y="602343"/>
                </a:lnTo>
                <a:lnTo>
                  <a:pt x="1829758" y="1204685"/>
                </a:lnTo>
                <a:lnTo>
                  <a:pt x="1829758" y="903514"/>
                </a:lnTo>
                <a:lnTo>
                  <a:pt x="0" y="903514"/>
                </a:lnTo>
                <a:lnTo>
                  <a:pt x="556303" y="609701"/>
                </a:lnTo>
                <a:lnTo>
                  <a:pt x="0" y="301171"/>
                </a:lnTo>
                <a:close/>
              </a:path>
            </a:pathLst>
          </a:custGeom>
          <a:noFill/>
          <a:ln w="6350">
            <a:solidFill>
              <a:srgbClr val="4E57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22"/>
          <p:cNvSpPr/>
          <p:nvPr/>
        </p:nvSpPr>
        <p:spPr>
          <a:xfrm rot="18900000">
            <a:off x="8626326" y="2547379"/>
            <a:ext cx="1514031" cy="749940"/>
          </a:xfrm>
          <a:custGeom>
            <a:avLst/>
            <a:gdLst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0 w 2432100"/>
              <a:gd name="connsiteY7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2094 w 2432100"/>
              <a:gd name="connsiteY7" fmla="*/ 589174 h 1204685"/>
              <a:gd name="connsiteX8" fmla="*/ 0 w 2432100"/>
              <a:gd name="connsiteY8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556303 w 2432100"/>
              <a:gd name="connsiteY7" fmla="*/ 609701 h 1204685"/>
              <a:gd name="connsiteX8" fmla="*/ 0 w 2432100"/>
              <a:gd name="connsiteY8" fmla="*/ 301171 h 120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2100" h="1204685">
                <a:moveTo>
                  <a:pt x="0" y="301171"/>
                </a:moveTo>
                <a:lnTo>
                  <a:pt x="1829758" y="301171"/>
                </a:lnTo>
                <a:lnTo>
                  <a:pt x="1829758" y="0"/>
                </a:lnTo>
                <a:lnTo>
                  <a:pt x="2432100" y="602343"/>
                </a:lnTo>
                <a:lnTo>
                  <a:pt x="1829758" y="1204685"/>
                </a:lnTo>
                <a:lnTo>
                  <a:pt x="1829758" y="903514"/>
                </a:lnTo>
                <a:lnTo>
                  <a:pt x="0" y="903514"/>
                </a:lnTo>
                <a:lnTo>
                  <a:pt x="556303" y="609701"/>
                </a:lnTo>
                <a:lnTo>
                  <a:pt x="0" y="301171"/>
                </a:lnTo>
                <a:close/>
              </a:path>
            </a:pathLst>
          </a:custGeom>
          <a:noFill/>
          <a:ln w="6350">
            <a:solidFill>
              <a:srgbClr val="4E57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箭头 22"/>
          <p:cNvSpPr/>
          <p:nvPr/>
        </p:nvSpPr>
        <p:spPr>
          <a:xfrm rot="18900000">
            <a:off x="5768602" y="5376239"/>
            <a:ext cx="1367575" cy="677396"/>
          </a:xfrm>
          <a:custGeom>
            <a:avLst/>
            <a:gdLst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0 w 2432100"/>
              <a:gd name="connsiteY7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2094 w 2432100"/>
              <a:gd name="connsiteY7" fmla="*/ 589174 h 1204685"/>
              <a:gd name="connsiteX8" fmla="*/ 0 w 2432100"/>
              <a:gd name="connsiteY8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556303 w 2432100"/>
              <a:gd name="connsiteY7" fmla="*/ 609701 h 1204685"/>
              <a:gd name="connsiteX8" fmla="*/ 0 w 2432100"/>
              <a:gd name="connsiteY8" fmla="*/ 301171 h 120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2100" h="1204685">
                <a:moveTo>
                  <a:pt x="0" y="301171"/>
                </a:moveTo>
                <a:lnTo>
                  <a:pt x="1829758" y="301171"/>
                </a:lnTo>
                <a:lnTo>
                  <a:pt x="1829758" y="0"/>
                </a:lnTo>
                <a:lnTo>
                  <a:pt x="2432100" y="602343"/>
                </a:lnTo>
                <a:lnTo>
                  <a:pt x="1829758" y="1204685"/>
                </a:lnTo>
                <a:lnTo>
                  <a:pt x="1829758" y="903514"/>
                </a:lnTo>
                <a:lnTo>
                  <a:pt x="0" y="903514"/>
                </a:lnTo>
                <a:lnTo>
                  <a:pt x="556303" y="609701"/>
                </a:lnTo>
                <a:lnTo>
                  <a:pt x="0" y="301171"/>
                </a:lnTo>
                <a:close/>
              </a:path>
            </a:pathLst>
          </a:custGeom>
          <a:noFill/>
          <a:ln w="6350">
            <a:solidFill>
              <a:srgbClr val="4E57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Rectangle 13"/>
          <p:cNvSpPr/>
          <p:nvPr/>
        </p:nvSpPr>
        <p:spPr>
          <a:xfrm>
            <a:off x="1326338" y="2740049"/>
            <a:ext cx="457128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66" indent="-342866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4E576C"/>
                </a:solidFill>
                <a:latin typeface="Source Sans Pro Light" pitchFamily="34" charset="0"/>
              </a:rPr>
              <a:t>背景：时间碎片化，</a:t>
            </a:r>
            <a:r>
              <a:rPr lang="en-US" altLang="zh-CN" sz="2400" dirty="0">
                <a:solidFill>
                  <a:srgbClr val="4E576C"/>
                </a:solidFill>
                <a:latin typeface="Source Sans Pro Light" pitchFamily="34" charset="0"/>
              </a:rPr>
              <a:t>2D</a:t>
            </a:r>
            <a:r>
              <a:rPr lang="zh-CN" altLang="en-US" sz="2400" dirty="0">
                <a:solidFill>
                  <a:srgbClr val="4E576C"/>
                </a:solidFill>
                <a:latin typeface="Source Sans Pro Light" pitchFamily="34" charset="0"/>
              </a:rPr>
              <a:t>休闲手游称霸市场</a:t>
            </a:r>
            <a:endParaRPr lang="en-US" altLang="zh-CN" sz="2400" dirty="0">
              <a:solidFill>
                <a:srgbClr val="4E576C"/>
              </a:solidFill>
              <a:latin typeface="Source Sans Pro Light" pitchFamily="34" charset="0"/>
            </a:endParaRPr>
          </a:p>
          <a:p>
            <a:pPr marL="342866" indent="-342866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4E576C"/>
              </a:solidFill>
              <a:latin typeface="Source Sans Pro Light" pitchFamily="34" charset="0"/>
            </a:endParaRPr>
          </a:p>
          <a:p>
            <a:pPr marL="342866" indent="-342866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4E576C"/>
                </a:solidFill>
                <a:latin typeface="Source Sans Pro Light" pitchFamily="34" charset="0"/>
              </a:rPr>
              <a:t>技术特点：</a:t>
            </a:r>
            <a:endParaRPr lang="en-US" altLang="zh-CN" sz="2400" dirty="0">
              <a:solidFill>
                <a:srgbClr val="4E576C"/>
              </a:solidFill>
              <a:latin typeface="Source Sans Pro Light" pitchFamily="34" charset="0"/>
            </a:endParaRPr>
          </a:p>
          <a:p>
            <a:pPr marL="342866" indent="-342866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4E576C"/>
                </a:solidFill>
                <a:latin typeface="Source Sans Pro Light" pitchFamily="34" charset="0"/>
              </a:rPr>
              <a:t>Java</a:t>
            </a:r>
            <a:r>
              <a:rPr lang="zh-CN" altLang="en-US" sz="2400" dirty="0">
                <a:solidFill>
                  <a:srgbClr val="4E576C"/>
                </a:solidFill>
                <a:latin typeface="Source Sans Pro Light" pitchFamily="34" charset="0"/>
              </a:rPr>
              <a:t>下</a:t>
            </a:r>
            <a:r>
              <a:rPr lang="en-US" altLang="zh-CN" sz="2400" dirty="0">
                <a:solidFill>
                  <a:srgbClr val="4E576C"/>
                </a:solidFill>
                <a:latin typeface="Source Sans Pro Light" pitchFamily="34" charset="0"/>
              </a:rPr>
              <a:t>2D</a:t>
            </a:r>
            <a:r>
              <a:rPr lang="zh-CN" altLang="en-US" sz="2400" dirty="0">
                <a:solidFill>
                  <a:srgbClr val="4E576C"/>
                </a:solidFill>
                <a:latin typeface="Source Sans Pro Light" pitchFamily="34" charset="0"/>
              </a:rPr>
              <a:t>游戏的实现</a:t>
            </a:r>
            <a:endParaRPr lang="en-US" altLang="zh-CN" sz="2400" dirty="0">
              <a:solidFill>
                <a:srgbClr val="4E576C"/>
              </a:solidFill>
              <a:latin typeface="Source Sans Pro Light" pitchFamily="34" charset="0"/>
            </a:endParaRPr>
          </a:p>
          <a:p>
            <a:pPr marL="342866" indent="-342866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4E576C"/>
                </a:solidFill>
                <a:latin typeface="Source Sans Pro Light" pitchFamily="34" charset="0"/>
              </a:rPr>
              <a:t>Java</a:t>
            </a:r>
            <a:r>
              <a:rPr lang="zh-CN" altLang="en-US" sz="2400" dirty="0">
                <a:solidFill>
                  <a:srgbClr val="4E576C"/>
                </a:solidFill>
                <a:latin typeface="Source Sans Pro Light" pitchFamily="34" charset="0"/>
              </a:rPr>
              <a:t>下物理特效的实现</a:t>
            </a:r>
            <a:endParaRPr lang="ms-MY" altLang="zh-CN" sz="1200" dirty="0">
              <a:solidFill>
                <a:srgbClr val="4E576C"/>
              </a:solidFill>
              <a:latin typeface="Source Sans Pro Light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326335" y="1798750"/>
            <a:ext cx="3567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SUMMARY</a:t>
            </a:r>
            <a:endParaRPr lang="zh-CN" altLang="en-US" sz="3600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488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0" y="-15867"/>
            <a:ext cx="6096000" cy="6888393"/>
            <a:chOff x="0" y="-15873"/>
            <a:chExt cx="5514975" cy="6888393"/>
          </a:xfrm>
        </p:grpSpPr>
        <p:sp>
          <p:nvSpPr>
            <p:cNvPr id="8" name="任意多边形 7"/>
            <p:cNvSpPr/>
            <p:nvPr/>
          </p:nvSpPr>
          <p:spPr>
            <a:xfrm rot="5400000">
              <a:off x="-229409" y="1128136"/>
              <a:ext cx="6888391" cy="4600377"/>
            </a:xfrm>
            <a:custGeom>
              <a:avLst/>
              <a:gdLst>
                <a:gd name="connsiteX0" fmla="*/ 0 w 6873876"/>
                <a:gd name="connsiteY0" fmla="*/ 4088279 h 4310865"/>
                <a:gd name="connsiteX1" fmla="*/ 0 w 6873876"/>
                <a:gd name="connsiteY1" fmla="*/ 0 h 4310865"/>
                <a:gd name="connsiteX2" fmla="*/ 13245 w 6873876"/>
                <a:gd name="connsiteY2" fmla="*/ 13283 h 4310865"/>
                <a:gd name="connsiteX3" fmla="*/ 1773546 w 6873876"/>
                <a:gd name="connsiteY3" fmla="*/ 2793764 h 4310865"/>
                <a:gd name="connsiteX4" fmla="*/ 3281208 w 6873876"/>
                <a:gd name="connsiteY4" fmla="*/ 2474618 h 4310865"/>
                <a:gd name="connsiteX5" fmla="*/ 4975328 w 6873876"/>
                <a:gd name="connsiteY5" fmla="*/ 2909397 h 4310865"/>
                <a:gd name="connsiteX6" fmla="*/ 6745458 w 6873876"/>
                <a:gd name="connsiteY6" fmla="*/ 2179725 h 4310865"/>
                <a:gd name="connsiteX7" fmla="*/ 6873876 w 6873876"/>
                <a:gd name="connsiteY7" fmla="*/ 2172631 h 4310865"/>
                <a:gd name="connsiteX8" fmla="*/ 6873876 w 6873876"/>
                <a:gd name="connsiteY8" fmla="*/ 4116441 h 4310865"/>
                <a:gd name="connsiteX9" fmla="*/ 6858379 w 6873876"/>
                <a:gd name="connsiteY9" fmla="*/ 4310865 h 4310865"/>
                <a:gd name="connsiteX10" fmla="*/ 15495 w 6873876"/>
                <a:gd name="connsiteY10" fmla="*/ 4310865 h 4310865"/>
                <a:gd name="connsiteX0" fmla="*/ 0 w 6873876"/>
                <a:gd name="connsiteY0" fmla="*/ 4088279 h 4310865"/>
                <a:gd name="connsiteX1" fmla="*/ 0 w 6873876"/>
                <a:gd name="connsiteY1" fmla="*/ 0 h 4310865"/>
                <a:gd name="connsiteX2" fmla="*/ 13245 w 6873876"/>
                <a:gd name="connsiteY2" fmla="*/ 13283 h 4310865"/>
                <a:gd name="connsiteX3" fmla="*/ 1773546 w 6873876"/>
                <a:gd name="connsiteY3" fmla="*/ 2793764 h 4310865"/>
                <a:gd name="connsiteX4" fmla="*/ 3281208 w 6873876"/>
                <a:gd name="connsiteY4" fmla="*/ 2474618 h 4310865"/>
                <a:gd name="connsiteX5" fmla="*/ 4975328 w 6873876"/>
                <a:gd name="connsiteY5" fmla="*/ 2909397 h 4310865"/>
                <a:gd name="connsiteX6" fmla="*/ 6745458 w 6873876"/>
                <a:gd name="connsiteY6" fmla="*/ 2179725 h 4310865"/>
                <a:gd name="connsiteX7" fmla="*/ 6873876 w 6873876"/>
                <a:gd name="connsiteY7" fmla="*/ 2172631 h 4310865"/>
                <a:gd name="connsiteX8" fmla="*/ 6873876 w 6873876"/>
                <a:gd name="connsiteY8" fmla="*/ 4116441 h 4310865"/>
                <a:gd name="connsiteX9" fmla="*/ 6858379 w 6873876"/>
                <a:gd name="connsiteY9" fmla="*/ 4310865 h 4310865"/>
                <a:gd name="connsiteX10" fmla="*/ 15495 w 6873876"/>
                <a:gd name="connsiteY10" fmla="*/ 4310865 h 4310865"/>
                <a:gd name="connsiteX11" fmla="*/ 0 w 6873876"/>
                <a:gd name="connsiteY11" fmla="*/ 4088279 h 4310865"/>
                <a:gd name="connsiteX0" fmla="*/ 0 w 6873876"/>
                <a:gd name="connsiteY0" fmla="*/ 4088279 h 4310865"/>
                <a:gd name="connsiteX1" fmla="*/ 0 w 6873876"/>
                <a:gd name="connsiteY1" fmla="*/ 0 h 4310865"/>
                <a:gd name="connsiteX2" fmla="*/ 13245 w 6873876"/>
                <a:gd name="connsiteY2" fmla="*/ 13283 h 4310865"/>
                <a:gd name="connsiteX3" fmla="*/ 1773546 w 6873876"/>
                <a:gd name="connsiteY3" fmla="*/ 2793764 h 4310865"/>
                <a:gd name="connsiteX4" fmla="*/ 3281208 w 6873876"/>
                <a:gd name="connsiteY4" fmla="*/ 2474618 h 4310865"/>
                <a:gd name="connsiteX5" fmla="*/ 4975328 w 6873876"/>
                <a:gd name="connsiteY5" fmla="*/ 2909397 h 4310865"/>
                <a:gd name="connsiteX6" fmla="*/ 6873876 w 6873876"/>
                <a:gd name="connsiteY6" fmla="*/ 2172631 h 4310865"/>
                <a:gd name="connsiteX7" fmla="*/ 6873876 w 6873876"/>
                <a:gd name="connsiteY7" fmla="*/ 4116441 h 4310865"/>
                <a:gd name="connsiteX8" fmla="*/ 6858379 w 6873876"/>
                <a:gd name="connsiteY8" fmla="*/ 4310865 h 4310865"/>
                <a:gd name="connsiteX9" fmla="*/ 15495 w 6873876"/>
                <a:gd name="connsiteY9" fmla="*/ 4310865 h 4310865"/>
                <a:gd name="connsiteX10" fmla="*/ 0 w 6873876"/>
                <a:gd name="connsiteY10" fmla="*/ 4088279 h 4310865"/>
                <a:gd name="connsiteX0" fmla="*/ 0 w 6888391"/>
                <a:gd name="connsiteY0" fmla="*/ 4088279 h 4310865"/>
                <a:gd name="connsiteX1" fmla="*/ 0 w 6888391"/>
                <a:gd name="connsiteY1" fmla="*/ 0 h 4310865"/>
                <a:gd name="connsiteX2" fmla="*/ 13245 w 6888391"/>
                <a:gd name="connsiteY2" fmla="*/ 13283 h 4310865"/>
                <a:gd name="connsiteX3" fmla="*/ 1773546 w 6888391"/>
                <a:gd name="connsiteY3" fmla="*/ 2793764 h 4310865"/>
                <a:gd name="connsiteX4" fmla="*/ 3281208 w 6888391"/>
                <a:gd name="connsiteY4" fmla="*/ 2474618 h 4310865"/>
                <a:gd name="connsiteX5" fmla="*/ 4975328 w 6888391"/>
                <a:gd name="connsiteY5" fmla="*/ 2909397 h 4310865"/>
                <a:gd name="connsiteX6" fmla="*/ 6888391 w 6888391"/>
                <a:gd name="connsiteY6" fmla="*/ 939899 h 4310865"/>
                <a:gd name="connsiteX7" fmla="*/ 6873876 w 6888391"/>
                <a:gd name="connsiteY7" fmla="*/ 4116441 h 4310865"/>
                <a:gd name="connsiteX8" fmla="*/ 6858379 w 6888391"/>
                <a:gd name="connsiteY8" fmla="*/ 4310865 h 4310865"/>
                <a:gd name="connsiteX9" fmla="*/ 15495 w 6888391"/>
                <a:gd name="connsiteY9" fmla="*/ 4310865 h 4310865"/>
                <a:gd name="connsiteX10" fmla="*/ 0 w 6888391"/>
                <a:gd name="connsiteY10" fmla="*/ 4088279 h 4310865"/>
                <a:gd name="connsiteX0" fmla="*/ 0 w 6888391"/>
                <a:gd name="connsiteY0" fmla="*/ 4088279 h 4310865"/>
                <a:gd name="connsiteX1" fmla="*/ 0 w 6888391"/>
                <a:gd name="connsiteY1" fmla="*/ 0 h 4310865"/>
                <a:gd name="connsiteX2" fmla="*/ 13245 w 6888391"/>
                <a:gd name="connsiteY2" fmla="*/ 13283 h 4310865"/>
                <a:gd name="connsiteX3" fmla="*/ 1773546 w 6888391"/>
                <a:gd name="connsiteY3" fmla="*/ 2793764 h 4310865"/>
                <a:gd name="connsiteX4" fmla="*/ 3281208 w 6888391"/>
                <a:gd name="connsiteY4" fmla="*/ 2474618 h 4310865"/>
                <a:gd name="connsiteX5" fmla="*/ 4975328 w 6888391"/>
                <a:gd name="connsiteY5" fmla="*/ 2909397 h 4310865"/>
                <a:gd name="connsiteX6" fmla="*/ 6888391 w 6888391"/>
                <a:gd name="connsiteY6" fmla="*/ 939899 h 4310865"/>
                <a:gd name="connsiteX7" fmla="*/ 6873876 w 6888391"/>
                <a:gd name="connsiteY7" fmla="*/ 4116441 h 4310865"/>
                <a:gd name="connsiteX8" fmla="*/ 6858379 w 6888391"/>
                <a:gd name="connsiteY8" fmla="*/ 4310865 h 4310865"/>
                <a:gd name="connsiteX9" fmla="*/ 15495 w 6888391"/>
                <a:gd name="connsiteY9" fmla="*/ 4310865 h 4310865"/>
                <a:gd name="connsiteX10" fmla="*/ 0 w 6888391"/>
                <a:gd name="connsiteY10" fmla="*/ 4088279 h 4310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888391" h="4310865">
                  <a:moveTo>
                    <a:pt x="0" y="4088279"/>
                  </a:moveTo>
                  <a:lnTo>
                    <a:pt x="0" y="0"/>
                  </a:lnTo>
                  <a:lnTo>
                    <a:pt x="13245" y="13283"/>
                  </a:lnTo>
                  <a:cubicBezTo>
                    <a:pt x="1923241" y="963433"/>
                    <a:pt x="1287122" y="2434973"/>
                    <a:pt x="1773546" y="2793764"/>
                  </a:cubicBezTo>
                  <a:cubicBezTo>
                    <a:pt x="2350047" y="3218998"/>
                    <a:pt x="2747578" y="2455346"/>
                    <a:pt x="3281208" y="2474618"/>
                  </a:cubicBezTo>
                  <a:cubicBezTo>
                    <a:pt x="3814838" y="2493890"/>
                    <a:pt x="4374131" y="3165183"/>
                    <a:pt x="4975328" y="2909397"/>
                  </a:cubicBezTo>
                  <a:cubicBezTo>
                    <a:pt x="5576525" y="2653611"/>
                    <a:pt x="5149569" y="1291053"/>
                    <a:pt x="6888391" y="939899"/>
                  </a:cubicBezTo>
                  <a:cubicBezTo>
                    <a:pt x="6883553" y="1998746"/>
                    <a:pt x="6878714" y="3057594"/>
                    <a:pt x="6873876" y="4116441"/>
                  </a:cubicBezTo>
                  <a:lnTo>
                    <a:pt x="6858379" y="4310865"/>
                  </a:lnTo>
                  <a:lnTo>
                    <a:pt x="15495" y="4310865"/>
                  </a:lnTo>
                  <a:lnTo>
                    <a:pt x="0" y="4088279"/>
                  </a:lnTo>
                  <a:close/>
                </a:path>
              </a:pathLst>
            </a:custGeom>
            <a:solidFill>
              <a:srgbClr val="76D1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/>
          </p:nvSpPr>
          <p:spPr>
            <a:xfrm rot="5400000">
              <a:off x="-937151" y="1378577"/>
              <a:ext cx="6873876" cy="4084976"/>
            </a:xfrm>
            <a:custGeom>
              <a:avLst/>
              <a:gdLst>
                <a:gd name="connsiteX0" fmla="*/ 0 w 6873876"/>
                <a:gd name="connsiteY0" fmla="*/ 3862404 h 4084976"/>
                <a:gd name="connsiteX1" fmla="*/ 0 w 6873876"/>
                <a:gd name="connsiteY1" fmla="*/ 0 h 4084976"/>
                <a:gd name="connsiteX2" fmla="*/ 19813 w 6873876"/>
                <a:gd name="connsiteY2" fmla="*/ 649 h 4084976"/>
                <a:gd name="connsiteX3" fmla="*/ 1102290 w 6873876"/>
                <a:gd name="connsiteY3" fmla="*/ 2669632 h 4084976"/>
                <a:gd name="connsiteX4" fmla="*/ 3281208 w 6873876"/>
                <a:gd name="connsiteY4" fmla="*/ 2248729 h 4084976"/>
                <a:gd name="connsiteX5" fmla="*/ 5071222 w 6873876"/>
                <a:gd name="connsiteY5" fmla="*/ 3257046 h 4084976"/>
                <a:gd name="connsiteX6" fmla="*/ 6745458 w 6873876"/>
                <a:gd name="connsiteY6" fmla="*/ 1953835 h 4084976"/>
                <a:gd name="connsiteX7" fmla="*/ 6873876 w 6873876"/>
                <a:gd name="connsiteY7" fmla="*/ 1946741 h 4084976"/>
                <a:gd name="connsiteX8" fmla="*/ 6873876 w 6873876"/>
                <a:gd name="connsiteY8" fmla="*/ 3890551 h 4084976"/>
                <a:gd name="connsiteX9" fmla="*/ 6858379 w 6873876"/>
                <a:gd name="connsiteY9" fmla="*/ 4084976 h 4084976"/>
                <a:gd name="connsiteX10" fmla="*/ 15495 w 6873876"/>
                <a:gd name="connsiteY10" fmla="*/ 4084976 h 4084976"/>
                <a:gd name="connsiteX0" fmla="*/ 0 w 6873876"/>
                <a:gd name="connsiteY0" fmla="*/ 3862404 h 4084976"/>
                <a:gd name="connsiteX1" fmla="*/ 0 w 6873876"/>
                <a:gd name="connsiteY1" fmla="*/ 0 h 4084976"/>
                <a:gd name="connsiteX2" fmla="*/ 19813 w 6873876"/>
                <a:gd name="connsiteY2" fmla="*/ 649 h 4084976"/>
                <a:gd name="connsiteX3" fmla="*/ 1102290 w 6873876"/>
                <a:gd name="connsiteY3" fmla="*/ 2669632 h 4084976"/>
                <a:gd name="connsiteX4" fmla="*/ 3281208 w 6873876"/>
                <a:gd name="connsiteY4" fmla="*/ 2248729 h 4084976"/>
                <a:gd name="connsiteX5" fmla="*/ 5071222 w 6873876"/>
                <a:gd name="connsiteY5" fmla="*/ 3257046 h 4084976"/>
                <a:gd name="connsiteX6" fmla="*/ 6745458 w 6873876"/>
                <a:gd name="connsiteY6" fmla="*/ 1953835 h 4084976"/>
                <a:gd name="connsiteX7" fmla="*/ 6873876 w 6873876"/>
                <a:gd name="connsiteY7" fmla="*/ 1946741 h 4084976"/>
                <a:gd name="connsiteX8" fmla="*/ 6873876 w 6873876"/>
                <a:gd name="connsiteY8" fmla="*/ 3890551 h 4084976"/>
                <a:gd name="connsiteX9" fmla="*/ 6858379 w 6873876"/>
                <a:gd name="connsiteY9" fmla="*/ 4084976 h 4084976"/>
                <a:gd name="connsiteX10" fmla="*/ 15495 w 6873876"/>
                <a:gd name="connsiteY10" fmla="*/ 4084976 h 4084976"/>
                <a:gd name="connsiteX11" fmla="*/ 0 w 6873876"/>
                <a:gd name="connsiteY11" fmla="*/ 3862404 h 4084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873876" h="4084976">
                  <a:moveTo>
                    <a:pt x="0" y="3862404"/>
                  </a:moveTo>
                  <a:lnTo>
                    <a:pt x="0" y="0"/>
                  </a:lnTo>
                  <a:lnTo>
                    <a:pt x="19813" y="649"/>
                  </a:lnTo>
                  <a:cubicBezTo>
                    <a:pt x="1573173" y="999691"/>
                    <a:pt x="546733" y="2305711"/>
                    <a:pt x="1102290" y="2669632"/>
                  </a:cubicBezTo>
                  <a:cubicBezTo>
                    <a:pt x="1675767" y="3045292"/>
                    <a:pt x="2619720" y="2150826"/>
                    <a:pt x="3281208" y="2248729"/>
                  </a:cubicBezTo>
                  <a:cubicBezTo>
                    <a:pt x="3942697" y="2346631"/>
                    <a:pt x="4446614" y="3307476"/>
                    <a:pt x="5071222" y="3257046"/>
                  </a:cubicBezTo>
                  <a:cubicBezTo>
                    <a:pt x="5656792" y="3209768"/>
                    <a:pt x="5434189" y="2064425"/>
                    <a:pt x="6745458" y="1953835"/>
                  </a:cubicBezTo>
                  <a:lnTo>
                    <a:pt x="6873876" y="1946741"/>
                  </a:lnTo>
                  <a:lnTo>
                    <a:pt x="6873876" y="3890551"/>
                  </a:lnTo>
                  <a:lnTo>
                    <a:pt x="6858379" y="4084976"/>
                  </a:lnTo>
                  <a:lnTo>
                    <a:pt x="15495" y="4084976"/>
                  </a:lnTo>
                  <a:lnTo>
                    <a:pt x="0" y="3862404"/>
                  </a:lnTo>
                  <a:close/>
                </a:path>
              </a:pathLst>
            </a:custGeom>
            <a:solidFill>
              <a:srgbClr val="F47A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 3"/>
            <p:cNvSpPr/>
            <p:nvPr/>
          </p:nvSpPr>
          <p:spPr>
            <a:xfrm rot="5400000">
              <a:off x="-1876987" y="2182260"/>
              <a:ext cx="6858001" cy="2493484"/>
            </a:xfrm>
            <a:custGeom>
              <a:avLst/>
              <a:gdLst>
                <a:gd name="connsiteX0" fmla="*/ 0 w 12234516"/>
                <a:gd name="connsiteY0" fmla="*/ 0 h 5134889"/>
                <a:gd name="connsiteX1" fmla="*/ 50179 w 12234516"/>
                <a:gd name="connsiteY1" fmla="*/ 28624 h 5134889"/>
                <a:gd name="connsiteX2" fmla="*/ 1943100 w 12234516"/>
                <a:gd name="connsiteY2" fmla="*/ 2220239 h 5134889"/>
                <a:gd name="connsiteX3" fmla="*/ 4886327 w 12234516"/>
                <a:gd name="connsiteY3" fmla="*/ 1048664 h 5134889"/>
                <a:gd name="connsiteX4" fmla="*/ 7143751 w 12234516"/>
                <a:gd name="connsiteY4" fmla="*/ 3048914 h 5134889"/>
                <a:gd name="connsiteX5" fmla="*/ 9172575 w 12234516"/>
                <a:gd name="connsiteY5" fmla="*/ 4191914 h 5134889"/>
                <a:gd name="connsiteX6" fmla="*/ 10201275 w 12234516"/>
                <a:gd name="connsiteY6" fmla="*/ 2620289 h 5134889"/>
                <a:gd name="connsiteX7" fmla="*/ 12094905 w 12234516"/>
                <a:gd name="connsiteY7" fmla="*/ 2178053 h 5134889"/>
                <a:gd name="connsiteX8" fmla="*/ 12234516 w 12234516"/>
                <a:gd name="connsiteY8" fmla="*/ 2140049 h 5134889"/>
                <a:gd name="connsiteX9" fmla="*/ 12234516 w 12234516"/>
                <a:gd name="connsiteY9" fmla="*/ 5134889 h 5134889"/>
                <a:gd name="connsiteX10" fmla="*/ 0 w 12234516"/>
                <a:gd name="connsiteY10" fmla="*/ 5134889 h 5134889"/>
                <a:gd name="connsiteX0" fmla="*/ 0 w 12234516"/>
                <a:gd name="connsiteY0" fmla="*/ 0 h 5134889"/>
                <a:gd name="connsiteX1" fmla="*/ 50179 w 12234516"/>
                <a:gd name="connsiteY1" fmla="*/ 28624 h 5134889"/>
                <a:gd name="connsiteX2" fmla="*/ 1943100 w 12234516"/>
                <a:gd name="connsiteY2" fmla="*/ 2220239 h 5134889"/>
                <a:gd name="connsiteX3" fmla="*/ 3914777 w 12234516"/>
                <a:gd name="connsiteY3" fmla="*/ 915314 h 5134889"/>
                <a:gd name="connsiteX4" fmla="*/ 7143751 w 12234516"/>
                <a:gd name="connsiteY4" fmla="*/ 3048914 h 5134889"/>
                <a:gd name="connsiteX5" fmla="*/ 9172575 w 12234516"/>
                <a:gd name="connsiteY5" fmla="*/ 4191914 h 5134889"/>
                <a:gd name="connsiteX6" fmla="*/ 10201275 w 12234516"/>
                <a:gd name="connsiteY6" fmla="*/ 2620289 h 5134889"/>
                <a:gd name="connsiteX7" fmla="*/ 12094905 w 12234516"/>
                <a:gd name="connsiteY7" fmla="*/ 2178053 h 5134889"/>
                <a:gd name="connsiteX8" fmla="*/ 12234516 w 12234516"/>
                <a:gd name="connsiteY8" fmla="*/ 2140049 h 5134889"/>
                <a:gd name="connsiteX9" fmla="*/ 12234516 w 12234516"/>
                <a:gd name="connsiteY9" fmla="*/ 5134889 h 5134889"/>
                <a:gd name="connsiteX10" fmla="*/ 0 w 12234516"/>
                <a:gd name="connsiteY10" fmla="*/ 5134889 h 5134889"/>
                <a:gd name="connsiteX11" fmla="*/ 0 w 12234516"/>
                <a:gd name="connsiteY11" fmla="*/ 0 h 5134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34516" h="5134889">
                  <a:moveTo>
                    <a:pt x="0" y="0"/>
                  </a:moveTo>
                  <a:lnTo>
                    <a:pt x="50179" y="28624"/>
                  </a:lnTo>
                  <a:cubicBezTo>
                    <a:pt x="1036846" y="639838"/>
                    <a:pt x="1299000" y="2072457"/>
                    <a:pt x="1943100" y="2220239"/>
                  </a:cubicBezTo>
                  <a:cubicBezTo>
                    <a:pt x="2587200" y="2368021"/>
                    <a:pt x="3048000" y="777202"/>
                    <a:pt x="3914777" y="915314"/>
                  </a:cubicBezTo>
                  <a:cubicBezTo>
                    <a:pt x="4781550" y="1053426"/>
                    <a:pt x="6267451" y="2502814"/>
                    <a:pt x="7143751" y="3048914"/>
                  </a:cubicBezTo>
                  <a:cubicBezTo>
                    <a:pt x="8020051" y="3595014"/>
                    <a:pt x="8662988" y="4263351"/>
                    <a:pt x="9172575" y="4191914"/>
                  </a:cubicBezTo>
                  <a:cubicBezTo>
                    <a:pt x="9682162" y="4120477"/>
                    <a:pt x="9623627" y="2987615"/>
                    <a:pt x="10201275" y="2620289"/>
                  </a:cubicBezTo>
                  <a:cubicBezTo>
                    <a:pt x="10634512" y="2344795"/>
                    <a:pt x="11463504" y="2317454"/>
                    <a:pt x="12094905" y="2178053"/>
                  </a:cubicBezTo>
                  <a:lnTo>
                    <a:pt x="12234516" y="2140049"/>
                  </a:lnTo>
                  <a:lnTo>
                    <a:pt x="12234516" y="5134889"/>
                  </a:lnTo>
                  <a:lnTo>
                    <a:pt x="0" y="5134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57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 rot="5400000">
              <a:off x="-2546874" y="2546874"/>
              <a:ext cx="6858002" cy="1764253"/>
            </a:xfrm>
            <a:custGeom>
              <a:avLst/>
              <a:gdLst>
                <a:gd name="connsiteX0" fmla="*/ 3768774 w 12234516"/>
                <a:gd name="connsiteY0" fmla="*/ 757 h 4210062"/>
                <a:gd name="connsiteX1" fmla="*/ 3857625 w 12234516"/>
                <a:gd name="connsiteY1" fmla="*/ 9537 h 4210062"/>
                <a:gd name="connsiteX2" fmla="*/ 7686675 w 12234516"/>
                <a:gd name="connsiteY2" fmla="*/ 2409837 h 4210062"/>
                <a:gd name="connsiteX3" fmla="*/ 8515350 w 12234516"/>
                <a:gd name="connsiteY3" fmla="*/ 1638312 h 4210062"/>
                <a:gd name="connsiteX4" fmla="*/ 10401300 w 12234516"/>
                <a:gd name="connsiteY4" fmla="*/ 2124087 h 4210062"/>
                <a:gd name="connsiteX5" fmla="*/ 12152691 w 12234516"/>
                <a:gd name="connsiteY5" fmla="*/ 1206004 h 4210062"/>
                <a:gd name="connsiteX6" fmla="*/ 12234516 w 12234516"/>
                <a:gd name="connsiteY6" fmla="*/ 1160237 h 4210062"/>
                <a:gd name="connsiteX7" fmla="*/ 12234516 w 12234516"/>
                <a:gd name="connsiteY7" fmla="*/ 4210062 h 4210062"/>
                <a:gd name="connsiteX8" fmla="*/ 0 w 12234516"/>
                <a:gd name="connsiteY8" fmla="*/ 4210062 h 4210062"/>
                <a:gd name="connsiteX9" fmla="*/ 0 w 12234516"/>
                <a:gd name="connsiteY9" fmla="*/ 699971 h 4210062"/>
                <a:gd name="connsiteX10" fmla="*/ 88852 w 12234516"/>
                <a:gd name="connsiteY10" fmla="*/ 686891 h 4210062"/>
                <a:gd name="connsiteX11" fmla="*/ 1885950 w 12234516"/>
                <a:gd name="connsiteY11" fmla="*/ 1524012 h 4210062"/>
                <a:gd name="connsiteX12" fmla="*/ 3768774 w 12234516"/>
                <a:gd name="connsiteY12" fmla="*/ 757 h 4210062"/>
                <a:gd name="connsiteX0" fmla="*/ 3768774 w 12234516"/>
                <a:gd name="connsiteY0" fmla="*/ 757 h 4210062"/>
                <a:gd name="connsiteX1" fmla="*/ 7686675 w 12234516"/>
                <a:gd name="connsiteY1" fmla="*/ 2409837 h 4210062"/>
                <a:gd name="connsiteX2" fmla="*/ 8515350 w 12234516"/>
                <a:gd name="connsiteY2" fmla="*/ 1638312 h 4210062"/>
                <a:gd name="connsiteX3" fmla="*/ 10401300 w 12234516"/>
                <a:gd name="connsiteY3" fmla="*/ 2124087 h 4210062"/>
                <a:gd name="connsiteX4" fmla="*/ 12152691 w 12234516"/>
                <a:gd name="connsiteY4" fmla="*/ 1206004 h 4210062"/>
                <a:gd name="connsiteX5" fmla="*/ 12234516 w 12234516"/>
                <a:gd name="connsiteY5" fmla="*/ 1160237 h 4210062"/>
                <a:gd name="connsiteX6" fmla="*/ 12234516 w 12234516"/>
                <a:gd name="connsiteY6" fmla="*/ 4210062 h 4210062"/>
                <a:gd name="connsiteX7" fmla="*/ 0 w 12234516"/>
                <a:gd name="connsiteY7" fmla="*/ 4210062 h 4210062"/>
                <a:gd name="connsiteX8" fmla="*/ 0 w 12234516"/>
                <a:gd name="connsiteY8" fmla="*/ 699971 h 4210062"/>
                <a:gd name="connsiteX9" fmla="*/ 88852 w 12234516"/>
                <a:gd name="connsiteY9" fmla="*/ 686891 h 4210062"/>
                <a:gd name="connsiteX10" fmla="*/ 1885950 w 12234516"/>
                <a:gd name="connsiteY10" fmla="*/ 1524012 h 4210062"/>
                <a:gd name="connsiteX11" fmla="*/ 3768774 w 12234516"/>
                <a:gd name="connsiteY11" fmla="*/ 757 h 4210062"/>
                <a:gd name="connsiteX0" fmla="*/ 4111674 w 12234516"/>
                <a:gd name="connsiteY0" fmla="*/ 1228 h 3619983"/>
                <a:gd name="connsiteX1" fmla="*/ 7686675 w 12234516"/>
                <a:gd name="connsiteY1" fmla="*/ 1819758 h 3619983"/>
                <a:gd name="connsiteX2" fmla="*/ 8515350 w 12234516"/>
                <a:gd name="connsiteY2" fmla="*/ 1048233 h 3619983"/>
                <a:gd name="connsiteX3" fmla="*/ 10401300 w 12234516"/>
                <a:gd name="connsiteY3" fmla="*/ 1534008 h 3619983"/>
                <a:gd name="connsiteX4" fmla="*/ 12152691 w 12234516"/>
                <a:gd name="connsiteY4" fmla="*/ 615925 h 3619983"/>
                <a:gd name="connsiteX5" fmla="*/ 12234516 w 12234516"/>
                <a:gd name="connsiteY5" fmla="*/ 570158 h 3619983"/>
                <a:gd name="connsiteX6" fmla="*/ 12234516 w 12234516"/>
                <a:gd name="connsiteY6" fmla="*/ 3619983 h 3619983"/>
                <a:gd name="connsiteX7" fmla="*/ 0 w 12234516"/>
                <a:gd name="connsiteY7" fmla="*/ 3619983 h 3619983"/>
                <a:gd name="connsiteX8" fmla="*/ 0 w 12234516"/>
                <a:gd name="connsiteY8" fmla="*/ 109892 h 3619983"/>
                <a:gd name="connsiteX9" fmla="*/ 88852 w 12234516"/>
                <a:gd name="connsiteY9" fmla="*/ 96812 h 3619983"/>
                <a:gd name="connsiteX10" fmla="*/ 1885950 w 12234516"/>
                <a:gd name="connsiteY10" fmla="*/ 933933 h 3619983"/>
                <a:gd name="connsiteX11" fmla="*/ 4111674 w 12234516"/>
                <a:gd name="connsiteY11" fmla="*/ 1228 h 3619983"/>
                <a:gd name="connsiteX0" fmla="*/ 4111674 w 12234516"/>
                <a:gd name="connsiteY0" fmla="*/ 14412 h 3633167"/>
                <a:gd name="connsiteX1" fmla="*/ 7686675 w 12234516"/>
                <a:gd name="connsiteY1" fmla="*/ 1832942 h 3633167"/>
                <a:gd name="connsiteX2" fmla="*/ 8515350 w 12234516"/>
                <a:gd name="connsiteY2" fmla="*/ 1061417 h 3633167"/>
                <a:gd name="connsiteX3" fmla="*/ 10401300 w 12234516"/>
                <a:gd name="connsiteY3" fmla="*/ 1547192 h 3633167"/>
                <a:gd name="connsiteX4" fmla="*/ 12152691 w 12234516"/>
                <a:gd name="connsiteY4" fmla="*/ 629109 h 3633167"/>
                <a:gd name="connsiteX5" fmla="*/ 12234516 w 12234516"/>
                <a:gd name="connsiteY5" fmla="*/ 583342 h 3633167"/>
                <a:gd name="connsiteX6" fmla="*/ 12234516 w 12234516"/>
                <a:gd name="connsiteY6" fmla="*/ 3633167 h 3633167"/>
                <a:gd name="connsiteX7" fmla="*/ 0 w 12234516"/>
                <a:gd name="connsiteY7" fmla="*/ 3633167 h 3633167"/>
                <a:gd name="connsiteX8" fmla="*/ 0 w 12234516"/>
                <a:gd name="connsiteY8" fmla="*/ 123076 h 3633167"/>
                <a:gd name="connsiteX9" fmla="*/ 88852 w 12234516"/>
                <a:gd name="connsiteY9" fmla="*/ 109996 h 3633167"/>
                <a:gd name="connsiteX10" fmla="*/ 1885950 w 12234516"/>
                <a:gd name="connsiteY10" fmla="*/ 947117 h 3633167"/>
                <a:gd name="connsiteX11" fmla="*/ 4111674 w 12234516"/>
                <a:gd name="connsiteY11" fmla="*/ 14412 h 363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34516" h="3633167">
                  <a:moveTo>
                    <a:pt x="4111674" y="14412"/>
                  </a:moveTo>
                  <a:cubicBezTo>
                    <a:pt x="5230861" y="162049"/>
                    <a:pt x="6952729" y="1658441"/>
                    <a:pt x="7686675" y="1832942"/>
                  </a:cubicBezTo>
                  <a:cubicBezTo>
                    <a:pt x="8420621" y="2007443"/>
                    <a:pt x="7972425" y="1242392"/>
                    <a:pt x="8515350" y="1061417"/>
                  </a:cubicBezTo>
                  <a:cubicBezTo>
                    <a:pt x="9058275" y="880442"/>
                    <a:pt x="9705975" y="1728167"/>
                    <a:pt x="10401300" y="1547192"/>
                  </a:cubicBezTo>
                  <a:cubicBezTo>
                    <a:pt x="11009709" y="1388839"/>
                    <a:pt x="11574363" y="967953"/>
                    <a:pt x="12152691" y="629109"/>
                  </a:cubicBezTo>
                  <a:lnTo>
                    <a:pt x="12234516" y="583342"/>
                  </a:lnTo>
                  <a:lnTo>
                    <a:pt x="12234516" y="3633167"/>
                  </a:lnTo>
                  <a:lnTo>
                    <a:pt x="0" y="3633167"/>
                  </a:lnTo>
                  <a:lnTo>
                    <a:pt x="0" y="123076"/>
                  </a:lnTo>
                  <a:lnTo>
                    <a:pt x="88852" y="109996"/>
                  </a:lnTo>
                  <a:cubicBezTo>
                    <a:pt x="960705" y="16476"/>
                    <a:pt x="1290340" y="990277"/>
                    <a:pt x="1885950" y="947117"/>
                  </a:cubicBezTo>
                  <a:cubicBezTo>
                    <a:pt x="2522637" y="900981"/>
                    <a:pt x="2992487" y="-133225"/>
                    <a:pt x="4111674" y="14412"/>
                  </a:cubicBezTo>
                  <a:close/>
                </a:path>
              </a:pathLst>
            </a:custGeom>
            <a:solidFill>
              <a:srgbClr val="283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5526301" y="2096565"/>
            <a:ext cx="5363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游戏规则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514977" y="2836295"/>
            <a:ext cx="5363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游戏特色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5514973" y="4315755"/>
            <a:ext cx="5363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核心技术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514973" y="5055485"/>
            <a:ext cx="5363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MORE</a:t>
            </a:r>
            <a:endParaRPr lang="zh-CN" altLang="en-US" sz="3200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514977" y="832408"/>
            <a:ext cx="53637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>
                <a:solidFill>
                  <a:srgbClr val="F47A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6600" b="1" dirty="0">
              <a:solidFill>
                <a:srgbClr val="F47A7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8"/>
          <p:cNvSpPr txBox="1"/>
          <p:nvPr/>
        </p:nvSpPr>
        <p:spPr>
          <a:xfrm>
            <a:off x="5514973" y="3576025"/>
            <a:ext cx="5363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模块结构</a:t>
            </a:r>
          </a:p>
        </p:txBody>
      </p:sp>
    </p:spTree>
    <p:extLst>
      <p:ext uri="{BB962C8B-B14F-4D97-AF65-F5344CB8AC3E}">
        <p14:creationId xmlns:p14="http://schemas.microsoft.com/office/powerpoint/2010/main" val="199154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675259" y="858635"/>
            <a:ext cx="5182148" cy="5159591"/>
            <a:chOff x="675256" y="858631"/>
            <a:chExt cx="5182148" cy="5159590"/>
          </a:xfrm>
        </p:grpSpPr>
        <p:sp>
          <p:nvSpPr>
            <p:cNvPr id="5" name="椭圆 1"/>
            <p:cNvSpPr/>
            <p:nvPr/>
          </p:nvSpPr>
          <p:spPr>
            <a:xfrm>
              <a:off x="675256" y="858631"/>
              <a:ext cx="5182148" cy="5159590"/>
            </a:xfrm>
            <a:custGeom>
              <a:avLst/>
              <a:gdLst>
                <a:gd name="connsiteX0" fmla="*/ 0 w 5067300"/>
                <a:gd name="connsiteY0" fmla="*/ 2533650 h 5067300"/>
                <a:gd name="connsiteX1" fmla="*/ 2533650 w 5067300"/>
                <a:gd name="connsiteY1" fmla="*/ 0 h 5067300"/>
                <a:gd name="connsiteX2" fmla="*/ 5067300 w 5067300"/>
                <a:gd name="connsiteY2" fmla="*/ 2533650 h 5067300"/>
                <a:gd name="connsiteX3" fmla="*/ 2533650 w 5067300"/>
                <a:gd name="connsiteY3" fmla="*/ 5067300 h 5067300"/>
                <a:gd name="connsiteX4" fmla="*/ 0 w 5067300"/>
                <a:gd name="connsiteY4" fmla="*/ 2533650 h 5067300"/>
                <a:gd name="connsiteX0" fmla="*/ 0 w 5067300"/>
                <a:gd name="connsiteY0" fmla="*/ 2514600 h 5048250"/>
                <a:gd name="connsiteX1" fmla="*/ 2533650 w 5067300"/>
                <a:gd name="connsiteY1" fmla="*/ 0 h 5048250"/>
                <a:gd name="connsiteX2" fmla="*/ 5067300 w 5067300"/>
                <a:gd name="connsiteY2" fmla="*/ 2514600 h 5048250"/>
                <a:gd name="connsiteX3" fmla="*/ 2533650 w 5067300"/>
                <a:gd name="connsiteY3" fmla="*/ 5048250 h 5048250"/>
                <a:gd name="connsiteX4" fmla="*/ 0 w 5067300"/>
                <a:gd name="connsiteY4" fmla="*/ 2514600 h 5048250"/>
                <a:gd name="connsiteX0" fmla="*/ 54437 w 5121737"/>
                <a:gd name="connsiteY0" fmla="*/ 2603761 h 5137411"/>
                <a:gd name="connsiteX1" fmla="*/ 987887 w 5121737"/>
                <a:gd name="connsiteY1" fmla="*/ 755911 h 5137411"/>
                <a:gd name="connsiteX2" fmla="*/ 2588087 w 5121737"/>
                <a:gd name="connsiteY2" fmla="*/ 89161 h 5137411"/>
                <a:gd name="connsiteX3" fmla="*/ 5121737 w 5121737"/>
                <a:gd name="connsiteY3" fmla="*/ 2603761 h 5137411"/>
                <a:gd name="connsiteX4" fmla="*/ 2588087 w 5121737"/>
                <a:gd name="connsiteY4" fmla="*/ 5137411 h 5137411"/>
                <a:gd name="connsiteX5" fmla="*/ 54437 w 5121737"/>
                <a:gd name="connsiteY5" fmla="*/ 2603761 h 5137411"/>
                <a:gd name="connsiteX0" fmla="*/ 16756 w 5084056"/>
                <a:gd name="connsiteY0" fmla="*/ 2532352 h 5066002"/>
                <a:gd name="connsiteX1" fmla="*/ 1502656 w 5084056"/>
                <a:gd name="connsiteY1" fmla="*/ 1465552 h 5066002"/>
                <a:gd name="connsiteX2" fmla="*/ 2550406 w 5084056"/>
                <a:gd name="connsiteY2" fmla="*/ 17752 h 5066002"/>
                <a:gd name="connsiteX3" fmla="*/ 5084056 w 5084056"/>
                <a:gd name="connsiteY3" fmla="*/ 2532352 h 5066002"/>
                <a:gd name="connsiteX4" fmla="*/ 2550406 w 5084056"/>
                <a:gd name="connsiteY4" fmla="*/ 5066002 h 5066002"/>
                <a:gd name="connsiteX5" fmla="*/ 16756 w 5084056"/>
                <a:gd name="connsiteY5" fmla="*/ 2532352 h 5066002"/>
                <a:gd name="connsiteX0" fmla="*/ 16756 w 5144870"/>
                <a:gd name="connsiteY0" fmla="*/ 2522862 h 5056512"/>
                <a:gd name="connsiteX1" fmla="*/ 1502656 w 5144870"/>
                <a:gd name="connsiteY1" fmla="*/ 1456062 h 5056512"/>
                <a:gd name="connsiteX2" fmla="*/ 2550406 w 5144870"/>
                <a:gd name="connsiteY2" fmla="*/ 8262 h 5056512"/>
                <a:gd name="connsiteX3" fmla="*/ 4207756 w 5144870"/>
                <a:gd name="connsiteY3" fmla="*/ 941712 h 5056512"/>
                <a:gd name="connsiteX4" fmla="*/ 5084056 w 5144870"/>
                <a:gd name="connsiteY4" fmla="*/ 2522862 h 5056512"/>
                <a:gd name="connsiteX5" fmla="*/ 2550406 w 5144870"/>
                <a:gd name="connsiteY5" fmla="*/ 5056512 h 5056512"/>
                <a:gd name="connsiteX6" fmla="*/ 16756 w 5144870"/>
                <a:gd name="connsiteY6" fmla="*/ 2522862 h 5056512"/>
                <a:gd name="connsiteX0" fmla="*/ 16756 w 5124175"/>
                <a:gd name="connsiteY0" fmla="*/ 2514716 h 5048366"/>
                <a:gd name="connsiteX1" fmla="*/ 1502656 w 5124175"/>
                <a:gd name="connsiteY1" fmla="*/ 1447916 h 5048366"/>
                <a:gd name="connsiteX2" fmla="*/ 2550406 w 5124175"/>
                <a:gd name="connsiteY2" fmla="*/ 116 h 5048366"/>
                <a:gd name="connsiteX3" fmla="*/ 3712456 w 5124175"/>
                <a:gd name="connsiteY3" fmla="*/ 1524116 h 5048366"/>
                <a:gd name="connsiteX4" fmla="*/ 5084056 w 5124175"/>
                <a:gd name="connsiteY4" fmla="*/ 2514716 h 5048366"/>
                <a:gd name="connsiteX5" fmla="*/ 2550406 w 5124175"/>
                <a:gd name="connsiteY5" fmla="*/ 5048366 h 5048366"/>
                <a:gd name="connsiteX6" fmla="*/ 16756 w 5124175"/>
                <a:gd name="connsiteY6" fmla="*/ 2514716 h 5048366"/>
                <a:gd name="connsiteX0" fmla="*/ 16756 w 5095345"/>
                <a:gd name="connsiteY0" fmla="*/ 2514716 h 5097037"/>
                <a:gd name="connsiteX1" fmla="*/ 1502656 w 5095345"/>
                <a:gd name="connsiteY1" fmla="*/ 1447916 h 5097037"/>
                <a:gd name="connsiteX2" fmla="*/ 2550406 w 5095345"/>
                <a:gd name="connsiteY2" fmla="*/ 116 h 5097037"/>
                <a:gd name="connsiteX3" fmla="*/ 3712456 w 5095345"/>
                <a:gd name="connsiteY3" fmla="*/ 1524116 h 5097037"/>
                <a:gd name="connsiteX4" fmla="*/ 5084056 w 5095345"/>
                <a:gd name="connsiteY4" fmla="*/ 2514716 h 5097037"/>
                <a:gd name="connsiteX5" fmla="*/ 4264907 w 5095345"/>
                <a:gd name="connsiteY5" fmla="*/ 4057766 h 5097037"/>
                <a:gd name="connsiteX6" fmla="*/ 2550406 w 5095345"/>
                <a:gd name="connsiteY6" fmla="*/ 5048366 h 5097037"/>
                <a:gd name="connsiteX7" fmla="*/ 16756 w 5095345"/>
                <a:gd name="connsiteY7" fmla="*/ 2514716 h 5097037"/>
                <a:gd name="connsiteX0" fmla="*/ 16756 w 5087088"/>
                <a:gd name="connsiteY0" fmla="*/ 2514716 h 5051792"/>
                <a:gd name="connsiteX1" fmla="*/ 1502656 w 5087088"/>
                <a:gd name="connsiteY1" fmla="*/ 1447916 h 5051792"/>
                <a:gd name="connsiteX2" fmla="*/ 2550406 w 5087088"/>
                <a:gd name="connsiteY2" fmla="*/ 116 h 5051792"/>
                <a:gd name="connsiteX3" fmla="*/ 3712456 w 5087088"/>
                <a:gd name="connsiteY3" fmla="*/ 1524116 h 5051792"/>
                <a:gd name="connsiteX4" fmla="*/ 5084056 w 5087088"/>
                <a:gd name="connsiteY4" fmla="*/ 2514716 h 5051792"/>
                <a:gd name="connsiteX5" fmla="*/ 2721857 w 5087088"/>
                <a:gd name="connsiteY5" fmla="*/ 3048116 h 5051792"/>
                <a:gd name="connsiteX6" fmla="*/ 2550406 w 5087088"/>
                <a:gd name="connsiteY6" fmla="*/ 5048366 h 5051792"/>
                <a:gd name="connsiteX7" fmla="*/ 16756 w 5087088"/>
                <a:gd name="connsiteY7" fmla="*/ 2514716 h 5051792"/>
                <a:gd name="connsiteX0" fmla="*/ 16756 w 5087088"/>
                <a:gd name="connsiteY0" fmla="*/ 2514716 h 5054640"/>
                <a:gd name="connsiteX1" fmla="*/ 1502656 w 5087088"/>
                <a:gd name="connsiteY1" fmla="*/ 1447916 h 5054640"/>
                <a:gd name="connsiteX2" fmla="*/ 2550406 w 5087088"/>
                <a:gd name="connsiteY2" fmla="*/ 116 h 5054640"/>
                <a:gd name="connsiteX3" fmla="*/ 3712456 w 5087088"/>
                <a:gd name="connsiteY3" fmla="*/ 1524116 h 5054640"/>
                <a:gd name="connsiteX4" fmla="*/ 5084056 w 5087088"/>
                <a:gd name="connsiteY4" fmla="*/ 2514716 h 5054640"/>
                <a:gd name="connsiteX5" fmla="*/ 2721857 w 5087088"/>
                <a:gd name="connsiteY5" fmla="*/ 3048116 h 5054640"/>
                <a:gd name="connsiteX6" fmla="*/ 2550406 w 5087088"/>
                <a:gd name="connsiteY6" fmla="*/ 5048366 h 5054640"/>
                <a:gd name="connsiteX7" fmla="*/ 835907 w 5087088"/>
                <a:gd name="connsiteY7" fmla="*/ 3638666 h 5054640"/>
                <a:gd name="connsiteX8" fmla="*/ 16756 w 5087088"/>
                <a:gd name="connsiteY8" fmla="*/ 2514716 h 5054640"/>
                <a:gd name="connsiteX0" fmla="*/ 29 w 5070361"/>
                <a:gd name="connsiteY0" fmla="*/ 2514716 h 5048664"/>
                <a:gd name="connsiteX1" fmla="*/ 1485929 w 5070361"/>
                <a:gd name="connsiteY1" fmla="*/ 1447916 h 5048664"/>
                <a:gd name="connsiteX2" fmla="*/ 2533679 w 5070361"/>
                <a:gd name="connsiteY2" fmla="*/ 116 h 5048664"/>
                <a:gd name="connsiteX3" fmla="*/ 3695729 w 5070361"/>
                <a:gd name="connsiteY3" fmla="*/ 1524116 h 5048664"/>
                <a:gd name="connsiteX4" fmla="*/ 5067329 w 5070361"/>
                <a:gd name="connsiteY4" fmla="*/ 2514716 h 5048664"/>
                <a:gd name="connsiteX5" fmla="*/ 2705130 w 5070361"/>
                <a:gd name="connsiteY5" fmla="*/ 3048116 h 5048664"/>
                <a:gd name="connsiteX6" fmla="*/ 2533679 w 5070361"/>
                <a:gd name="connsiteY6" fmla="*/ 5048366 h 5048664"/>
                <a:gd name="connsiteX7" fmla="*/ 1524030 w 5070361"/>
                <a:gd name="connsiteY7" fmla="*/ 2895716 h 5048664"/>
                <a:gd name="connsiteX8" fmla="*/ 29 w 5070361"/>
                <a:gd name="connsiteY8" fmla="*/ 2514716 h 5048664"/>
                <a:gd name="connsiteX0" fmla="*/ 29 w 5070631"/>
                <a:gd name="connsiteY0" fmla="*/ 2514716 h 5049645"/>
                <a:gd name="connsiteX1" fmla="*/ 1485929 w 5070631"/>
                <a:gd name="connsiteY1" fmla="*/ 1447916 h 5049645"/>
                <a:gd name="connsiteX2" fmla="*/ 2533679 w 5070631"/>
                <a:gd name="connsiteY2" fmla="*/ 116 h 5049645"/>
                <a:gd name="connsiteX3" fmla="*/ 3695729 w 5070631"/>
                <a:gd name="connsiteY3" fmla="*/ 1524116 h 5049645"/>
                <a:gd name="connsiteX4" fmla="*/ 5067329 w 5070631"/>
                <a:gd name="connsiteY4" fmla="*/ 2514716 h 5049645"/>
                <a:gd name="connsiteX5" fmla="*/ 2876580 w 5070631"/>
                <a:gd name="connsiteY5" fmla="*/ 3200516 h 5049645"/>
                <a:gd name="connsiteX6" fmla="*/ 2533679 w 5070631"/>
                <a:gd name="connsiteY6" fmla="*/ 5048366 h 5049645"/>
                <a:gd name="connsiteX7" fmla="*/ 1524030 w 5070631"/>
                <a:gd name="connsiteY7" fmla="*/ 2895716 h 5049645"/>
                <a:gd name="connsiteX8" fmla="*/ 29 w 5070631"/>
                <a:gd name="connsiteY8" fmla="*/ 2514716 h 5049645"/>
                <a:gd name="connsiteX0" fmla="*/ 29 w 5070631"/>
                <a:gd name="connsiteY0" fmla="*/ 2514716 h 5048449"/>
                <a:gd name="connsiteX1" fmla="*/ 1485929 w 5070631"/>
                <a:gd name="connsiteY1" fmla="*/ 1447916 h 5048449"/>
                <a:gd name="connsiteX2" fmla="*/ 2533679 w 5070631"/>
                <a:gd name="connsiteY2" fmla="*/ 116 h 5048449"/>
                <a:gd name="connsiteX3" fmla="*/ 3695729 w 5070631"/>
                <a:gd name="connsiteY3" fmla="*/ 1524116 h 5048449"/>
                <a:gd name="connsiteX4" fmla="*/ 5067329 w 5070631"/>
                <a:gd name="connsiteY4" fmla="*/ 2514716 h 5048449"/>
                <a:gd name="connsiteX5" fmla="*/ 2876580 w 5070631"/>
                <a:gd name="connsiteY5" fmla="*/ 3200516 h 5048449"/>
                <a:gd name="connsiteX6" fmla="*/ 2533679 w 5070631"/>
                <a:gd name="connsiteY6" fmla="*/ 5048366 h 5048449"/>
                <a:gd name="connsiteX7" fmla="*/ 1524030 w 5070631"/>
                <a:gd name="connsiteY7" fmla="*/ 2895716 h 5048449"/>
                <a:gd name="connsiteX8" fmla="*/ 29 w 5070631"/>
                <a:gd name="connsiteY8" fmla="*/ 2514716 h 5048449"/>
                <a:gd name="connsiteX0" fmla="*/ 29 w 5079116"/>
                <a:gd name="connsiteY0" fmla="*/ 2514716 h 5048449"/>
                <a:gd name="connsiteX1" fmla="*/ 1485929 w 5079116"/>
                <a:gd name="connsiteY1" fmla="*/ 1447916 h 5048449"/>
                <a:gd name="connsiteX2" fmla="*/ 2533679 w 5079116"/>
                <a:gd name="connsiteY2" fmla="*/ 116 h 5048449"/>
                <a:gd name="connsiteX3" fmla="*/ 3695729 w 5079116"/>
                <a:gd name="connsiteY3" fmla="*/ 1524116 h 5048449"/>
                <a:gd name="connsiteX4" fmla="*/ 5067329 w 5079116"/>
                <a:gd name="connsiteY4" fmla="*/ 2514716 h 5048449"/>
                <a:gd name="connsiteX5" fmla="*/ 2876580 w 5079116"/>
                <a:gd name="connsiteY5" fmla="*/ 3200516 h 5048449"/>
                <a:gd name="connsiteX6" fmla="*/ 2533679 w 5079116"/>
                <a:gd name="connsiteY6" fmla="*/ 5048366 h 5048449"/>
                <a:gd name="connsiteX7" fmla="*/ 1524030 w 5079116"/>
                <a:gd name="connsiteY7" fmla="*/ 2895716 h 5048449"/>
                <a:gd name="connsiteX8" fmla="*/ 29 w 5079116"/>
                <a:gd name="connsiteY8" fmla="*/ 2514716 h 5048449"/>
                <a:gd name="connsiteX0" fmla="*/ 29 w 5079116"/>
                <a:gd name="connsiteY0" fmla="*/ 2515021 h 5048754"/>
                <a:gd name="connsiteX1" fmla="*/ 1485929 w 5079116"/>
                <a:gd name="connsiteY1" fmla="*/ 1448221 h 5048754"/>
                <a:gd name="connsiteX2" fmla="*/ 2533679 w 5079116"/>
                <a:gd name="connsiteY2" fmla="*/ 421 h 5048754"/>
                <a:gd name="connsiteX3" fmla="*/ 3695729 w 5079116"/>
                <a:gd name="connsiteY3" fmla="*/ 1524421 h 5048754"/>
                <a:gd name="connsiteX4" fmla="*/ 5067329 w 5079116"/>
                <a:gd name="connsiteY4" fmla="*/ 2515021 h 5048754"/>
                <a:gd name="connsiteX5" fmla="*/ 2876580 w 5079116"/>
                <a:gd name="connsiteY5" fmla="*/ 3200821 h 5048754"/>
                <a:gd name="connsiteX6" fmla="*/ 2533679 w 5079116"/>
                <a:gd name="connsiteY6" fmla="*/ 5048671 h 5048754"/>
                <a:gd name="connsiteX7" fmla="*/ 1524030 w 5079116"/>
                <a:gd name="connsiteY7" fmla="*/ 2896021 h 5048754"/>
                <a:gd name="connsiteX8" fmla="*/ 29 w 5079116"/>
                <a:gd name="connsiteY8" fmla="*/ 2515021 h 5048754"/>
                <a:gd name="connsiteX0" fmla="*/ 40849 w 5119936"/>
                <a:gd name="connsiteY0" fmla="*/ 2515021 h 5048754"/>
                <a:gd name="connsiteX1" fmla="*/ 1526749 w 5119936"/>
                <a:gd name="connsiteY1" fmla="*/ 1448221 h 5048754"/>
                <a:gd name="connsiteX2" fmla="*/ 2574499 w 5119936"/>
                <a:gd name="connsiteY2" fmla="*/ 421 h 5048754"/>
                <a:gd name="connsiteX3" fmla="*/ 3736549 w 5119936"/>
                <a:gd name="connsiteY3" fmla="*/ 1524421 h 5048754"/>
                <a:gd name="connsiteX4" fmla="*/ 5108149 w 5119936"/>
                <a:gd name="connsiteY4" fmla="*/ 2515021 h 5048754"/>
                <a:gd name="connsiteX5" fmla="*/ 2917400 w 5119936"/>
                <a:gd name="connsiteY5" fmla="*/ 3200821 h 5048754"/>
                <a:gd name="connsiteX6" fmla="*/ 2574499 w 5119936"/>
                <a:gd name="connsiteY6" fmla="*/ 5048671 h 5048754"/>
                <a:gd name="connsiteX7" fmla="*/ 1564850 w 5119936"/>
                <a:gd name="connsiteY7" fmla="*/ 2896021 h 5048754"/>
                <a:gd name="connsiteX8" fmla="*/ 40849 w 5119936"/>
                <a:gd name="connsiteY8" fmla="*/ 2515021 h 504875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28192 w 5107279"/>
                <a:gd name="connsiteY0" fmla="*/ 2515021 h 5048924"/>
                <a:gd name="connsiteX1" fmla="*/ 1514092 w 5107279"/>
                <a:gd name="connsiteY1" fmla="*/ 1448221 h 5048924"/>
                <a:gd name="connsiteX2" fmla="*/ 2561842 w 5107279"/>
                <a:gd name="connsiteY2" fmla="*/ 421 h 5048924"/>
                <a:gd name="connsiteX3" fmla="*/ 3723892 w 5107279"/>
                <a:gd name="connsiteY3" fmla="*/ 1524421 h 5048924"/>
                <a:gd name="connsiteX4" fmla="*/ 5095492 w 5107279"/>
                <a:gd name="connsiteY4" fmla="*/ 2515021 h 5048924"/>
                <a:gd name="connsiteX5" fmla="*/ 2904743 w 5107279"/>
                <a:gd name="connsiteY5" fmla="*/ 3200821 h 5048924"/>
                <a:gd name="connsiteX6" fmla="*/ 2561842 w 5107279"/>
                <a:gd name="connsiteY6" fmla="*/ 5048671 h 5048924"/>
                <a:gd name="connsiteX7" fmla="*/ 1552193 w 5107279"/>
                <a:gd name="connsiteY7" fmla="*/ 3067471 h 5048924"/>
                <a:gd name="connsiteX8" fmla="*/ 28192 w 5107279"/>
                <a:gd name="connsiteY8" fmla="*/ 2515021 h 5048924"/>
                <a:gd name="connsiteX0" fmla="*/ 28192 w 5107279"/>
                <a:gd name="connsiteY0" fmla="*/ 2515021 h 5050456"/>
                <a:gd name="connsiteX1" fmla="*/ 1514092 w 5107279"/>
                <a:gd name="connsiteY1" fmla="*/ 1448221 h 5050456"/>
                <a:gd name="connsiteX2" fmla="*/ 2561842 w 5107279"/>
                <a:gd name="connsiteY2" fmla="*/ 421 h 5050456"/>
                <a:gd name="connsiteX3" fmla="*/ 3723892 w 5107279"/>
                <a:gd name="connsiteY3" fmla="*/ 1524421 h 5050456"/>
                <a:gd name="connsiteX4" fmla="*/ 5095492 w 5107279"/>
                <a:gd name="connsiteY4" fmla="*/ 2515021 h 5050456"/>
                <a:gd name="connsiteX5" fmla="*/ 2904743 w 5107279"/>
                <a:gd name="connsiteY5" fmla="*/ 3200821 h 5050456"/>
                <a:gd name="connsiteX6" fmla="*/ 2561842 w 5107279"/>
                <a:gd name="connsiteY6" fmla="*/ 5048671 h 5050456"/>
                <a:gd name="connsiteX7" fmla="*/ 1552193 w 5107279"/>
                <a:gd name="connsiteY7" fmla="*/ 3067471 h 5050456"/>
                <a:gd name="connsiteX8" fmla="*/ 28192 w 5107279"/>
                <a:gd name="connsiteY8" fmla="*/ 2515021 h 5050456"/>
                <a:gd name="connsiteX0" fmla="*/ 28192 w 5095562"/>
                <a:gd name="connsiteY0" fmla="*/ 2515021 h 5049595"/>
                <a:gd name="connsiteX1" fmla="*/ 1514092 w 5095562"/>
                <a:gd name="connsiteY1" fmla="*/ 1448221 h 5049595"/>
                <a:gd name="connsiteX2" fmla="*/ 2561842 w 5095562"/>
                <a:gd name="connsiteY2" fmla="*/ 421 h 5049595"/>
                <a:gd name="connsiteX3" fmla="*/ 3723892 w 5095562"/>
                <a:gd name="connsiteY3" fmla="*/ 1524421 h 5049595"/>
                <a:gd name="connsiteX4" fmla="*/ 5095492 w 5095562"/>
                <a:gd name="connsiteY4" fmla="*/ 2515021 h 5049595"/>
                <a:gd name="connsiteX5" fmla="*/ 3666743 w 5095562"/>
                <a:gd name="connsiteY5" fmla="*/ 3315121 h 5049595"/>
                <a:gd name="connsiteX6" fmla="*/ 2561842 w 5095562"/>
                <a:gd name="connsiteY6" fmla="*/ 5048671 h 5049595"/>
                <a:gd name="connsiteX7" fmla="*/ 1552193 w 5095562"/>
                <a:gd name="connsiteY7" fmla="*/ 3067471 h 5049595"/>
                <a:gd name="connsiteX8" fmla="*/ 28192 w 5095562"/>
                <a:gd name="connsiteY8" fmla="*/ 2515021 h 5049595"/>
                <a:gd name="connsiteX0" fmla="*/ 28192 w 5095562"/>
                <a:gd name="connsiteY0" fmla="*/ 2515021 h 5048791"/>
                <a:gd name="connsiteX1" fmla="*/ 1514092 w 5095562"/>
                <a:gd name="connsiteY1" fmla="*/ 1448221 h 5048791"/>
                <a:gd name="connsiteX2" fmla="*/ 2561842 w 5095562"/>
                <a:gd name="connsiteY2" fmla="*/ 421 h 5048791"/>
                <a:gd name="connsiteX3" fmla="*/ 3723892 w 5095562"/>
                <a:gd name="connsiteY3" fmla="*/ 1524421 h 5048791"/>
                <a:gd name="connsiteX4" fmla="*/ 5095492 w 5095562"/>
                <a:gd name="connsiteY4" fmla="*/ 2515021 h 5048791"/>
                <a:gd name="connsiteX5" fmla="*/ 3666743 w 5095562"/>
                <a:gd name="connsiteY5" fmla="*/ 3315121 h 5048791"/>
                <a:gd name="connsiteX6" fmla="*/ 2561842 w 5095562"/>
                <a:gd name="connsiteY6" fmla="*/ 5048671 h 5048791"/>
                <a:gd name="connsiteX7" fmla="*/ 1552193 w 5095562"/>
                <a:gd name="connsiteY7" fmla="*/ 3067471 h 5048791"/>
                <a:gd name="connsiteX8" fmla="*/ 28192 w 5095562"/>
                <a:gd name="connsiteY8" fmla="*/ 2515021 h 5048791"/>
                <a:gd name="connsiteX0" fmla="*/ 28192 w 5095558"/>
                <a:gd name="connsiteY0" fmla="*/ 2515021 h 5048791"/>
                <a:gd name="connsiteX1" fmla="*/ 1514092 w 5095558"/>
                <a:gd name="connsiteY1" fmla="*/ 1448221 h 5048791"/>
                <a:gd name="connsiteX2" fmla="*/ 2561842 w 5095558"/>
                <a:gd name="connsiteY2" fmla="*/ 421 h 5048791"/>
                <a:gd name="connsiteX3" fmla="*/ 3723892 w 5095558"/>
                <a:gd name="connsiteY3" fmla="*/ 1524421 h 5048791"/>
                <a:gd name="connsiteX4" fmla="*/ 5095492 w 5095558"/>
                <a:gd name="connsiteY4" fmla="*/ 2515021 h 5048791"/>
                <a:gd name="connsiteX5" fmla="*/ 3666743 w 5095558"/>
                <a:gd name="connsiteY5" fmla="*/ 3315121 h 5048791"/>
                <a:gd name="connsiteX6" fmla="*/ 2561842 w 5095558"/>
                <a:gd name="connsiteY6" fmla="*/ 5048671 h 5048791"/>
                <a:gd name="connsiteX7" fmla="*/ 1552193 w 5095558"/>
                <a:gd name="connsiteY7" fmla="*/ 3067471 h 5048791"/>
                <a:gd name="connsiteX8" fmla="*/ 28192 w 5095558"/>
                <a:gd name="connsiteY8" fmla="*/ 2515021 h 5048791"/>
                <a:gd name="connsiteX0" fmla="*/ 0 w 5067366"/>
                <a:gd name="connsiteY0" fmla="*/ 2515021 h 5048895"/>
                <a:gd name="connsiteX1" fmla="*/ 1485900 w 5067366"/>
                <a:gd name="connsiteY1" fmla="*/ 1448221 h 5048895"/>
                <a:gd name="connsiteX2" fmla="*/ 2533650 w 5067366"/>
                <a:gd name="connsiteY2" fmla="*/ 421 h 5048895"/>
                <a:gd name="connsiteX3" fmla="*/ 3695700 w 5067366"/>
                <a:gd name="connsiteY3" fmla="*/ 1524421 h 5048895"/>
                <a:gd name="connsiteX4" fmla="*/ 5067300 w 5067366"/>
                <a:gd name="connsiteY4" fmla="*/ 2515021 h 5048895"/>
                <a:gd name="connsiteX5" fmla="*/ 3638551 w 5067366"/>
                <a:gd name="connsiteY5" fmla="*/ 3315121 h 5048895"/>
                <a:gd name="connsiteX6" fmla="*/ 2533650 w 5067366"/>
                <a:gd name="connsiteY6" fmla="*/ 5048671 h 5048895"/>
                <a:gd name="connsiteX7" fmla="*/ 1485901 w 5067366"/>
                <a:gd name="connsiteY7" fmla="*/ 3429421 h 5048895"/>
                <a:gd name="connsiteX8" fmla="*/ 0 w 5067366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70969"/>
                <a:gd name="connsiteY0" fmla="*/ 2515021 h 5048895"/>
                <a:gd name="connsiteX1" fmla="*/ 1488007 w 5070969"/>
                <a:gd name="connsiteY1" fmla="*/ 1448221 h 5048895"/>
                <a:gd name="connsiteX2" fmla="*/ 2535757 w 5070969"/>
                <a:gd name="connsiteY2" fmla="*/ 421 h 5048895"/>
                <a:gd name="connsiteX3" fmla="*/ 3697807 w 5070969"/>
                <a:gd name="connsiteY3" fmla="*/ 1524421 h 5048895"/>
                <a:gd name="connsiteX4" fmla="*/ 5069407 w 5070969"/>
                <a:gd name="connsiteY4" fmla="*/ 2515021 h 5048895"/>
                <a:gd name="connsiteX5" fmla="*/ 3640658 w 5070969"/>
                <a:gd name="connsiteY5" fmla="*/ 3315121 h 5048895"/>
                <a:gd name="connsiteX6" fmla="*/ 2535757 w 5070969"/>
                <a:gd name="connsiteY6" fmla="*/ 5048671 h 5048895"/>
                <a:gd name="connsiteX7" fmla="*/ 1488008 w 5070969"/>
                <a:gd name="connsiteY7" fmla="*/ 3429421 h 5048895"/>
                <a:gd name="connsiteX8" fmla="*/ 2107 w 5070969"/>
                <a:gd name="connsiteY8" fmla="*/ 2515021 h 5048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0969" h="5048895">
                  <a:moveTo>
                    <a:pt x="2107" y="2515021"/>
                  </a:moveTo>
                  <a:cubicBezTo>
                    <a:pt x="-55043" y="1918121"/>
                    <a:pt x="1065732" y="1867321"/>
                    <a:pt x="1488007" y="1448221"/>
                  </a:cubicBezTo>
                  <a:cubicBezTo>
                    <a:pt x="1910282" y="1029121"/>
                    <a:pt x="1691207" y="25821"/>
                    <a:pt x="2535757" y="421"/>
                  </a:cubicBezTo>
                  <a:cubicBezTo>
                    <a:pt x="3380307" y="-24979"/>
                    <a:pt x="3275532" y="1105321"/>
                    <a:pt x="3697807" y="1524421"/>
                  </a:cubicBezTo>
                  <a:cubicBezTo>
                    <a:pt x="4120082" y="1943521"/>
                    <a:pt x="5021782" y="1626021"/>
                    <a:pt x="5069407" y="2515021"/>
                  </a:cubicBezTo>
                  <a:cubicBezTo>
                    <a:pt x="5117032" y="3404021"/>
                    <a:pt x="4062933" y="2892846"/>
                    <a:pt x="3640658" y="3315121"/>
                  </a:cubicBezTo>
                  <a:cubicBezTo>
                    <a:pt x="3218383" y="3737396"/>
                    <a:pt x="3161232" y="5029621"/>
                    <a:pt x="2535757" y="5048671"/>
                  </a:cubicBezTo>
                  <a:cubicBezTo>
                    <a:pt x="1910282" y="5067721"/>
                    <a:pt x="1834083" y="3870746"/>
                    <a:pt x="1488008" y="3429421"/>
                  </a:cubicBezTo>
                  <a:cubicBezTo>
                    <a:pt x="1141933" y="2988096"/>
                    <a:pt x="59257" y="3111921"/>
                    <a:pt x="2107" y="2515021"/>
                  </a:cubicBezTo>
                  <a:close/>
                </a:path>
              </a:pathLst>
            </a:custGeom>
            <a:solidFill>
              <a:srgbClr val="76D1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1"/>
            <p:cNvSpPr/>
            <p:nvPr/>
          </p:nvSpPr>
          <p:spPr>
            <a:xfrm>
              <a:off x="1417250" y="1597396"/>
              <a:ext cx="3698159" cy="3682060"/>
            </a:xfrm>
            <a:custGeom>
              <a:avLst/>
              <a:gdLst>
                <a:gd name="connsiteX0" fmla="*/ 0 w 5067300"/>
                <a:gd name="connsiteY0" fmla="*/ 2533650 h 5067300"/>
                <a:gd name="connsiteX1" fmla="*/ 2533650 w 5067300"/>
                <a:gd name="connsiteY1" fmla="*/ 0 h 5067300"/>
                <a:gd name="connsiteX2" fmla="*/ 5067300 w 5067300"/>
                <a:gd name="connsiteY2" fmla="*/ 2533650 h 5067300"/>
                <a:gd name="connsiteX3" fmla="*/ 2533650 w 5067300"/>
                <a:gd name="connsiteY3" fmla="*/ 5067300 h 5067300"/>
                <a:gd name="connsiteX4" fmla="*/ 0 w 5067300"/>
                <a:gd name="connsiteY4" fmla="*/ 2533650 h 5067300"/>
                <a:gd name="connsiteX0" fmla="*/ 0 w 5067300"/>
                <a:gd name="connsiteY0" fmla="*/ 2514600 h 5048250"/>
                <a:gd name="connsiteX1" fmla="*/ 2533650 w 5067300"/>
                <a:gd name="connsiteY1" fmla="*/ 0 h 5048250"/>
                <a:gd name="connsiteX2" fmla="*/ 5067300 w 5067300"/>
                <a:gd name="connsiteY2" fmla="*/ 2514600 h 5048250"/>
                <a:gd name="connsiteX3" fmla="*/ 2533650 w 5067300"/>
                <a:gd name="connsiteY3" fmla="*/ 5048250 h 5048250"/>
                <a:gd name="connsiteX4" fmla="*/ 0 w 5067300"/>
                <a:gd name="connsiteY4" fmla="*/ 2514600 h 5048250"/>
                <a:gd name="connsiteX0" fmla="*/ 54437 w 5121737"/>
                <a:gd name="connsiteY0" fmla="*/ 2603761 h 5137411"/>
                <a:gd name="connsiteX1" fmla="*/ 987887 w 5121737"/>
                <a:gd name="connsiteY1" fmla="*/ 755911 h 5137411"/>
                <a:gd name="connsiteX2" fmla="*/ 2588087 w 5121737"/>
                <a:gd name="connsiteY2" fmla="*/ 89161 h 5137411"/>
                <a:gd name="connsiteX3" fmla="*/ 5121737 w 5121737"/>
                <a:gd name="connsiteY3" fmla="*/ 2603761 h 5137411"/>
                <a:gd name="connsiteX4" fmla="*/ 2588087 w 5121737"/>
                <a:gd name="connsiteY4" fmla="*/ 5137411 h 5137411"/>
                <a:gd name="connsiteX5" fmla="*/ 54437 w 5121737"/>
                <a:gd name="connsiteY5" fmla="*/ 2603761 h 5137411"/>
                <a:gd name="connsiteX0" fmla="*/ 16756 w 5084056"/>
                <a:gd name="connsiteY0" fmla="*/ 2532352 h 5066002"/>
                <a:gd name="connsiteX1" fmla="*/ 1502656 w 5084056"/>
                <a:gd name="connsiteY1" fmla="*/ 1465552 h 5066002"/>
                <a:gd name="connsiteX2" fmla="*/ 2550406 w 5084056"/>
                <a:gd name="connsiteY2" fmla="*/ 17752 h 5066002"/>
                <a:gd name="connsiteX3" fmla="*/ 5084056 w 5084056"/>
                <a:gd name="connsiteY3" fmla="*/ 2532352 h 5066002"/>
                <a:gd name="connsiteX4" fmla="*/ 2550406 w 5084056"/>
                <a:gd name="connsiteY4" fmla="*/ 5066002 h 5066002"/>
                <a:gd name="connsiteX5" fmla="*/ 16756 w 5084056"/>
                <a:gd name="connsiteY5" fmla="*/ 2532352 h 5066002"/>
                <a:gd name="connsiteX0" fmla="*/ 16756 w 5144870"/>
                <a:gd name="connsiteY0" fmla="*/ 2522862 h 5056512"/>
                <a:gd name="connsiteX1" fmla="*/ 1502656 w 5144870"/>
                <a:gd name="connsiteY1" fmla="*/ 1456062 h 5056512"/>
                <a:gd name="connsiteX2" fmla="*/ 2550406 w 5144870"/>
                <a:gd name="connsiteY2" fmla="*/ 8262 h 5056512"/>
                <a:gd name="connsiteX3" fmla="*/ 4207756 w 5144870"/>
                <a:gd name="connsiteY3" fmla="*/ 941712 h 5056512"/>
                <a:gd name="connsiteX4" fmla="*/ 5084056 w 5144870"/>
                <a:gd name="connsiteY4" fmla="*/ 2522862 h 5056512"/>
                <a:gd name="connsiteX5" fmla="*/ 2550406 w 5144870"/>
                <a:gd name="connsiteY5" fmla="*/ 5056512 h 5056512"/>
                <a:gd name="connsiteX6" fmla="*/ 16756 w 5144870"/>
                <a:gd name="connsiteY6" fmla="*/ 2522862 h 5056512"/>
                <a:gd name="connsiteX0" fmla="*/ 16756 w 5124175"/>
                <a:gd name="connsiteY0" fmla="*/ 2514716 h 5048366"/>
                <a:gd name="connsiteX1" fmla="*/ 1502656 w 5124175"/>
                <a:gd name="connsiteY1" fmla="*/ 1447916 h 5048366"/>
                <a:gd name="connsiteX2" fmla="*/ 2550406 w 5124175"/>
                <a:gd name="connsiteY2" fmla="*/ 116 h 5048366"/>
                <a:gd name="connsiteX3" fmla="*/ 3712456 w 5124175"/>
                <a:gd name="connsiteY3" fmla="*/ 1524116 h 5048366"/>
                <a:gd name="connsiteX4" fmla="*/ 5084056 w 5124175"/>
                <a:gd name="connsiteY4" fmla="*/ 2514716 h 5048366"/>
                <a:gd name="connsiteX5" fmla="*/ 2550406 w 5124175"/>
                <a:gd name="connsiteY5" fmla="*/ 5048366 h 5048366"/>
                <a:gd name="connsiteX6" fmla="*/ 16756 w 5124175"/>
                <a:gd name="connsiteY6" fmla="*/ 2514716 h 5048366"/>
                <a:gd name="connsiteX0" fmla="*/ 16756 w 5095345"/>
                <a:gd name="connsiteY0" fmla="*/ 2514716 h 5097037"/>
                <a:gd name="connsiteX1" fmla="*/ 1502656 w 5095345"/>
                <a:gd name="connsiteY1" fmla="*/ 1447916 h 5097037"/>
                <a:gd name="connsiteX2" fmla="*/ 2550406 w 5095345"/>
                <a:gd name="connsiteY2" fmla="*/ 116 h 5097037"/>
                <a:gd name="connsiteX3" fmla="*/ 3712456 w 5095345"/>
                <a:gd name="connsiteY3" fmla="*/ 1524116 h 5097037"/>
                <a:gd name="connsiteX4" fmla="*/ 5084056 w 5095345"/>
                <a:gd name="connsiteY4" fmla="*/ 2514716 h 5097037"/>
                <a:gd name="connsiteX5" fmla="*/ 4264907 w 5095345"/>
                <a:gd name="connsiteY5" fmla="*/ 4057766 h 5097037"/>
                <a:gd name="connsiteX6" fmla="*/ 2550406 w 5095345"/>
                <a:gd name="connsiteY6" fmla="*/ 5048366 h 5097037"/>
                <a:gd name="connsiteX7" fmla="*/ 16756 w 5095345"/>
                <a:gd name="connsiteY7" fmla="*/ 2514716 h 5097037"/>
                <a:gd name="connsiteX0" fmla="*/ 16756 w 5087088"/>
                <a:gd name="connsiteY0" fmla="*/ 2514716 h 5051792"/>
                <a:gd name="connsiteX1" fmla="*/ 1502656 w 5087088"/>
                <a:gd name="connsiteY1" fmla="*/ 1447916 h 5051792"/>
                <a:gd name="connsiteX2" fmla="*/ 2550406 w 5087088"/>
                <a:gd name="connsiteY2" fmla="*/ 116 h 5051792"/>
                <a:gd name="connsiteX3" fmla="*/ 3712456 w 5087088"/>
                <a:gd name="connsiteY3" fmla="*/ 1524116 h 5051792"/>
                <a:gd name="connsiteX4" fmla="*/ 5084056 w 5087088"/>
                <a:gd name="connsiteY4" fmla="*/ 2514716 h 5051792"/>
                <a:gd name="connsiteX5" fmla="*/ 2721857 w 5087088"/>
                <a:gd name="connsiteY5" fmla="*/ 3048116 h 5051792"/>
                <a:gd name="connsiteX6" fmla="*/ 2550406 w 5087088"/>
                <a:gd name="connsiteY6" fmla="*/ 5048366 h 5051792"/>
                <a:gd name="connsiteX7" fmla="*/ 16756 w 5087088"/>
                <a:gd name="connsiteY7" fmla="*/ 2514716 h 5051792"/>
                <a:gd name="connsiteX0" fmla="*/ 16756 w 5087088"/>
                <a:gd name="connsiteY0" fmla="*/ 2514716 h 5054640"/>
                <a:gd name="connsiteX1" fmla="*/ 1502656 w 5087088"/>
                <a:gd name="connsiteY1" fmla="*/ 1447916 h 5054640"/>
                <a:gd name="connsiteX2" fmla="*/ 2550406 w 5087088"/>
                <a:gd name="connsiteY2" fmla="*/ 116 h 5054640"/>
                <a:gd name="connsiteX3" fmla="*/ 3712456 w 5087088"/>
                <a:gd name="connsiteY3" fmla="*/ 1524116 h 5054640"/>
                <a:gd name="connsiteX4" fmla="*/ 5084056 w 5087088"/>
                <a:gd name="connsiteY4" fmla="*/ 2514716 h 5054640"/>
                <a:gd name="connsiteX5" fmla="*/ 2721857 w 5087088"/>
                <a:gd name="connsiteY5" fmla="*/ 3048116 h 5054640"/>
                <a:gd name="connsiteX6" fmla="*/ 2550406 w 5087088"/>
                <a:gd name="connsiteY6" fmla="*/ 5048366 h 5054640"/>
                <a:gd name="connsiteX7" fmla="*/ 835907 w 5087088"/>
                <a:gd name="connsiteY7" fmla="*/ 3638666 h 5054640"/>
                <a:gd name="connsiteX8" fmla="*/ 16756 w 5087088"/>
                <a:gd name="connsiteY8" fmla="*/ 2514716 h 5054640"/>
                <a:gd name="connsiteX0" fmla="*/ 29 w 5070361"/>
                <a:gd name="connsiteY0" fmla="*/ 2514716 h 5048664"/>
                <a:gd name="connsiteX1" fmla="*/ 1485929 w 5070361"/>
                <a:gd name="connsiteY1" fmla="*/ 1447916 h 5048664"/>
                <a:gd name="connsiteX2" fmla="*/ 2533679 w 5070361"/>
                <a:gd name="connsiteY2" fmla="*/ 116 h 5048664"/>
                <a:gd name="connsiteX3" fmla="*/ 3695729 w 5070361"/>
                <a:gd name="connsiteY3" fmla="*/ 1524116 h 5048664"/>
                <a:gd name="connsiteX4" fmla="*/ 5067329 w 5070361"/>
                <a:gd name="connsiteY4" fmla="*/ 2514716 h 5048664"/>
                <a:gd name="connsiteX5" fmla="*/ 2705130 w 5070361"/>
                <a:gd name="connsiteY5" fmla="*/ 3048116 h 5048664"/>
                <a:gd name="connsiteX6" fmla="*/ 2533679 w 5070361"/>
                <a:gd name="connsiteY6" fmla="*/ 5048366 h 5048664"/>
                <a:gd name="connsiteX7" fmla="*/ 1524030 w 5070361"/>
                <a:gd name="connsiteY7" fmla="*/ 2895716 h 5048664"/>
                <a:gd name="connsiteX8" fmla="*/ 29 w 5070361"/>
                <a:gd name="connsiteY8" fmla="*/ 2514716 h 5048664"/>
                <a:gd name="connsiteX0" fmla="*/ 29 w 5070631"/>
                <a:gd name="connsiteY0" fmla="*/ 2514716 h 5049645"/>
                <a:gd name="connsiteX1" fmla="*/ 1485929 w 5070631"/>
                <a:gd name="connsiteY1" fmla="*/ 1447916 h 5049645"/>
                <a:gd name="connsiteX2" fmla="*/ 2533679 w 5070631"/>
                <a:gd name="connsiteY2" fmla="*/ 116 h 5049645"/>
                <a:gd name="connsiteX3" fmla="*/ 3695729 w 5070631"/>
                <a:gd name="connsiteY3" fmla="*/ 1524116 h 5049645"/>
                <a:gd name="connsiteX4" fmla="*/ 5067329 w 5070631"/>
                <a:gd name="connsiteY4" fmla="*/ 2514716 h 5049645"/>
                <a:gd name="connsiteX5" fmla="*/ 2876580 w 5070631"/>
                <a:gd name="connsiteY5" fmla="*/ 3200516 h 5049645"/>
                <a:gd name="connsiteX6" fmla="*/ 2533679 w 5070631"/>
                <a:gd name="connsiteY6" fmla="*/ 5048366 h 5049645"/>
                <a:gd name="connsiteX7" fmla="*/ 1524030 w 5070631"/>
                <a:gd name="connsiteY7" fmla="*/ 2895716 h 5049645"/>
                <a:gd name="connsiteX8" fmla="*/ 29 w 5070631"/>
                <a:gd name="connsiteY8" fmla="*/ 2514716 h 5049645"/>
                <a:gd name="connsiteX0" fmla="*/ 29 w 5070631"/>
                <a:gd name="connsiteY0" fmla="*/ 2514716 h 5048449"/>
                <a:gd name="connsiteX1" fmla="*/ 1485929 w 5070631"/>
                <a:gd name="connsiteY1" fmla="*/ 1447916 h 5048449"/>
                <a:gd name="connsiteX2" fmla="*/ 2533679 w 5070631"/>
                <a:gd name="connsiteY2" fmla="*/ 116 h 5048449"/>
                <a:gd name="connsiteX3" fmla="*/ 3695729 w 5070631"/>
                <a:gd name="connsiteY3" fmla="*/ 1524116 h 5048449"/>
                <a:gd name="connsiteX4" fmla="*/ 5067329 w 5070631"/>
                <a:gd name="connsiteY4" fmla="*/ 2514716 h 5048449"/>
                <a:gd name="connsiteX5" fmla="*/ 2876580 w 5070631"/>
                <a:gd name="connsiteY5" fmla="*/ 3200516 h 5048449"/>
                <a:gd name="connsiteX6" fmla="*/ 2533679 w 5070631"/>
                <a:gd name="connsiteY6" fmla="*/ 5048366 h 5048449"/>
                <a:gd name="connsiteX7" fmla="*/ 1524030 w 5070631"/>
                <a:gd name="connsiteY7" fmla="*/ 2895716 h 5048449"/>
                <a:gd name="connsiteX8" fmla="*/ 29 w 5070631"/>
                <a:gd name="connsiteY8" fmla="*/ 2514716 h 5048449"/>
                <a:gd name="connsiteX0" fmla="*/ 29 w 5079116"/>
                <a:gd name="connsiteY0" fmla="*/ 2514716 h 5048449"/>
                <a:gd name="connsiteX1" fmla="*/ 1485929 w 5079116"/>
                <a:gd name="connsiteY1" fmla="*/ 1447916 h 5048449"/>
                <a:gd name="connsiteX2" fmla="*/ 2533679 w 5079116"/>
                <a:gd name="connsiteY2" fmla="*/ 116 h 5048449"/>
                <a:gd name="connsiteX3" fmla="*/ 3695729 w 5079116"/>
                <a:gd name="connsiteY3" fmla="*/ 1524116 h 5048449"/>
                <a:gd name="connsiteX4" fmla="*/ 5067329 w 5079116"/>
                <a:gd name="connsiteY4" fmla="*/ 2514716 h 5048449"/>
                <a:gd name="connsiteX5" fmla="*/ 2876580 w 5079116"/>
                <a:gd name="connsiteY5" fmla="*/ 3200516 h 5048449"/>
                <a:gd name="connsiteX6" fmla="*/ 2533679 w 5079116"/>
                <a:gd name="connsiteY6" fmla="*/ 5048366 h 5048449"/>
                <a:gd name="connsiteX7" fmla="*/ 1524030 w 5079116"/>
                <a:gd name="connsiteY7" fmla="*/ 2895716 h 5048449"/>
                <a:gd name="connsiteX8" fmla="*/ 29 w 5079116"/>
                <a:gd name="connsiteY8" fmla="*/ 2514716 h 5048449"/>
                <a:gd name="connsiteX0" fmla="*/ 29 w 5079116"/>
                <a:gd name="connsiteY0" fmla="*/ 2515021 h 5048754"/>
                <a:gd name="connsiteX1" fmla="*/ 1485929 w 5079116"/>
                <a:gd name="connsiteY1" fmla="*/ 1448221 h 5048754"/>
                <a:gd name="connsiteX2" fmla="*/ 2533679 w 5079116"/>
                <a:gd name="connsiteY2" fmla="*/ 421 h 5048754"/>
                <a:gd name="connsiteX3" fmla="*/ 3695729 w 5079116"/>
                <a:gd name="connsiteY3" fmla="*/ 1524421 h 5048754"/>
                <a:gd name="connsiteX4" fmla="*/ 5067329 w 5079116"/>
                <a:gd name="connsiteY4" fmla="*/ 2515021 h 5048754"/>
                <a:gd name="connsiteX5" fmla="*/ 2876580 w 5079116"/>
                <a:gd name="connsiteY5" fmla="*/ 3200821 h 5048754"/>
                <a:gd name="connsiteX6" fmla="*/ 2533679 w 5079116"/>
                <a:gd name="connsiteY6" fmla="*/ 5048671 h 5048754"/>
                <a:gd name="connsiteX7" fmla="*/ 1524030 w 5079116"/>
                <a:gd name="connsiteY7" fmla="*/ 2896021 h 5048754"/>
                <a:gd name="connsiteX8" fmla="*/ 29 w 5079116"/>
                <a:gd name="connsiteY8" fmla="*/ 2515021 h 5048754"/>
                <a:gd name="connsiteX0" fmla="*/ 40849 w 5119936"/>
                <a:gd name="connsiteY0" fmla="*/ 2515021 h 5048754"/>
                <a:gd name="connsiteX1" fmla="*/ 1526749 w 5119936"/>
                <a:gd name="connsiteY1" fmla="*/ 1448221 h 5048754"/>
                <a:gd name="connsiteX2" fmla="*/ 2574499 w 5119936"/>
                <a:gd name="connsiteY2" fmla="*/ 421 h 5048754"/>
                <a:gd name="connsiteX3" fmla="*/ 3736549 w 5119936"/>
                <a:gd name="connsiteY3" fmla="*/ 1524421 h 5048754"/>
                <a:gd name="connsiteX4" fmla="*/ 5108149 w 5119936"/>
                <a:gd name="connsiteY4" fmla="*/ 2515021 h 5048754"/>
                <a:gd name="connsiteX5" fmla="*/ 2917400 w 5119936"/>
                <a:gd name="connsiteY5" fmla="*/ 3200821 h 5048754"/>
                <a:gd name="connsiteX6" fmla="*/ 2574499 w 5119936"/>
                <a:gd name="connsiteY6" fmla="*/ 5048671 h 5048754"/>
                <a:gd name="connsiteX7" fmla="*/ 1564850 w 5119936"/>
                <a:gd name="connsiteY7" fmla="*/ 2896021 h 5048754"/>
                <a:gd name="connsiteX8" fmla="*/ 40849 w 5119936"/>
                <a:gd name="connsiteY8" fmla="*/ 2515021 h 504875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28192 w 5107279"/>
                <a:gd name="connsiteY0" fmla="*/ 2515021 h 5048924"/>
                <a:gd name="connsiteX1" fmla="*/ 1514092 w 5107279"/>
                <a:gd name="connsiteY1" fmla="*/ 1448221 h 5048924"/>
                <a:gd name="connsiteX2" fmla="*/ 2561842 w 5107279"/>
                <a:gd name="connsiteY2" fmla="*/ 421 h 5048924"/>
                <a:gd name="connsiteX3" fmla="*/ 3723892 w 5107279"/>
                <a:gd name="connsiteY3" fmla="*/ 1524421 h 5048924"/>
                <a:gd name="connsiteX4" fmla="*/ 5095492 w 5107279"/>
                <a:gd name="connsiteY4" fmla="*/ 2515021 h 5048924"/>
                <a:gd name="connsiteX5" fmla="*/ 2904743 w 5107279"/>
                <a:gd name="connsiteY5" fmla="*/ 3200821 h 5048924"/>
                <a:gd name="connsiteX6" fmla="*/ 2561842 w 5107279"/>
                <a:gd name="connsiteY6" fmla="*/ 5048671 h 5048924"/>
                <a:gd name="connsiteX7" fmla="*/ 1552193 w 5107279"/>
                <a:gd name="connsiteY7" fmla="*/ 3067471 h 5048924"/>
                <a:gd name="connsiteX8" fmla="*/ 28192 w 5107279"/>
                <a:gd name="connsiteY8" fmla="*/ 2515021 h 5048924"/>
                <a:gd name="connsiteX0" fmla="*/ 28192 w 5107279"/>
                <a:gd name="connsiteY0" fmla="*/ 2515021 h 5050456"/>
                <a:gd name="connsiteX1" fmla="*/ 1514092 w 5107279"/>
                <a:gd name="connsiteY1" fmla="*/ 1448221 h 5050456"/>
                <a:gd name="connsiteX2" fmla="*/ 2561842 w 5107279"/>
                <a:gd name="connsiteY2" fmla="*/ 421 h 5050456"/>
                <a:gd name="connsiteX3" fmla="*/ 3723892 w 5107279"/>
                <a:gd name="connsiteY3" fmla="*/ 1524421 h 5050456"/>
                <a:gd name="connsiteX4" fmla="*/ 5095492 w 5107279"/>
                <a:gd name="connsiteY4" fmla="*/ 2515021 h 5050456"/>
                <a:gd name="connsiteX5" fmla="*/ 2904743 w 5107279"/>
                <a:gd name="connsiteY5" fmla="*/ 3200821 h 5050456"/>
                <a:gd name="connsiteX6" fmla="*/ 2561842 w 5107279"/>
                <a:gd name="connsiteY6" fmla="*/ 5048671 h 5050456"/>
                <a:gd name="connsiteX7" fmla="*/ 1552193 w 5107279"/>
                <a:gd name="connsiteY7" fmla="*/ 3067471 h 5050456"/>
                <a:gd name="connsiteX8" fmla="*/ 28192 w 5107279"/>
                <a:gd name="connsiteY8" fmla="*/ 2515021 h 5050456"/>
                <a:gd name="connsiteX0" fmla="*/ 28192 w 5095562"/>
                <a:gd name="connsiteY0" fmla="*/ 2515021 h 5049595"/>
                <a:gd name="connsiteX1" fmla="*/ 1514092 w 5095562"/>
                <a:gd name="connsiteY1" fmla="*/ 1448221 h 5049595"/>
                <a:gd name="connsiteX2" fmla="*/ 2561842 w 5095562"/>
                <a:gd name="connsiteY2" fmla="*/ 421 h 5049595"/>
                <a:gd name="connsiteX3" fmla="*/ 3723892 w 5095562"/>
                <a:gd name="connsiteY3" fmla="*/ 1524421 h 5049595"/>
                <a:gd name="connsiteX4" fmla="*/ 5095492 w 5095562"/>
                <a:gd name="connsiteY4" fmla="*/ 2515021 h 5049595"/>
                <a:gd name="connsiteX5" fmla="*/ 3666743 w 5095562"/>
                <a:gd name="connsiteY5" fmla="*/ 3315121 h 5049595"/>
                <a:gd name="connsiteX6" fmla="*/ 2561842 w 5095562"/>
                <a:gd name="connsiteY6" fmla="*/ 5048671 h 5049595"/>
                <a:gd name="connsiteX7" fmla="*/ 1552193 w 5095562"/>
                <a:gd name="connsiteY7" fmla="*/ 3067471 h 5049595"/>
                <a:gd name="connsiteX8" fmla="*/ 28192 w 5095562"/>
                <a:gd name="connsiteY8" fmla="*/ 2515021 h 5049595"/>
                <a:gd name="connsiteX0" fmla="*/ 28192 w 5095562"/>
                <a:gd name="connsiteY0" fmla="*/ 2515021 h 5048791"/>
                <a:gd name="connsiteX1" fmla="*/ 1514092 w 5095562"/>
                <a:gd name="connsiteY1" fmla="*/ 1448221 h 5048791"/>
                <a:gd name="connsiteX2" fmla="*/ 2561842 w 5095562"/>
                <a:gd name="connsiteY2" fmla="*/ 421 h 5048791"/>
                <a:gd name="connsiteX3" fmla="*/ 3723892 w 5095562"/>
                <a:gd name="connsiteY3" fmla="*/ 1524421 h 5048791"/>
                <a:gd name="connsiteX4" fmla="*/ 5095492 w 5095562"/>
                <a:gd name="connsiteY4" fmla="*/ 2515021 h 5048791"/>
                <a:gd name="connsiteX5" fmla="*/ 3666743 w 5095562"/>
                <a:gd name="connsiteY5" fmla="*/ 3315121 h 5048791"/>
                <a:gd name="connsiteX6" fmla="*/ 2561842 w 5095562"/>
                <a:gd name="connsiteY6" fmla="*/ 5048671 h 5048791"/>
                <a:gd name="connsiteX7" fmla="*/ 1552193 w 5095562"/>
                <a:gd name="connsiteY7" fmla="*/ 3067471 h 5048791"/>
                <a:gd name="connsiteX8" fmla="*/ 28192 w 5095562"/>
                <a:gd name="connsiteY8" fmla="*/ 2515021 h 5048791"/>
                <a:gd name="connsiteX0" fmla="*/ 28192 w 5095558"/>
                <a:gd name="connsiteY0" fmla="*/ 2515021 h 5048791"/>
                <a:gd name="connsiteX1" fmla="*/ 1514092 w 5095558"/>
                <a:gd name="connsiteY1" fmla="*/ 1448221 h 5048791"/>
                <a:gd name="connsiteX2" fmla="*/ 2561842 w 5095558"/>
                <a:gd name="connsiteY2" fmla="*/ 421 h 5048791"/>
                <a:gd name="connsiteX3" fmla="*/ 3723892 w 5095558"/>
                <a:gd name="connsiteY3" fmla="*/ 1524421 h 5048791"/>
                <a:gd name="connsiteX4" fmla="*/ 5095492 w 5095558"/>
                <a:gd name="connsiteY4" fmla="*/ 2515021 h 5048791"/>
                <a:gd name="connsiteX5" fmla="*/ 3666743 w 5095558"/>
                <a:gd name="connsiteY5" fmla="*/ 3315121 h 5048791"/>
                <a:gd name="connsiteX6" fmla="*/ 2561842 w 5095558"/>
                <a:gd name="connsiteY6" fmla="*/ 5048671 h 5048791"/>
                <a:gd name="connsiteX7" fmla="*/ 1552193 w 5095558"/>
                <a:gd name="connsiteY7" fmla="*/ 3067471 h 5048791"/>
                <a:gd name="connsiteX8" fmla="*/ 28192 w 5095558"/>
                <a:gd name="connsiteY8" fmla="*/ 2515021 h 5048791"/>
                <a:gd name="connsiteX0" fmla="*/ 0 w 5067366"/>
                <a:gd name="connsiteY0" fmla="*/ 2515021 h 5048895"/>
                <a:gd name="connsiteX1" fmla="*/ 1485900 w 5067366"/>
                <a:gd name="connsiteY1" fmla="*/ 1448221 h 5048895"/>
                <a:gd name="connsiteX2" fmla="*/ 2533650 w 5067366"/>
                <a:gd name="connsiteY2" fmla="*/ 421 h 5048895"/>
                <a:gd name="connsiteX3" fmla="*/ 3695700 w 5067366"/>
                <a:gd name="connsiteY3" fmla="*/ 1524421 h 5048895"/>
                <a:gd name="connsiteX4" fmla="*/ 5067300 w 5067366"/>
                <a:gd name="connsiteY4" fmla="*/ 2515021 h 5048895"/>
                <a:gd name="connsiteX5" fmla="*/ 3638551 w 5067366"/>
                <a:gd name="connsiteY5" fmla="*/ 3315121 h 5048895"/>
                <a:gd name="connsiteX6" fmla="*/ 2533650 w 5067366"/>
                <a:gd name="connsiteY6" fmla="*/ 5048671 h 5048895"/>
                <a:gd name="connsiteX7" fmla="*/ 1485901 w 5067366"/>
                <a:gd name="connsiteY7" fmla="*/ 3429421 h 5048895"/>
                <a:gd name="connsiteX8" fmla="*/ 0 w 5067366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70969"/>
                <a:gd name="connsiteY0" fmla="*/ 2515021 h 5048895"/>
                <a:gd name="connsiteX1" fmla="*/ 1488007 w 5070969"/>
                <a:gd name="connsiteY1" fmla="*/ 1448221 h 5048895"/>
                <a:gd name="connsiteX2" fmla="*/ 2535757 w 5070969"/>
                <a:gd name="connsiteY2" fmla="*/ 421 h 5048895"/>
                <a:gd name="connsiteX3" fmla="*/ 3697807 w 5070969"/>
                <a:gd name="connsiteY3" fmla="*/ 1524421 h 5048895"/>
                <a:gd name="connsiteX4" fmla="*/ 5069407 w 5070969"/>
                <a:gd name="connsiteY4" fmla="*/ 2515021 h 5048895"/>
                <a:gd name="connsiteX5" fmla="*/ 3640658 w 5070969"/>
                <a:gd name="connsiteY5" fmla="*/ 3315121 h 5048895"/>
                <a:gd name="connsiteX6" fmla="*/ 2535757 w 5070969"/>
                <a:gd name="connsiteY6" fmla="*/ 5048671 h 5048895"/>
                <a:gd name="connsiteX7" fmla="*/ 1488008 w 5070969"/>
                <a:gd name="connsiteY7" fmla="*/ 3429421 h 5048895"/>
                <a:gd name="connsiteX8" fmla="*/ 2107 w 5070969"/>
                <a:gd name="connsiteY8" fmla="*/ 2515021 h 5048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0969" h="5048895">
                  <a:moveTo>
                    <a:pt x="2107" y="2515021"/>
                  </a:moveTo>
                  <a:cubicBezTo>
                    <a:pt x="-55043" y="1918121"/>
                    <a:pt x="1065732" y="1867321"/>
                    <a:pt x="1488007" y="1448221"/>
                  </a:cubicBezTo>
                  <a:cubicBezTo>
                    <a:pt x="1910282" y="1029121"/>
                    <a:pt x="1691207" y="25821"/>
                    <a:pt x="2535757" y="421"/>
                  </a:cubicBezTo>
                  <a:cubicBezTo>
                    <a:pt x="3380307" y="-24979"/>
                    <a:pt x="3275532" y="1105321"/>
                    <a:pt x="3697807" y="1524421"/>
                  </a:cubicBezTo>
                  <a:cubicBezTo>
                    <a:pt x="4120082" y="1943521"/>
                    <a:pt x="5021782" y="1626021"/>
                    <a:pt x="5069407" y="2515021"/>
                  </a:cubicBezTo>
                  <a:cubicBezTo>
                    <a:pt x="5117032" y="3404021"/>
                    <a:pt x="4062933" y="2892846"/>
                    <a:pt x="3640658" y="3315121"/>
                  </a:cubicBezTo>
                  <a:cubicBezTo>
                    <a:pt x="3218383" y="3737396"/>
                    <a:pt x="3161232" y="5029621"/>
                    <a:pt x="2535757" y="5048671"/>
                  </a:cubicBezTo>
                  <a:cubicBezTo>
                    <a:pt x="1910282" y="5067721"/>
                    <a:pt x="1834083" y="3870746"/>
                    <a:pt x="1488008" y="3429421"/>
                  </a:cubicBezTo>
                  <a:cubicBezTo>
                    <a:pt x="1141933" y="2988096"/>
                    <a:pt x="59257" y="3111921"/>
                    <a:pt x="2107" y="2515021"/>
                  </a:cubicBezTo>
                  <a:close/>
                </a:path>
              </a:pathLst>
            </a:custGeom>
            <a:solidFill>
              <a:srgbClr val="F47A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1"/>
            <p:cNvSpPr/>
            <p:nvPr/>
          </p:nvSpPr>
          <p:spPr>
            <a:xfrm>
              <a:off x="1855149" y="2033388"/>
              <a:ext cx="2822362" cy="2810075"/>
            </a:xfrm>
            <a:custGeom>
              <a:avLst/>
              <a:gdLst>
                <a:gd name="connsiteX0" fmla="*/ 0 w 5067300"/>
                <a:gd name="connsiteY0" fmla="*/ 2533650 h 5067300"/>
                <a:gd name="connsiteX1" fmla="*/ 2533650 w 5067300"/>
                <a:gd name="connsiteY1" fmla="*/ 0 h 5067300"/>
                <a:gd name="connsiteX2" fmla="*/ 5067300 w 5067300"/>
                <a:gd name="connsiteY2" fmla="*/ 2533650 h 5067300"/>
                <a:gd name="connsiteX3" fmla="*/ 2533650 w 5067300"/>
                <a:gd name="connsiteY3" fmla="*/ 5067300 h 5067300"/>
                <a:gd name="connsiteX4" fmla="*/ 0 w 5067300"/>
                <a:gd name="connsiteY4" fmla="*/ 2533650 h 5067300"/>
                <a:gd name="connsiteX0" fmla="*/ 0 w 5067300"/>
                <a:gd name="connsiteY0" fmla="*/ 2514600 h 5048250"/>
                <a:gd name="connsiteX1" fmla="*/ 2533650 w 5067300"/>
                <a:gd name="connsiteY1" fmla="*/ 0 h 5048250"/>
                <a:gd name="connsiteX2" fmla="*/ 5067300 w 5067300"/>
                <a:gd name="connsiteY2" fmla="*/ 2514600 h 5048250"/>
                <a:gd name="connsiteX3" fmla="*/ 2533650 w 5067300"/>
                <a:gd name="connsiteY3" fmla="*/ 5048250 h 5048250"/>
                <a:gd name="connsiteX4" fmla="*/ 0 w 5067300"/>
                <a:gd name="connsiteY4" fmla="*/ 2514600 h 5048250"/>
                <a:gd name="connsiteX0" fmla="*/ 54437 w 5121737"/>
                <a:gd name="connsiteY0" fmla="*/ 2603761 h 5137411"/>
                <a:gd name="connsiteX1" fmla="*/ 987887 w 5121737"/>
                <a:gd name="connsiteY1" fmla="*/ 755911 h 5137411"/>
                <a:gd name="connsiteX2" fmla="*/ 2588087 w 5121737"/>
                <a:gd name="connsiteY2" fmla="*/ 89161 h 5137411"/>
                <a:gd name="connsiteX3" fmla="*/ 5121737 w 5121737"/>
                <a:gd name="connsiteY3" fmla="*/ 2603761 h 5137411"/>
                <a:gd name="connsiteX4" fmla="*/ 2588087 w 5121737"/>
                <a:gd name="connsiteY4" fmla="*/ 5137411 h 5137411"/>
                <a:gd name="connsiteX5" fmla="*/ 54437 w 5121737"/>
                <a:gd name="connsiteY5" fmla="*/ 2603761 h 5137411"/>
                <a:gd name="connsiteX0" fmla="*/ 16756 w 5084056"/>
                <a:gd name="connsiteY0" fmla="*/ 2532352 h 5066002"/>
                <a:gd name="connsiteX1" fmla="*/ 1502656 w 5084056"/>
                <a:gd name="connsiteY1" fmla="*/ 1465552 h 5066002"/>
                <a:gd name="connsiteX2" fmla="*/ 2550406 w 5084056"/>
                <a:gd name="connsiteY2" fmla="*/ 17752 h 5066002"/>
                <a:gd name="connsiteX3" fmla="*/ 5084056 w 5084056"/>
                <a:gd name="connsiteY3" fmla="*/ 2532352 h 5066002"/>
                <a:gd name="connsiteX4" fmla="*/ 2550406 w 5084056"/>
                <a:gd name="connsiteY4" fmla="*/ 5066002 h 5066002"/>
                <a:gd name="connsiteX5" fmla="*/ 16756 w 5084056"/>
                <a:gd name="connsiteY5" fmla="*/ 2532352 h 5066002"/>
                <a:gd name="connsiteX0" fmla="*/ 16756 w 5144870"/>
                <a:gd name="connsiteY0" fmla="*/ 2522862 h 5056512"/>
                <a:gd name="connsiteX1" fmla="*/ 1502656 w 5144870"/>
                <a:gd name="connsiteY1" fmla="*/ 1456062 h 5056512"/>
                <a:gd name="connsiteX2" fmla="*/ 2550406 w 5144870"/>
                <a:gd name="connsiteY2" fmla="*/ 8262 h 5056512"/>
                <a:gd name="connsiteX3" fmla="*/ 4207756 w 5144870"/>
                <a:gd name="connsiteY3" fmla="*/ 941712 h 5056512"/>
                <a:gd name="connsiteX4" fmla="*/ 5084056 w 5144870"/>
                <a:gd name="connsiteY4" fmla="*/ 2522862 h 5056512"/>
                <a:gd name="connsiteX5" fmla="*/ 2550406 w 5144870"/>
                <a:gd name="connsiteY5" fmla="*/ 5056512 h 5056512"/>
                <a:gd name="connsiteX6" fmla="*/ 16756 w 5144870"/>
                <a:gd name="connsiteY6" fmla="*/ 2522862 h 5056512"/>
                <a:gd name="connsiteX0" fmla="*/ 16756 w 5124175"/>
                <a:gd name="connsiteY0" fmla="*/ 2514716 h 5048366"/>
                <a:gd name="connsiteX1" fmla="*/ 1502656 w 5124175"/>
                <a:gd name="connsiteY1" fmla="*/ 1447916 h 5048366"/>
                <a:gd name="connsiteX2" fmla="*/ 2550406 w 5124175"/>
                <a:gd name="connsiteY2" fmla="*/ 116 h 5048366"/>
                <a:gd name="connsiteX3" fmla="*/ 3712456 w 5124175"/>
                <a:gd name="connsiteY3" fmla="*/ 1524116 h 5048366"/>
                <a:gd name="connsiteX4" fmla="*/ 5084056 w 5124175"/>
                <a:gd name="connsiteY4" fmla="*/ 2514716 h 5048366"/>
                <a:gd name="connsiteX5" fmla="*/ 2550406 w 5124175"/>
                <a:gd name="connsiteY5" fmla="*/ 5048366 h 5048366"/>
                <a:gd name="connsiteX6" fmla="*/ 16756 w 5124175"/>
                <a:gd name="connsiteY6" fmla="*/ 2514716 h 5048366"/>
                <a:gd name="connsiteX0" fmla="*/ 16756 w 5095345"/>
                <a:gd name="connsiteY0" fmla="*/ 2514716 h 5097037"/>
                <a:gd name="connsiteX1" fmla="*/ 1502656 w 5095345"/>
                <a:gd name="connsiteY1" fmla="*/ 1447916 h 5097037"/>
                <a:gd name="connsiteX2" fmla="*/ 2550406 w 5095345"/>
                <a:gd name="connsiteY2" fmla="*/ 116 h 5097037"/>
                <a:gd name="connsiteX3" fmla="*/ 3712456 w 5095345"/>
                <a:gd name="connsiteY3" fmla="*/ 1524116 h 5097037"/>
                <a:gd name="connsiteX4" fmla="*/ 5084056 w 5095345"/>
                <a:gd name="connsiteY4" fmla="*/ 2514716 h 5097037"/>
                <a:gd name="connsiteX5" fmla="*/ 4264907 w 5095345"/>
                <a:gd name="connsiteY5" fmla="*/ 4057766 h 5097037"/>
                <a:gd name="connsiteX6" fmla="*/ 2550406 w 5095345"/>
                <a:gd name="connsiteY6" fmla="*/ 5048366 h 5097037"/>
                <a:gd name="connsiteX7" fmla="*/ 16756 w 5095345"/>
                <a:gd name="connsiteY7" fmla="*/ 2514716 h 5097037"/>
                <a:gd name="connsiteX0" fmla="*/ 16756 w 5087088"/>
                <a:gd name="connsiteY0" fmla="*/ 2514716 h 5051792"/>
                <a:gd name="connsiteX1" fmla="*/ 1502656 w 5087088"/>
                <a:gd name="connsiteY1" fmla="*/ 1447916 h 5051792"/>
                <a:gd name="connsiteX2" fmla="*/ 2550406 w 5087088"/>
                <a:gd name="connsiteY2" fmla="*/ 116 h 5051792"/>
                <a:gd name="connsiteX3" fmla="*/ 3712456 w 5087088"/>
                <a:gd name="connsiteY3" fmla="*/ 1524116 h 5051792"/>
                <a:gd name="connsiteX4" fmla="*/ 5084056 w 5087088"/>
                <a:gd name="connsiteY4" fmla="*/ 2514716 h 5051792"/>
                <a:gd name="connsiteX5" fmla="*/ 2721857 w 5087088"/>
                <a:gd name="connsiteY5" fmla="*/ 3048116 h 5051792"/>
                <a:gd name="connsiteX6" fmla="*/ 2550406 w 5087088"/>
                <a:gd name="connsiteY6" fmla="*/ 5048366 h 5051792"/>
                <a:gd name="connsiteX7" fmla="*/ 16756 w 5087088"/>
                <a:gd name="connsiteY7" fmla="*/ 2514716 h 5051792"/>
                <a:gd name="connsiteX0" fmla="*/ 16756 w 5087088"/>
                <a:gd name="connsiteY0" fmla="*/ 2514716 h 5054640"/>
                <a:gd name="connsiteX1" fmla="*/ 1502656 w 5087088"/>
                <a:gd name="connsiteY1" fmla="*/ 1447916 h 5054640"/>
                <a:gd name="connsiteX2" fmla="*/ 2550406 w 5087088"/>
                <a:gd name="connsiteY2" fmla="*/ 116 h 5054640"/>
                <a:gd name="connsiteX3" fmla="*/ 3712456 w 5087088"/>
                <a:gd name="connsiteY3" fmla="*/ 1524116 h 5054640"/>
                <a:gd name="connsiteX4" fmla="*/ 5084056 w 5087088"/>
                <a:gd name="connsiteY4" fmla="*/ 2514716 h 5054640"/>
                <a:gd name="connsiteX5" fmla="*/ 2721857 w 5087088"/>
                <a:gd name="connsiteY5" fmla="*/ 3048116 h 5054640"/>
                <a:gd name="connsiteX6" fmla="*/ 2550406 w 5087088"/>
                <a:gd name="connsiteY6" fmla="*/ 5048366 h 5054640"/>
                <a:gd name="connsiteX7" fmla="*/ 835907 w 5087088"/>
                <a:gd name="connsiteY7" fmla="*/ 3638666 h 5054640"/>
                <a:gd name="connsiteX8" fmla="*/ 16756 w 5087088"/>
                <a:gd name="connsiteY8" fmla="*/ 2514716 h 5054640"/>
                <a:gd name="connsiteX0" fmla="*/ 29 w 5070361"/>
                <a:gd name="connsiteY0" fmla="*/ 2514716 h 5048664"/>
                <a:gd name="connsiteX1" fmla="*/ 1485929 w 5070361"/>
                <a:gd name="connsiteY1" fmla="*/ 1447916 h 5048664"/>
                <a:gd name="connsiteX2" fmla="*/ 2533679 w 5070361"/>
                <a:gd name="connsiteY2" fmla="*/ 116 h 5048664"/>
                <a:gd name="connsiteX3" fmla="*/ 3695729 w 5070361"/>
                <a:gd name="connsiteY3" fmla="*/ 1524116 h 5048664"/>
                <a:gd name="connsiteX4" fmla="*/ 5067329 w 5070361"/>
                <a:gd name="connsiteY4" fmla="*/ 2514716 h 5048664"/>
                <a:gd name="connsiteX5" fmla="*/ 2705130 w 5070361"/>
                <a:gd name="connsiteY5" fmla="*/ 3048116 h 5048664"/>
                <a:gd name="connsiteX6" fmla="*/ 2533679 w 5070361"/>
                <a:gd name="connsiteY6" fmla="*/ 5048366 h 5048664"/>
                <a:gd name="connsiteX7" fmla="*/ 1524030 w 5070361"/>
                <a:gd name="connsiteY7" fmla="*/ 2895716 h 5048664"/>
                <a:gd name="connsiteX8" fmla="*/ 29 w 5070361"/>
                <a:gd name="connsiteY8" fmla="*/ 2514716 h 5048664"/>
                <a:gd name="connsiteX0" fmla="*/ 29 w 5070631"/>
                <a:gd name="connsiteY0" fmla="*/ 2514716 h 5049645"/>
                <a:gd name="connsiteX1" fmla="*/ 1485929 w 5070631"/>
                <a:gd name="connsiteY1" fmla="*/ 1447916 h 5049645"/>
                <a:gd name="connsiteX2" fmla="*/ 2533679 w 5070631"/>
                <a:gd name="connsiteY2" fmla="*/ 116 h 5049645"/>
                <a:gd name="connsiteX3" fmla="*/ 3695729 w 5070631"/>
                <a:gd name="connsiteY3" fmla="*/ 1524116 h 5049645"/>
                <a:gd name="connsiteX4" fmla="*/ 5067329 w 5070631"/>
                <a:gd name="connsiteY4" fmla="*/ 2514716 h 5049645"/>
                <a:gd name="connsiteX5" fmla="*/ 2876580 w 5070631"/>
                <a:gd name="connsiteY5" fmla="*/ 3200516 h 5049645"/>
                <a:gd name="connsiteX6" fmla="*/ 2533679 w 5070631"/>
                <a:gd name="connsiteY6" fmla="*/ 5048366 h 5049645"/>
                <a:gd name="connsiteX7" fmla="*/ 1524030 w 5070631"/>
                <a:gd name="connsiteY7" fmla="*/ 2895716 h 5049645"/>
                <a:gd name="connsiteX8" fmla="*/ 29 w 5070631"/>
                <a:gd name="connsiteY8" fmla="*/ 2514716 h 5049645"/>
                <a:gd name="connsiteX0" fmla="*/ 29 w 5070631"/>
                <a:gd name="connsiteY0" fmla="*/ 2514716 h 5048449"/>
                <a:gd name="connsiteX1" fmla="*/ 1485929 w 5070631"/>
                <a:gd name="connsiteY1" fmla="*/ 1447916 h 5048449"/>
                <a:gd name="connsiteX2" fmla="*/ 2533679 w 5070631"/>
                <a:gd name="connsiteY2" fmla="*/ 116 h 5048449"/>
                <a:gd name="connsiteX3" fmla="*/ 3695729 w 5070631"/>
                <a:gd name="connsiteY3" fmla="*/ 1524116 h 5048449"/>
                <a:gd name="connsiteX4" fmla="*/ 5067329 w 5070631"/>
                <a:gd name="connsiteY4" fmla="*/ 2514716 h 5048449"/>
                <a:gd name="connsiteX5" fmla="*/ 2876580 w 5070631"/>
                <a:gd name="connsiteY5" fmla="*/ 3200516 h 5048449"/>
                <a:gd name="connsiteX6" fmla="*/ 2533679 w 5070631"/>
                <a:gd name="connsiteY6" fmla="*/ 5048366 h 5048449"/>
                <a:gd name="connsiteX7" fmla="*/ 1524030 w 5070631"/>
                <a:gd name="connsiteY7" fmla="*/ 2895716 h 5048449"/>
                <a:gd name="connsiteX8" fmla="*/ 29 w 5070631"/>
                <a:gd name="connsiteY8" fmla="*/ 2514716 h 5048449"/>
                <a:gd name="connsiteX0" fmla="*/ 29 w 5079116"/>
                <a:gd name="connsiteY0" fmla="*/ 2514716 h 5048449"/>
                <a:gd name="connsiteX1" fmla="*/ 1485929 w 5079116"/>
                <a:gd name="connsiteY1" fmla="*/ 1447916 h 5048449"/>
                <a:gd name="connsiteX2" fmla="*/ 2533679 w 5079116"/>
                <a:gd name="connsiteY2" fmla="*/ 116 h 5048449"/>
                <a:gd name="connsiteX3" fmla="*/ 3695729 w 5079116"/>
                <a:gd name="connsiteY3" fmla="*/ 1524116 h 5048449"/>
                <a:gd name="connsiteX4" fmla="*/ 5067329 w 5079116"/>
                <a:gd name="connsiteY4" fmla="*/ 2514716 h 5048449"/>
                <a:gd name="connsiteX5" fmla="*/ 2876580 w 5079116"/>
                <a:gd name="connsiteY5" fmla="*/ 3200516 h 5048449"/>
                <a:gd name="connsiteX6" fmla="*/ 2533679 w 5079116"/>
                <a:gd name="connsiteY6" fmla="*/ 5048366 h 5048449"/>
                <a:gd name="connsiteX7" fmla="*/ 1524030 w 5079116"/>
                <a:gd name="connsiteY7" fmla="*/ 2895716 h 5048449"/>
                <a:gd name="connsiteX8" fmla="*/ 29 w 5079116"/>
                <a:gd name="connsiteY8" fmla="*/ 2514716 h 5048449"/>
                <a:gd name="connsiteX0" fmla="*/ 29 w 5079116"/>
                <a:gd name="connsiteY0" fmla="*/ 2515021 h 5048754"/>
                <a:gd name="connsiteX1" fmla="*/ 1485929 w 5079116"/>
                <a:gd name="connsiteY1" fmla="*/ 1448221 h 5048754"/>
                <a:gd name="connsiteX2" fmla="*/ 2533679 w 5079116"/>
                <a:gd name="connsiteY2" fmla="*/ 421 h 5048754"/>
                <a:gd name="connsiteX3" fmla="*/ 3695729 w 5079116"/>
                <a:gd name="connsiteY3" fmla="*/ 1524421 h 5048754"/>
                <a:gd name="connsiteX4" fmla="*/ 5067329 w 5079116"/>
                <a:gd name="connsiteY4" fmla="*/ 2515021 h 5048754"/>
                <a:gd name="connsiteX5" fmla="*/ 2876580 w 5079116"/>
                <a:gd name="connsiteY5" fmla="*/ 3200821 h 5048754"/>
                <a:gd name="connsiteX6" fmla="*/ 2533679 w 5079116"/>
                <a:gd name="connsiteY6" fmla="*/ 5048671 h 5048754"/>
                <a:gd name="connsiteX7" fmla="*/ 1524030 w 5079116"/>
                <a:gd name="connsiteY7" fmla="*/ 2896021 h 5048754"/>
                <a:gd name="connsiteX8" fmla="*/ 29 w 5079116"/>
                <a:gd name="connsiteY8" fmla="*/ 2515021 h 5048754"/>
                <a:gd name="connsiteX0" fmla="*/ 40849 w 5119936"/>
                <a:gd name="connsiteY0" fmla="*/ 2515021 h 5048754"/>
                <a:gd name="connsiteX1" fmla="*/ 1526749 w 5119936"/>
                <a:gd name="connsiteY1" fmla="*/ 1448221 h 5048754"/>
                <a:gd name="connsiteX2" fmla="*/ 2574499 w 5119936"/>
                <a:gd name="connsiteY2" fmla="*/ 421 h 5048754"/>
                <a:gd name="connsiteX3" fmla="*/ 3736549 w 5119936"/>
                <a:gd name="connsiteY3" fmla="*/ 1524421 h 5048754"/>
                <a:gd name="connsiteX4" fmla="*/ 5108149 w 5119936"/>
                <a:gd name="connsiteY4" fmla="*/ 2515021 h 5048754"/>
                <a:gd name="connsiteX5" fmla="*/ 2917400 w 5119936"/>
                <a:gd name="connsiteY5" fmla="*/ 3200821 h 5048754"/>
                <a:gd name="connsiteX6" fmla="*/ 2574499 w 5119936"/>
                <a:gd name="connsiteY6" fmla="*/ 5048671 h 5048754"/>
                <a:gd name="connsiteX7" fmla="*/ 1564850 w 5119936"/>
                <a:gd name="connsiteY7" fmla="*/ 2896021 h 5048754"/>
                <a:gd name="connsiteX8" fmla="*/ 40849 w 5119936"/>
                <a:gd name="connsiteY8" fmla="*/ 2515021 h 504875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28192 w 5107279"/>
                <a:gd name="connsiteY0" fmla="*/ 2515021 h 5048924"/>
                <a:gd name="connsiteX1" fmla="*/ 1514092 w 5107279"/>
                <a:gd name="connsiteY1" fmla="*/ 1448221 h 5048924"/>
                <a:gd name="connsiteX2" fmla="*/ 2561842 w 5107279"/>
                <a:gd name="connsiteY2" fmla="*/ 421 h 5048924"/>
                <a:gd name="connsiteX3" fmla="*/ 3723892 w 5107279"/>
                <a:gd name="connsiteY3" fmla="*/ 1524421 h 5048924"/>
                <a:gd name="connsiteX4" fmla="*/ 5095492 w 5107279"/>
                <a:gd name="connsiteY4" fmla="*/ 2515021 h 5048924"/>
                <a:gd name="connsiteX5" fmla="*/ 2904743 w 5107279"/>
                <a:gd name="connsiteY5" fmla="*/ 3200821 h 5048924"/>
                <a:gd name="connsiteX6" fmla="*/ 2561842 w 5107279"/>
                <a:gd name="connsiteY6" fmla="*/ 5048671 h 5048924"/>
                <a:gd name="connsiteX7" fmla="*/ 1552193 w 5107279"/>
                <a:gd name="connsiteY7" fmla="*/ 3067471 h 5048924"/>
                <a:gd name="connsiteX8" fmla="*/ 28192 w 5107279"/>
                <a:gd name="connsiteY8" fmla="*/ 2515021 h 5048924"/>
                <a:gd name="connsiteX0" fmla="*/ 28192 w 5107279"/>
                <a:gd name="connsiteY0" fmla="*/ 2515021 h 5050456"/>
                <a:gd name="connsiteX1" fmla="*/ 1514092 w 5107279"/>
                <a:gd name="connsiteY1" fmla="*/ 1448221 h 5050456"/>
                <a:gd name="connsiteX2" fmla="*/ 2561842 w 5107279"/>
                <a:gd name="connsiteY2" fmla="*/ 421 h 5050456"/>
                <a:gd name="connsiteX3" fmla="*/ 3723892 w 5107279"/>
                <a:gd name="connsiteY3" fmla="*/ 1524421 h 5050456"/>
                <a:gd name="connsiteX4" fmla="*/ 5095492 w 5107279"/>
                <a:gd name="connsiteY4" fmla="*/ 2515021 h 5050456"/>
                <a:gd name="connsiteX5" fmla="*/ 2904743 w 5107279"/>
                <a:gd name="connsiteY5" fmla="*/ 3200821 h 5050456"/>
                <a:gd name="connsiteX6" fmla="*/ 2561842 w 5107279"/>
                <a:gd name="connsiteY6" fmla="*/ 5048671 h 5050456"/>
                <a:gd name="connsiteX7" fmla="*/ 1552193 w 5107279"/>
                <a:gd name="connsiteY7" fmla="*/ 3067471 h 5050456"/>
                <a:gd name="connsiteX8" fmla="*/ 28192 w 5107279"/>
                <a:gd name="connsiteY8" fmla="*/ 2515021 h 5050456"/>
                <a:gd name="connsiteX0" fmla="*/ 28192 w 5095562"/>
                <a:gd name="connsiteY0" fmla="*/ 2515021 h 5049595"/>
                <a:gd name="connsiteX1" fmla="*/ 1514092 w 5095562"/>
                <a:gd name="connsiteY1" fmla="*/ 1448221 h 5049595"/>
                <a:gd name="connsiteX2" fmla="*/ 2561842 w 5095562"/>
                <a:gd name="connsiteY2" fmla="*/ 421 h 5049595"/>
                <a:gd name="connsiteX3" fmla="*/ 3723892 w 5095562"/>
                <a:gd name="connsiteY3" fmla="*/ 1524421 h 5049595"/>
                <a:gd name="connsiteX4" fmla="*/ 5095492 w 5095562"/>
                <a:gd name="connsiteY4" fmla="*/ 2515021 h 5049595"/>
                <a:gd name="connsiteX5" fmla="*/ 3666743 w 5095562"/>
                <a:gd name="connsiteY5" fmla="*/ 3315121 h 5049595"/>
                <a:gd name="connsiteX6" fmla="*/ 2561842 w 5095562"/>
                <a:gd name="connsiteY6" fmla="*/ 5048671 h 5049595"/>
                <a:gd name="connsiteX7" fmla="*/ 1552193 w 5095562"/>
                <a:gd name="connsiteY7" fmla="*/ 3067471 h 5049595"/>
                <a:gd name="connsiteX8" fmla="*/ 28192 w 5095562"/>
                <a:gd name="connsiteY8" fmla="*/ 2515021 h 5049595"/>
                <a:gd name="connsiteX0" fmla="*/ 28192 w 5095562"/>
                <a:gd name="connsiteY0" fmla="*/ 2515021 h 5048791"/>
                <a:gd name="connsiteX1" fmla="*/ 1514092 w 5095562"/>
                <a:gd name="connsiteY1" fmla="*/ 1448221 h 5048791"/>
                <a:gd name="connsiteX2" fmla="*/ 2561842 w 5095562"/>
                <a:gd name="connsiteY2" fmla="*/ 421 h 5048791"/>
                <a:gd name="connsiteX3" fmla="*/ 3723892 w 5095562"/>
                <a:gd name="connsiteY3" fmla="*/ 1524421 h 5048791"/>
                <a:gd name="connsiteX4" fmla="*/ 5095492 w 5095562"/>
                <a:gd name="connsiteY4" fmla="*/ 2515021 h 5048791"/>
                <a:gd name="connsiteX5" fmla="*/ 3666743 w 5095562"/>
                <a:gd name="connsiteY5" fmla="*/ 3315121 h 5048791"/>
                <a:gd name="connsiteX6" fmla="*/ 2561842 w 5095562"/>
                <a:gd name="connsiteY6" fmla="*/ 5048671 h 5048791"/>
                <a:gd name="connsiteX7" fmla="*/ 1552193 w 5095562"/>
                <a:gd name="connsiteY7" fmla="*/ 3067471 h 5048791"/>
                <a:gd name="connsiteX8" fmla="*/ 28192 w 5095562"/>
                <a:gd name="connsiteY8" fmla="*/ 2515021 h 5048791"/>
                <a:gd name="connsiteX0" fmla="*/ 28192 w 5095558"/>
                <a:gd name="connsiteY0" fmla="*/ 2515021 h 5048791"/>
                <a:gd name="connsiteX1" fmla="*/ 1514092 w 5095558"/>
                <a:gd name="connsiteY1" fmla="*/ 1448221 h 5048791"/>
                <a:gd name="connsiteX2" fmla="*/ 2561842 w 5095558"/>
                <a:gd name="connsiteY2" fmla="*/ 421 h 5048791"/>
                <a:gd name="connsiteX3" fmla="*/ 3723892 w 5095558"/>
                <a:gd name="connsiteY3" fmla="*/ 1524421 h 5048791"/>
                <a:gd name="connsiteX4" fmla="*/ 5095492 w 5095558"/>
                <a:gd name="connsiteY4" fmla="*/ 2515021 h 5048791"/>
                <a:gd name="connsiteX5" fmla="*/ 3666743 w 5095558"/>
                <a:gd name="connsiteY5" fmla="*/ 3315121 h 5048791"/>
                <a:gd name="connsiteX6" fmla="*/ 2561842 w 5095558"/>
                <a:gd name="connsiteY6" fmla="*/ 5048671 h 5048791"/>
                <a:gd name="connsiteX7" fmla="*/ 1552193 w 5095558"/>
                <a:gd name="connsiteY7" fmla="*/ 3067471 h 5048791"/>
                <a:gd name="connsiteX8" fmla="*/ 28192 w 5095558"/>
                <a:gd name="connsiteY8" fmla="*/ 2515021 h 5048791"/>
                <a:gd name="connsiteX0" fmla="*/ 0 w 5067366"/>
                <a:gd name="connsiteY0" fmla="*/ 2515021 h 5048895"/>
                <a:gd name="connsiteX1" fmla="*/ 1485900 w 5067366"/>
                <a:gd name="connsiteY1" fmla="*/ 1448221 h 5048895"/>
                <a:gd name="connsiteX2" fmla="*/ 2533650 w 5067366"/>
                <a:gd name="connsiteY2" fmla="*/ 421 h 5048895"/>
                <a:gd name="connsiteX3" fmla="*/ 3695700 w 5067366"/>
                <a:gd name="connsiteY3" fmla="*/ 1524421 h 5048895"/>
                <a:gd name="connsiteX4" fmla="*/ 5067300 w 5067366"/>
                <a:gd name="connsiteY4" fmla="*/ 2515021 h 5048895"/>
                <a:gd name="connsiteX5" fmla="*/ 3638551 w 5067366"/>
                <a:gd name="connsiteY5" fmla="*/ 3315121 h 5048895"/>
                <a:gd name="connsiteX6" fmla="*/ 2533650 w 5067366"/>
                <a:gd name="connsiteY6" fmla="*/ 5048671 h 5048895"/>
                <a:gd name="connsiteX7" fmla="*/ 1485901 w 5067366"/>
                <a:gd name="connsiteY7" fmla="*/ 3429421 h 5048895"/>
                <a:gd name="connsiteX8" fmla="*/ 0 w 5067366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70969"/>
                <a:gd name="connsiteY0" fmla="*/ 2515021 h 5048895"/>
                <a:gd name="connsiteX1" fmla="*/ 1488007 w 5070969"/>
                <a:gd name="connsiteY1" fmla="*/ 1448221 h 5048895"/>
                <a:gd name="connsiteX2" fmla="*/ 2535757 w 5070969"/>
                <a:gd name="connsiteY2" fmla="*/ 421 h 5048895"/>
                <a:gd name="connsiteX3" fmla="*/ 3697807 w 5070969"/>
                <a:gd name="connsiteY3" fmla="*/ 1524421 h 5048895"/>
                <a:gd name="connsiteX4" fmla="*/ 5069407 w 5070969"/>
                <a:gd name="connsiteY4" fmla="*/ 2515021 h 5048895"/>
                <a:gd name="connsiteX5" fmla="*/ 3640658 w 5070969"/>
                <a:gd name="connsiteY5" fmla="*/ 3315121 h 5048895"/>
                <a:gd name="connsiteX6" fmla="*/ 2535757 w 5070969"/>
                <a:gd name="connsiteY6" fmla="*/ 5048671 h 5048895"/>
                <a:gd name="connsiteX7" fmla="*/ 1488008 w 5070969"/>
                <a:gd name="connsiteY7" fmla="*/ 3429421 h 5048895"/>
                <a:gd name="connsiteX8" fmla="*/ 2107 w 5070969"/>
                <a:gd name="connsiteY8" fmla="*/ 2515021 h 5048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0969" h="5048895">
                  <a:moveTo>
                    <a:pt x="2107" y="2515021"/>
                  </a:moveTo>
                  <a:cubicBezTo>
                    <a:pt x="-55043" y="1918121"/>
                    <a:pt x="1065732" y="1867321"/>
                    <a:pt x="1488007" y="1448221"/>
                  </a:cubicBezTo>
                  <a:cubicBezTo>
                    <a:pt x="1910282" y="1029121"/>
                    <a:pt x="1691207" y="25821"/>
                    <a:pt x="2535757" y="421"/>
                  </a:cubicBezTo>
                  <a:cubicBezTo>
                    <a:pt x="3380307" y="-24979"/>
                    <a:pt x="3275532" y="1105321"/>
                    <a:pt x="3697807" y="1524421"/>
                  </a:cubicBezTo>
                  <a:cubicBezTo>
                    <a:pt x="4120082" y="1943521"/>
                    <a:pt x="5021782" y="1626021"/>
                    <a:pt x="5069407" y="2515021"/>
                  </a:cubicBezTo>
                  <a:cubicBezTo>
                    <a:pt x="5117032" y="3404021"/>
                    <a:pt x="4062933" y="2892846"/>
                    <a:pt x="3640658" y="3315121"/>
                  </a:cubicBezTo>
                  <a:cubicBezTo>
                    <a:pt x="3218383" y="3737396"/>
                    <a:pt x="3161232" y="5029621"/>
                    <a:pt x="2535757" y="5048671"/>
                  </a:cubicBezTo>
                  <a:cubicBezTo>
                    <a:pt x="1910282" y="5067721"/>
                    <a:pt x="1834083" y="3870746"/>
                    <a:pt x="1488008" y="3429421"/>
                  </a:cubicBezTo>
                  <a:cubicBezTo>
                    <a:pt x="1141933" y="2988096"/>
                    <a:pt x="59257" y="3111921"/>
                    <a:pt x="2107" y="2515021"/>
                  </a:cubicBezTo>
                  <a:close/>
                </a:path>
              </a:pathLst>
            </a:custGeom>
            <a:solidFill>
              <a:srgbClr val="4E57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椭圆 1"/>
            <p:cNvSpPr/>
            <p:nvPr/>
          </p:nvSpPr>
          <p:spPr>
            <a:xfrm>
              <a:off x="2246145" y="2422681"/>
              <a:ext cx="2040371" cy="2031489"/>
            </a:xfrm>
            <a:custGeom>
              <a:avLst/>
              <a:gdLst>
                <a:gd name="connsiteX0" fmla="*/ 0 w 5067300"/>
                <a:gd name="connsiteY0" fmla="*/ 2533650 h 5067300"/>
                <a:gd name="connsiteX1" fmla="*/ 2533650 w 5067300"/>
                <a:gd name="connsiteY1" fmla="*/ 0 h 5067300"/>
                <a:gd name="connsiteX2" fmla="*/ 5067300 w 5067300"/>
                <a:gd name="connsiteY2" fmla="*/ 2533650 h 5067300"/>
                <a:gd name="connsiteX3" fmla="*/ 2533650 w 5067300"/>
                <a:gd name="connsiteY3" fmla="*/ 5067300 h 5067300"/>
                <a:gd name="connsiteX4" fmla="*/ 0 w 5067300"/>
                <a:gd name="connsiteY4" fmla="*/ 2533650 h 5067300"/>
                <a:gd name="connsiteX0" fmla="*/ 0 w 5067300"/>
                <a:gd name="connsiteY0" fmla="*/ 2514600 h 5048250"/>
                <a:gd name="connsiteX1" fmla="*/ 2533650 w 5067300"/>
                <a:gd name="connsiteY1" fmla="*/ 0 h 5048250"/>
                <a:gd name="connsiteX2" fmla="*/ 5067300 w 5067300"/>
                <a:gd name="connsiteY2" fmla="*/ 2514600 h 5048250"/>
                <a:gd name="connsiteX3" fmla="*/ 2533650 w 5067300"/>
                <a:gd name="connsiteY3" fmla="*/ 5048250 h 5048250"/>
                <a:gd name="connsiteX4" fmla="*/ 0 w 5067300"/>
                <a:gd name="connsiteY4" fmla="*/ 2514600 h 5048250"/>
                <a:gd name="connsiteX0" fmla="*/ 54437 w 5121737"/>
                <a:gd name="connsiteY0" fmla="*/ 2603761 h 5137411"/>
                <a:gd name="connsiteX1" fmla="*/ 987887 w 5121737"/>
                <a:gd name="connsiteY1" fmla="*/ 755911 h 5137411"/>
                <a:gd name="connsiteX2" fmla="*/ 2588087 w 5121737"/>
                <a:gd name="connsiteY2" fmla="*/ 89161 h 5137411"/>
                <a:gd name="connsiteX3" fmla="*/ 5121737 w 5121737"/>
                <a:gd name="connsiteY3" fmla="*/ 2603761 h 5137411"/>
                <a:gd name="connsiteX4" fmla="*/ 2588087 w 5121737"/>
                <a:gd name="connsiteY4" fmla="*/ 5137411 h 5137411"/>
                <a:gd name="connsiteX5" fmla="*/ 54437 w 5121737"/>
                <a:gd name="connsiteY5" fmla="*/ 2603761 h 5137411"/>
                <a:gd name="connsiteX0" fmla="*/ 16756 w 5084056"/>
                <a:gd name="connsiteY0" fmla="*/ 2532352 h 5066002"/>
                <a:gd name="connsiteX1" fmla="*/ 1502656 w 5084056"/>
                <a:gd name="connsiteY1" fmla="*/ 1465552 h 5066002"/>
                <a:gd name="connsiteX2" fmla="*/ 2550406 w 5084056"/>
                <a:gd name="connsiteY2" fmla="*/ 17752 h 5066002"/>
                <a:gd name="connsiteX3" fmla="*/ 5084056 w 5084056"/>
                <a:gd name="connsiteY3" fmla="*/ 2532352 h 5066002"/>
                <a:gd name="connsiteX4" fmla="*/ 2550406 w 5084056"/>
                <a:gd name="connsiteY4" fmla="*/ 5066002 h 5066002"/>
                <a:gd name="connsiteX5" fmla="*/ 16756 w 5084056"/>
                <a:gd name="connsiteY5" fmla="*/ 2532352 h 5066002"/>
                <a:gd name="connsiteX0" fmla="*/ 16756 w 5144870"/>
                <a:gd name="connsiteY0" fmla="*/ 2522862 h 5056512"/>
                <a:gd name="connsiteX1" fmla="*/ 1502656 w 5144870"/>
                <a:gd name="connsiteY1" fmla="*/ 1456062 h 5056512"/>
                <a:gd name="connsiteX2" fmla="*/ 2550406 w 5144870"/>
                <a:gd name="connsiteY2" fmla="*/ 8262 h 5056512"/>
                <a:gd name="connsiteX3" fmla="*/ 4207756 w 5144870"/>
                <a:gd name="connsiteY3" fmla="*/ 941712 h 5056512"/>
                <a:gd name="connsiteX4" fmla="*/ 5084056 w 5144870"/>
                <a:gd name="connsiteY4" fmla="*/ 2522862 h 5056512"/>
                <a:gd name="connsiteX5" fmla="*/ 2550406 w 5144870"/>
                <a:gd name="connsiteY5" fmla="*/ 5056512 h 5056512"/>
                <a:gd name="connsiteX6" fmla="*/ 16756 w 5144870"/>
                <a:gd name="connsiteY6" fmla="*/ 2522862 h 5056512"/>
                <a:gd name="connsiteX0" fmla="*/ 16756 w 5124175"/>
                <a:gd name="connsiteY0" fmla="*/ 2514716 h 5048366"/>
                <a:gd name="connsiteX1" fmla="*/ 1502656 w 5124175"/>
                <a:gd name="connsiteY1" fmla="*/ 1447916 h 5048366"/>
                <a:gd name="connsiteX2" fmla="*/ 2550406 w 5124175"/>
                <a:gd name="connsiteY2" fmla="*/ 116 h 5048366"/>
                <a:gd name="connsiteX3" fmla="*/ 3712456 w 5124175"/>
                <a:gd name="connsiteY3" fmla="*/ 1524116 h 5048366"/>
                <a:gd name="connsiteX4" fmla="*/ 5084056 w 5124175"/>
                <a:gd name="connsiteY4" fmla="*/ 2514716 h 5048366"/>
                <a:gd name="connsiteX5" fmla="*/ 2550406 w 5124175"/>
                <a:gd name="connsiteY5" fmla="*/ 5048366 h 5048366"/>
                <a:gd name="connsiteX6" fmla="*/ 16756 w 5124175"/>
                <a:gd name="connsiteY6" fmla="*/ 2514716 h 5048366"/>
                <a:gd name="connsiteX0" fmla="*/ 16756 w 5095345"/>
                <a:gd name="connsiteY0" fmla="*/ 2514716 h 5097037"/>
                <a:gd name="connsiteX1" fmla="*/ 1502656 w 5095345"/>
                <a:gd name="connsiteY1" fmla="*/ 1447916 h 5097037"/>
                <a:gd name="connsiteX2" fmla="*/ 2550406 w 5095345"/>
                <a:gd name="connsiteY2" fmla="*/ 116 h 5097037"/>
                <a:gd name="connsiteX3" fmla="*/ 3712456 w 5095345"/>
                <a:gd name="connsiteY3" fmla="*/ 1524116 h 5097037"/>
                <a:gd name="connsiteX4" fmla="*/ 5084056 w 5095345"/>
                <a:gd name="connsiteY4" fmla="*/ 2514716 h 5097037"/>
                <a:gd name="connsiteX5" fmla="*/ 4264907 w 5095345"/>
                <a:gd name="connsiteY5" fmla="*/ 4057766 h 5097037"/>
                <a:gd name="connsiteX6" fmla="*/ 2550406 w 5095345"/>
                <a:gd name="connsiteY6" fmla="*/ 5048366 h 5097037"/>
                <a:gd name="connsiteX7" fmla="*/ 16756 w 5095345"/>
                <a:gd name="connsiteY7" fmla="*/ 2514716 h 5097037"/>
                <a:gd name="connsiteX0" fmla="*/ 16756 w 5087088"/>
                <a:gd name="connsiteY0" fmla="*/ 2514716 h 5051792"/>
                <a:gd name="connsiteX1" fmla="*/ 1502656 w 5087088"/>
                <a:gd name="connsiteY1" fmla="*/ 1447916 h 5051792"/>
                <a:gd name="connsiteX2" fmla="*/ 2550406 w 5087088"/>
                <a:gd name="connsiteY2" fmla="*/ 116 h 5051792"/>
                <a:gd name="connsiteX3" fmla="*/ 3712456 w 5087088"/>
                <a:gd name="connsiteY3" fmla="*/ 1524116 h 5051792"/>
                <a:gd name="connsiteX4" fmla="*/ 5084056 w 5087088"/>
                <a:gd name="connsiteY4" fmla="*/ 2514716 h 5051792"/>
                <a:gd name="connsiteX5" fmla="*/ 2721857 w 5087088"/>
                <a:gd name="connsiteY5" fmla="*/ 3048116 h 5051792"/>
                <a:gd name="connsiteX6" fmla="*/ 2550406 w 5087088"/>
                <a:gd name="connsiteY6" fmla="*/ 5048366 h 5051792"/>
                <a:gd name="connsiteX7" fmla="*/ 16756 w 5087088"/>
                <a:gd name="connsiteY7" fmla="*/ 2514716 h 5051792"/>
                <a:gd name="connsiteX0" fmla="*/ 16756 w 5087088"/>
                <a:gd name="connsiteY0" fmla="*/ 2514716 h 5054640"/>
                <a:gd name="connsiteX1" fmla="*/ 1502656 w 5087088"/>
                <a:gd name="connsiteY1" fmla="*/ 1447916 h 5054640"/>
                <a:gd name="connsiteX2" fmla="*/ 2550406 w 5087088"/>
                <a:gd name="connsiteY2" fmla="*/ 116 h 5054640"/>
                <a:gd name="connsiteX3" fmla="*/ 3712456 w 5087088"/>
                <a:gd name="connsiteY3" fmla="*/ 1524116 h 5054640"/>
                <a:gd name="connsiteX4" fmla="*/ 5084056 w 5087088"/>
                <a:gd name="connsiteY4" fmla="*/ 2514716 h 5054640"/>
                <a:gd name="connsiteX5" fmla="*/ 2721857 w 5087088"/>
                <a:gd name="connsiteY5" fmla="*/ 3048116 h 5054640"/>
                <a:gd name="connsiteX6" fmla="*/ 2550406 w 5087088"/>
                <a:gd name="connsiteY6" fmla="*/ 5048366 h 5054640"/>
                <a:gd name="connsiteX7" fmla="*/ 835907 w 5087088"/>
                <a:gd name="connsiteY7" fmla="*/ 3638666 h 5054640"/>
                <a:gd name="connsiteX8" fmla="*/ 16756 w 5087088"/>
                <a:gd name="connsiteY8" fmla="*/ 2514716 h 5054640"/>
                <a:gd name="connsiteX0" fmla="*/ 29 w 5070361"/>
                <a:gd name="connsiteY0" fmla="*/ 2514716 h 5048664"/>
                <a:gd name="connsiteX1" fmla="*/ 1485929 w 5070361"/>
                <a:gd name="connsiteY1" fmla="*/ 1447916 h 5048664"/>
                <a:gd name="connsiteX2" fmla="*/ 2533679 w 5070361"/>
                <a:gd name="connsiteY2" fmla="*/ 116 h 5048664"/>
                <a:gd name="connsiteX3" fmla="*/ 3695729 w 5070361"/>
                <a:gd name="connsiteY3" fmla="*/ 1524116 h 5048664"/>
                <a:gd name="connsiteX4" fmla="*/ 5067329 w 5070361"/>
                <a:gd name="connsiteY4" fmla="*/ 2514716 h 5048664"/>
                <a:gd name="connsiteX5" fmla="*/ 2705130 w 5070361"/>
                <a:gd name="connsiteY5" fmla="*/ 3048116 h 5048664"/>
                <a:gd name="connsiteX6" fmla="*/ 2533679 w 5070361"/>
                <a:gd name="connsiteY6" fmla="*/ 5048366 h 5048664"/>
                <a:gd name="connsiteX7" fmla="*/ 1524030 w 5070361"/>
                <a:gd name="connsiteY7" fmla="*/ 2895716 h 5048664"/>
                <a:gd name="connsiteX8" fmla="*/ 29 w 5070361"/>
                <a:gd name="connsiteY8" fmla="*/ 2514716 h 5048664"/>
                <a:gd name="connsiteX0" fmla="*/ 29 w 5070631"/>
                <a:gd name="connsiteY0" fmla="*/ 2514716 h 5049645"/>
                <a:gd name="connsiteX1" fmla="*/ 1485929 w 5070631"/>
                <a:gd name="connsiteY1" fmla="*/ 1447916 h 5049645"/>
                <a:gd name="connsiteX2" fmla="*/ 2533679 w 5070631"/>
                <a:gd name="connsiteY2" fmla="*/ 116 h 5049645"/>
                <a:gd name="connsiteX3" fmla="*/ 3695729 w 5070631"/>
                <a:gd name="connsiteY3" fmla="*/ 1524116 h 5049645"/>
                <a:gd name="connsiteX4" fmla="*/ 5067329 w 5070631"/>
                <a:gd name="connsiteY4" fmla="*/ 2514716 h 5049645"/>
                <a:gd name="connsiteX5" fmla="*/ 2876580 w 5070631"/>
                <a:gd name="connsiteY5" fmla="*/ 3200516 h 5049645"/>
                <a:gd name="connsiteX6" fmla="*/ 2533679 w 5070631"/>
                <a:gd name="connsiteY6" fmla="*/ 5048366 h 5049645"/>
                <a:gd name="connsiteX7" fmla="*/ 1524030 w 5070631"/>
                <a:gd name="connsiteY7" fmla="*/ 2895716 h 5049645"/>
                <a:gd name="connsiteX8" fmla="*/ 29 w 5070631"/>
                <a:gd name="connsiteY8" fmla="*/ 2514716 h 5049645"/>
                <a:gd name="connsiteX0" fmla="*/ 29 w 5070631"/>
                <a:gd name="connsiteY0" fmla="*/ 2514716 h 5048449"/>
                <a:gd name="connsiteX1" fmla="*/ 1485929 w 5070631"/>
                <a:gd name="connsiteY1" fmla="*/ 1447916 h 5048449"/>
                <a:gd name="connsiteX2" fmla="*/ 2533679 w 5070631"/>
                <a:gd name="connsiteY2" fmla="*/ 116 h 5048449"/>
                <a:gd name="connsiteX3" fmla="*/ 3695729 w 5070631"/>
                <a:gd name="connsiteY3" fmla="*/ 1524116 h 5048449"/>
                <a:gd name="connsiteX4" fmla="*/ 5067329 w 5070631"/>
                <a:gd name="connsiteY4" fmla="*/ 2514716 h 5048449"/>
                <a:gd name="connsiteX5" fmla="*/ 2876580 w 5070631"/>
                <a:gd name="connsiteY5" fmla="*/ 3200516 h 5048449"/>
                <a:gd name="connsiteX6" fmla="*/ 2533679 w 5070631"/>
                <a:gd name="connsiteY6" fmla="*/ 5048366 h 5048449"/>
                <a:gd name="connsiteX7" fmla="*/ 1524030 w 5070631"/>
                <a:gd name="connsiteY7" fmla="*/ 2895716 h 5048449"/>
                <a:gd name="connsiteX8" fmla="*/ 29 w 5070631"/>
                <a:gd name="connsiteY8" fmla="*/ 2514716 h 5048449"/>
                <a:gd name="connsiteX0" fmla="*/ 29 w 5079116"/>
                <a:gd name="connsiteY0" fmla="*/ 2514716 h 5048449"/>
                <a:gd name="connsiteX1" fmla="*/ 1485929 w 5079116"/>
                <a:gd name="connsiteY1" fmla="*/ 1447916 h 5048449"/>
                <a:gd name="connsiteX2" fmla="*/ 2533679 w 5079116"/>
                <a:gd name="connsiteY2" fmla="*/ 116 h 5048449"/>
                <a:gd name="connsiteX3" fmla="*/ 3695729 w 5079116"/>
                <a:gd name="connsiteY3" fmla="*/ 1524116 h 5048449"/>
                <a:gd name="connsiteX4" fmla="*/ 5067329 w 5079116"/>
                <a:gd name="connsiteY4" fmla="*/ 2514716 h 5048449"/>
                <a:gd name="connsiteX5" fmla="*/ 2876580 w 5079116"/>
                <a:gd name="connsiteY5" fmla="*/ 3200516 h 5048449"/>
                <a:gd name="connsiteX6" fmla="*/ 2533679 w 5079116"/>
                <a:gd name="connsiteY6" fmla="*/ 5048366 h 5048449"/>
                <a:gd name="connsiteX7" fmla="*/ 1524030 w 5079116"/>
                <a:gd name="connsiteY7" fmla="*/ 2895716 h 5048449"/>
                <a:gd name="connsiteX8" fmla="*/ 29 w 5079116"/>
                <a:gd name="connsiteY8" fmla="*/ 2514716 h 5048449"/>
                <a:gd name="connsiteX0" fmla="*/ 29 w 5079116"/>
                <a:gd name="connsiteY0" fmla="*/ 2515021 h 5048754"/>
                <a:gd name="connsiteX1" fmla="*/ 1485929 w 5079116"/>
                <a:gd name="connsiteY1" fmla="*/ 1448221 h 5048754"/>
                <a:gd name="connsiteX2" fmla="*/ 2533679 w 5079116"/>
                <a:gd name="connsiteY2" fmla="*/ 421 h 5048754"/>
                <a:gd name="connsiteX3" fmla="*/ 3695729 w 5079116"/>
                <a:gd name="connsiteY3" fmla="*/ 1524421 h 5048754"/>
                <a:gd name="connsiteX4" fmla="*/ 5067329 w 5079116"/>
                <a:gd name="connsiteY4" fmla="*/ 2515021 h 5048754"/>
                <a:gd name="connsiteX5" fmla="*/ 2876580 w 5079116"/>
                <a:gd name="connsiteY5" fmla="*/ 3200821 h 5048754"/>
                <a:gd name="connsiteX6" fmla="*/ 2533679 w 5079116"/>
                <a:gd name="connsiteY6" fmla="*/ 5048671 h 5048754"/>
                <a:gd name="connsiteX7" fmla="*/ 1524030 w 5079116"/>
                <a:gd name="connsiteY7" fmla="*/ 2896021 h 5048754"/>
                <a:gd name="connsiteX8" fmla="*/ 29 w 5079116"/>
                <a:gd name="connsiteY8" fmla="*/ 2515021 h 5048754"/>
                <a:gd name="connsiteX0" fmla="*/ 40849 w 5119936"/>
                <a:gd name="connsiteY0" fmla="*/ 2515021 h 5048754"/>
                <a:gd name="connsiteX1" fmla="*/ 1526749 w 5119936"/>
                <a:gd name="connsiteY1" fmla="*/ 1448221 h 5048754"/>
                <a:gd name="connsiteX2" fmla="*/ 2574499 w 5119936"/>
                <a:gd name="connsiteY2" fmla="*/ 421 h 5048754"/>
                <a:gd name="connsiteX3" fmla="*/ 3736549 w 5119936"/>
                <a:gd name="connsiteY3" fmla="*/ 1524421 h 5048754"/>
                <a:gd name="connsiteX4" fmla="*/ 5108149 w 5119936"/>
                <a:gd name="connsiteY4" fmla="*/ 2515021 h 5048754"/>
                <a:gd name="connsiteX5" fmla="*/ 2917400 w 5119936"/>
                <a:gd name="connsiteY5" fmla="*/ 3200821 h 5048754"/>
                <a:gd name="connsiteX6" fmla="*/ 2574499 w 5119936"/>
                <a:gd name="connsiteY6" fmla="*/ 5048671 h 5048754"/>
                <a:gd name="connsiteX7" fmla="*/ 1564850 w 5119936"/>
                <a:gd name="connsiteY7" fmla="*/ 2896021 h 5048754"/>
                <a:gd name="connsiteX8" fmla="*/ 40849 w 5119936"/>
                <a:gd name="connsiteY8" fmla="*/ 2515021 h 504875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28192 w 5107279"/>
                <a:gd name="connsiteY0" fmla="*/ 2515021 h 5048924"/>
                <a:gd name="connsiteX1" fmla="*/ 1514092 w 5107279"/>
                <a:gd name="connsiteY1" fmla="*/ 1448221 h 5048924"/>
                <a:gd name="connsiteX2" fmla="*/ 2561842 w 5107279"/>
                <a:gd name="connsiteY2" fmla="*/ 421 h 5048924"/>
                <a:gd name="connsiteX3" fmla="*/ 3723892 w 5107279"/>
                <a:gd name="connsiteY3" fmla="*/ 1524421 h 5048924"/>
                <a:gd name="connsiteX4" fmla="*/ 5095492 w 5107279"/>
                <a:gd name="connsiteY4" fmla="*/ 2515021 h 5048924"/>
                <a:gd name="connsiteX5" fmla="*/ 2904743 w 5107279"/>
                <a:gd name="connsiteY5" fmla="*/ 3200821 h 5048924"/>
                <a:gd name="connsiteX6" fmla="*/ 2561842 w 5107279"/>
                <a:gd name="connsiteY6" fmla="*/ 5048671 h 5048924"/>
                <a:gd name="connsiteX7" fmla="*/ 1552193 w 5107279"/>
                <a:gd name="connsiteY7" fmla="*/ 3067471 h 5048924"/>
                <a:gd name="connsiteX8" fmla="*/ 28192 w 5107279"/>
                <a:gd name="connsiteY8" fmla="*/ 2515021 h 5048924"/>
                <a:gd name="connsiteX0" fmla="*/ 28192 w 5107279"/>
                <a:gd name="connsiteY0" fmla="*/ 2515021 h 5050456"/>
                <a:gd name="connsiteX1" fmla="*/ 1514092 w 5107279"/>
                <a:gd name="connsiteY1" fmla="*/ 1448221 h 5050456"/>
                <a:gd name="connsiteX2" fmla="*/ 2561842 w 5107279"/>
                <a:gd name="connsiteY2" fmla="*/ 421 h 5050456"/>
                <a:gd name="connsiteX3" fmla="*/ 3723892 w 5107279"/>
                <a:gd name="connsiteY3" fmla="*/ 1524421 h 5050456"/>
                <a:gd name="connsiteX4" fmla="*/ 5095492 w 5107279"/>
                <a:gd name="connsiteY4" fmla="*/ 2515021 h 5050456"/>
                <a:gd name="connsiteX5" fmla="*/ 2904743 w 5107279"/>
                <a:gd name="connsiteY5" fmla="*/ 3200821 h 5050456"/>
                <a:gd name="connsiteX6" fmla="*/ 2561842 w 5107279"/>
                <a:gd name="connsiteY6" fmla="*/ 5048671 h 5050456"/>
                <a:gd name="connsiteX7" fmla="*/ 1552193 w 5107279"/>
                <a:gd name="connsiteY7" fmla="*/ 3067471 h 5050456"/>
                <a:gd name="connsiteX8" fmla="*/ 28192 w 5107279"/>
                <a:gd name="connsiteY8" fmla="*/ 2515021 h 5050456"/>
                <a:gd name="connsiteX0" fmla="*/ 28192 w 5095562"/>
                <a:gd name="connsiteY0" fmla="*/ 2515021 h 5049595"/>
                <a:gd name="connsiteX1" fmla="*/ 1514092 w 5095562"/>
                <a:gd name="connsiteY1" fmla="*/ 1448221 h 5049595"/>
                <a:gd name="connsiteX2" fmla="*/ 2561842 w 5095562"/>
                <a:gd name="connsiteY2" fmla="*/ 421 h 5049595"/>
                <a:gd name="connsiteX3" fmla="*/ 3723892 w 5095562"/>
                <a:gd name="connsiteY3" fmla="*/ 1524421 h 5049595"/>
                <a:gd name="connsiteX4" fmla="*/ 5095492 w 5095562"/>
                <a:gd name="connsiteY4" fmla="*/ 2515021 h 5049595"/>
                <a:gd name="connsiteX5" fmla="*/ 3666743 w 5095562"/>
                <a:gd name="connsiteY5" fmla="*/ 3315121 h 5049595"/>
                <a:gd name="connsiteX6" fmla="*/ 2561842 w 5095562"/>
                <a:gd name="connsiteY6" fmla="*/ 5048671 h 5049595"/>
                <a:gd name="connsiteX7" fmla="*/ 1552193 w 5095562"/>
                <a:gd name="connsiteY7" fmla="*/ 3067471 h 5049595"/>
                <a:gd name="connsiteX8" fmla="*/ 28192 w 5095562"/>
                <a:gd name="connsiteY8" fmla="*/ 2515021 h 5049595"/>
                <a:gd name="connsiteX0" fmla="*/ 28192 w 5095562"/>
                <a:gd name="connsiteY0" fmla="*/ 2515021 h 5048791"/>
                <a:gd name="connsiteX1" fmla="*/ 1514092 w 5095562"/>
                <a:gd name="connsiteY1" fmla="*/ 1448221 h 5048791"/>
                <a:gd name="connsiteX2" fmla="*/ 2561842 w 5095562"/>
                <a:gd name="connsiteY2" fmla="*/ 421 h 5048791"/>
                <a:gd name="connsiteX3" fmla="*/ 3723892 w 5095562"/>
                <a:gd name="connsiteY3" fmla="*/ 1524421 h 5048791"/>
                <a:gd name="connsiteX4" fmla="*/ 5095492 w 5095562"/>
                <a:gd name="connsiteY4" fmla="*/ 2515021 h 5048791"/>
                <a:gd name="connsiteX5" fmla="*/ 3666743 w 5095562"/>
                <a:gd name="connsiteY5" fmla="*/ 3315121 h 5048791"/>
                <a:gd name="connsiteX6" fmla="*/ 2561842 w 5095562"/>
                <a:gd name="connsiteY6" fmla="*/ 5048671 h 5048791"/>
                <a:gd name="connsiteX7" fmla="*/ 1552193 w 5095562"/>
                <a:gd name="connsiteY7" fmla="*/ 3067471 h 5048791"/>
                <a:gd name="connsiteX8" fmla="*/ 28192 w 5095562"/>
                <a:gd name="connsiteY8" fmla="*/ 2515021 h 5048791"/>
                <a:gd name="connsiteX0" fmla="*/ 28192 w 5095558"/>
                <a:gd name="connsiteY0" fmla="*/ 2515021 h 5048791"/>
                <a:gd name="connsiteX1" fmla="*/ 1514092 w 5095558"/>
                <a:gd name="connsiteY1" fmla="*/ 1448221 h 5048791"/>
                <a:gd name="connsiteX2" fmla="*/ 2561842 w 5095558"/>
                <a:gd name="connsiteY2" fmla="*/ 421 h 5048791"/>
                <a:gd name="connsiteX3" fmla="*/ 3723892 w 5095558"/>
                <a:gd name="connsiteY3" fmla="*/ 1524421 h 5048791"/>
                <a:gd name="connsiteX4" fmla="*/ 5095492 w 5095558"/>
                <a:gd name="connsiteY4" fmla="*/ 2515021 h 5048791"/>
                <a:gd name="connsiteX5" fmla="*/ 3666743 w 5095558"/>
                <a:gd name="connsiteY5" fmla="*/ 3315121 h 5048791"/>
                <a:gd name="connsiteX6" fmla="*/ 2561842 w 5095558"/>
                <a:gd name="connsiteY6" fmla="*/ 5048671 h 5048791"/>
                <a:gd name="connsiteX7" fmla="*/ 1552193 w 5095558"/>
                <a:gd name="connsiteY7" fmla="*/ 3067471 h 5048791"/>
                <a:gd name="connsiteX8" fmla="*/ 28192 w 5095558"/>
                <a:gd name="connsiteY8" fmla="*/ 2515021 h 5048791"/>
                <a:gd name="connsiteX0" fmla="*/ 0 w 5067366"/>
                <a:gd name="connsiteY0" fmla="*/ 2515021 h 5048895"/>
                <a:gd name="connsiteX1" fmla="*/ 1485900 w 5067366"/>
                <a:gd name="connsiteY1" fmla="*/ 1448221 h 5048895"/>
                <a:gd name="connsiteX2" fmla="*/ 2533650 w 5067366"/>
                <a:gd name="connsiteY2" fmla="*/ 421 h 5048895"/>
                <a:gd name="connsiteX3" fmla="*/ 3695700 w 5067366"/>
                <a:gd name="connsiteY3" fmla="*/ 1524421 h 5048895"/>
                <a:gd name="connsiteX4" fmla="*/ 5067300 w 5067366"/>
                <a:gd name="connsiteY4" fmla="*/ 2515021 h 5048895"/>
                <a:gd name="connsiteX5" fmla="*/ 3638551 w 5067366"/>
                <a:gd name="connsiteY5" fmla="*/ 3315121 h 5048895"/>
                <a:gd name="connsiteX6" fmla="*/ 2533650 w 5067366"/>
                <a:gd name="connsiteY6" fmla="*/ 5048671 h 5048895"/>
                <a:gd name="connsiteX7" fmla="*/ 1485901 w 5067366"/>
                <a:gd name="connsiteY7" fmla="*/ 3429421 h 5048895"/>
                <a:gd name="connsiteX8" fmla="*/ 0 w 5067366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70969"/>
                <a:gd name="connsiteY0" fmla="*/ 2515021 h 5048895"/>
                <a:gd name="connsiteX1" fmla="*/ 1488007 w 5070969"/>
                <a:gd name="connsiteY1" fmla="*/ 1448221 h 5048895"/>
                <a:gd name="connsiteX2" fmla="*/ 2535757 w 5070969"/>
                <a:gd name="connsiteY2" fmla="*/ 421 h 5048895"/>
                <a:gd name="connsiteX3" fmla="*/ 3697807 w 5070969"/>
                <a:gd name="connsiteY3" fmla="*/ 1524421 h 5048895"/>
                <a:gd name="connsiteX4" fmla="*/ 5069407 w 5070969"/>
                <a:gd name="connsiteY4" fmla="*/ 2515021 h 5048895"/>
                <a:gd name="connsiteX5" fmla="*/ 3640658 w 5070969"/>
                <a:gd name="connsiteY5" fmla="*/ 3315121 h 5048895"/>
                <a:gd name="connsiteX6" fmla="*/ 2535757 w 5070969"/>
                <a:gd name="connsiteY6" fmla="*/ 5048671 h 5048895"/>
                <a:gd name="connsiteX7" fmla="*/ 1488008 w 5070969"/>
                <a:gd name="connsiteY7" fmla="*/ 3429421 h 5048895"/>
                <a:gd name="connsiteX8" fmla="*/ 2107 w 5070969"/>
                <a:gd name="connsiteY8" fmla="*/ 2515021 h 5048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0969" h="5048895">
                  <a:moveTo>
                    <a:pt x="2107" y="2515021"/>
                  </a:moveTo>
                  <a:cubicBezTo>
                    <a:pt x="-55043" y="1918121"/>
                    <a:pt x="1065732" y="1867321"/>
                    <a:pt x="1488007" y="1448221"/>
                  </a:cubicBezTo>
                  <a:cubicBezTo>
                    <a:pt x="1910282" y="1029121"/>
                    <a:pt x="1691207" y="25821"/>
                    <a:pt x="2535757" y="421"/>
                  </a:cubicBezTo>
                  <a:cubicBezTo>
                    <a:pt x="3380307" y="-24979"/>
                    <a:pt x="3275532" y="1105321"/>
                    <a:pt x="3697807" y="1524421"/>
                  </a:cubicBezTo>
                  <a:cubicBezTo>
                    <a:pt x="4120082" y="1943521"/>
                    <a:pt x="5021782" y="1626021"/>
                    <a:pt x="5069407" y="2515021"/>
                  </a:cubicBezTo>
                  <a:cubicBezTo>
                    <a:pt x="5117032" y="3404021"/>
                    <a:pt x="4062933" y="2892846"/>
                    <a:pt x="3640658" y="3315121"/>
                  </a:cubicBezTo>
                  <a:cubicBezTo>
                    <a:pt x="3218383" y="3737396"/>
                    <a:pt x="3161232" y="5029621"/>
                    <a:pt x="2535757" y="5048671"/>
                  </a:cubicBezTo>
                  <a:cubicBezTo>
                    <a:pt x="1910282" y="5067721"/>
                    <a:pt x="1834083" y="3870746"/>
                    <a:pt x="1488008" y="3429421"/>
                  </a:cubicBezTo>
                  <a:cubicBezTo>
                    <a:pt x="1141933" y="2988096"/>
                    <a:pt x="59257" y="3111921"/>
                    <a:pt x="2107" y="2515021"/>
                  </a:cubicBezTo>
                  <a:close/>
                </a:path>
              </a:pathLst>
            </a:custGeom>
            <a:solidFill>
              <a:srgbClr val="283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0" b="1" dirty="0">
                  <a:solidFill>
                    <a:srgbClr val="BDE6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8000" b="1" dirty="0">
                <a:solidFill>
                  <a:srgbClr val="BDE6F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248403" y="2457572"/>
            <a:ext cx="44858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游戏规则</a:t>
            </a:r>
          </a:p>
        </p:txBody>
      </p:sp>
    </p:spTree>
    <p:extLst>
      <p:ext uri="{BB962C8B-B14F-4D97-AF65-F5344CB8AC3E}">
        <p14:creationId xmlns:p14="http://schemas.microsoft.com/office/powerpoint/2010/main" val="275737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 flipV="1">
            <a:off x="0" y="-2"/>
            <a:ext cx="12192000" cy="2032811"/>
          </a:xfrm>
          <a:custGeom>
            <a:avLst/>
            <a:gdLst>
              <a:gd name="connsiteX0" fmla="*/ 28093 w 12192000"/>
              <a:gd name="connsiteY0" fmla="*/ 2032810 h 2032810"/>
              <a:gd name="connsiteX1" fmla="*/ 12192000 w 12192000"/>
              <a:gd name="connsiteY1" fmla="*/ 2032810 h 2032810"/>
              <a:gd name="connsiteX2" fmla="*/ 12192000 w 12192000"/>
              <a:gd name="connsiteY2" fmla="*/ 0 h 2032810"/>
              <a:gd name="connsiteX3" fmla="*/ 11940844 w 12192000"/>
              <a:gd name="connsiteY3" fmla="*/ 24155 h 2032810"/>
              <a:gd name="connsiteX4" fmla="*/ 9019275 w 12192000"/>
              <a:gd name="connsiteY4" fmla="*/ 1178151 h 2032810"/>
              <a:gd name="connsiteX5" fmla="*/ 5948175 w 12192000"/>
              <a:gd name="connsiteY5" fmla="*/ 913010 h 2032810"/>
              <a:gd name="connsiteX6" fmla="*/ 3215086 w 12192000"/>
              <a:gd name="connsiteY6" fmla="*/ 1107635 h 2032810"/>
              <a:gd name="connsiteX7" fmla="*/ 267411 w 12192000"/>
              <a:gd name="connsiteY7" fmla="*/ 255320 h 2032810"/>
              <a:gd name="connsiteX8" fmla="*/ 0 w 12192000"/>
              <a:gd name="connsiteY8" fmla="*/ 231722 h 2032810"/>
              <a:gd name="connsiteX9" fmla="*/ 0 w 12192000"/>
              <a:gd name="connsiteY9" fmla="*/ 1897014 h 2032810"/>
              <a:gd name="connsiteX10" fmla="*/ 3 w 12192000"/>
              <a:gd name="connsiteY10" fmla="*/ 1897070 h 203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32810">
                <a:moveTo>
                  <a:pt x="28093" y="2032810"/>
                </a:moveTo>
                <a:lnTo>
                  <a:pt x="12192000" y="2032810"/>
                </a:lnTo>
                <a:lnTo>
                  <a:pt x="12192000" y="0"/>
                </a:lnTo>
                <a:lnTo>
                  <a:pt x="11940844" y="24155"/>
                </a:lnTo>
                <a:cubicBezTo>
                  <a:pt x="9424606" y="292465"/>
                  <a:pt x="10041008" y="1031914"/>
                  <a:pt x="9019275" y="1178151"/>
                </a:cubicBezTo>
                <a:cubicBezTo>
                  <a:pt x="7929426" y="1334138"/>
                  <a:pt x="6915539" y="924762"/>
                  <a:pt x="5948175" y="913010"/>
                </a:cubicBezTo>
                <a:cubicBezTo>
                  <a:pt x="4980812" y="901257"/>
                  <a:pt x="4322562" y="1228523"/>
                  <a:pt x="3215086" y="1107635"/>
                </a:cubicBezTo>
                <a:cubicBezTo>
                  <a:pt x="2246045" y="1001858"/>
                  <a:pt x="2221699" y="465029"/>
                  <a:pt x="267411" y="255320"/>
                </a:cubicBezTo>
                <a:lnTo>
                  <a:pt x="0" y="231722"/>
                </a:lnTo>
                <a:lnTo>
                  <a:pt x="0" y="1897014"/>
                </a:lnTo>
                <a:lnTo>
                  <a:pt x="3" y="1897070"/>
                </a:lnTo>
                <a:close/>
              </a:path>
            </a:pathLst>
          </a:custGeom>
          <a:solidFill>
            <a:srgbClr val="76D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 flipV="1">
            <a:off x="0" y="226492"/>
            <a:ext cx="12192000" cy="1594920"/>
          </a:xfrm>
          <a:custGeom>
            <a:avLst/>
            <a:gdLst>
              <a:gd name="connsiteX0" fmla="*/ 27483 w 12192000"/>
              <a:gd name="connsiteY0" fmla="*/ 1594920 h 1594920"/>
              <a:gd name="connsiteX1" fmla="*/ 12164513 w 12192000"/>
              <a:gd name="connsiteY1" fmla="*/ 1594920 h 1594920"/>
              <a:gd name="connsiteX2" fmla="*/ 12192000 w 12192000"/>
              <a:gd name="connsiteY2" fmla="*/ 1498625 h 1594920"/>
              <a:gd name="connsiteX3" fmla="*/ 12192000 w 12192000"/>
              <a:gd name="connsiteY3" fmla="*/ 535892 h 1594920"/>
              <a:gd name="connsiteX4" fmla="*/ 11964229 w 12192000"/>
              <a:gd name="connsiteY4" fmla="*/ 539405 h 1594920"/>
              <a:gd name="connsiteX5" fmla="*/ 8994683 w 12192000"/>
              <a:gd name="connsiteY5" fmla="*/ 1184862 h 1594920"/>
              <a:gd name="connsiteX6" fmla="*/ 5819786 w 12192000"/>
              <a:gd name="connsiteY6" fmla="*/ 685461 h 1594920"/>
              <a:gd name="connsiteX7" fmla="*/ 1955101 w 12192000"/>
              <a:gd name="connsiteY7" fmla="*/ 893926 h 1594920"/>
              <a:gd name="connsiteX8" fmla="*/ 20196 w 12192000"/>
              <a:gd name="connsiteY8" fmla="*/ 4127 h 1594920"/>
              <a:gd name="connsiteX9" fmla="*/ 0 w 12192000"/>
              <a:gd name="connsiteY9" fmla="*/ 0 h 1594920"/>
              <a:gd name="connsiteX10" fmla="*/ 0 w 12192000"/>
              <a:gd name="connsiteY10" fmla="*/ 1484686 h 1594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1594920">
                <a:moveTo>
                  <a:pt x="27483" y="1594920"/>
                </a:moveTo>
                <a:lnTo>
                  <a:pt x="12164513" y="1594920"/>
                </a:lnTo>
                <a:lnTo>
                  <a:pt x="12192000" y="1498625"/>
                </a:lnTo>
                <a:lnTo>
                  <a:pt x="12192000" y="535892"/>
                </a:lnTo>
                <a:lnTo>
                  <a:pt x="11964229" y="539405"/>
                </a:lnTo>
                <a:cubicBezTo>
                  <a:pt x="9638468" y="594179"/>
                  <a:pt x="10033292" y="1161446"/>
                  <a:pt x="8994683" y="1184862"/>
                </a:cubicBezTo>
                <a:cubicBezTo>
                  <a:pt x="7886834" y="1209839"/>
                  <a:pt x="6993051" y="733950"/>
                  <a:pt x="5819786" y="685461"/>
                </a:cubicBezTo>
                <a:cubicBezTo>
                  <a:pt x="4646524" y="636971"/>
                  <a:pt x="2992798" y="1019076"/>
                  <a:pt x="1955101" y="893926"/>
                </a:cubicBezTo>
                <a:cubicBezTo>
                  <a:pt x="1047116" y="784421"/>
                  <a:pt x="900579" y="221300"/>
                  <a:pt x="20196" y="4127"/>
                </a:cubicBezTo>
                <a:lnTo>
                  <a:pt x="0" y="0"/>
                </a:lnTo>
                <a:lnTo>
                  <a:pt x="0" y="1484686"/>
                </a:lnTo>
                <a:close/>
              </a:path>
            </a:pathLst>
          </a:custGeom>
          <a:solidFill>
            <a:srgbClr val="F47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 flipV="1">
            <a:off x="0" y="151196"/>
            <a:ext cx="12192000" cy="1234976"/>
          </a:xfrm>
          <a:custGeom>
            <a:avLst/>
            <a:gdLst>
              <a:gd name="connsiteX0" fmla="*/ 0 w 12234516"/>
              <a:gd name="connsiteY0" fmla="*/ 0 h 5134889"/>
              <a:gd name="connsiteX1" fmla="*/ 50179 w 12234516"/>
              <a:gd name="connsiteY1" fmla="*/ 28624 h 5134889"/>
              <a:gd name="connsiteX2" fmla="*/ 1943100 w 12234516"/>
              <a:gd name="connsiteY2" fmla="*/ 2220239 h 5134889"/>
              <a:gd name="connsiteX3" fmla="*/ 4886327 w 12234516"/>
              <a:gd name="connsiteY3" fmla="*/ 1048664 h 5134889"/>
              <a:gd name="connsiteX4" fmla="*/ 7143751 w 12234516"/>
              <a:gd name="connsiteY4" fmla="*/ 3048914 h 5134889"/>
              <a:gd name="connsiteX5" fmla="*/ 9172575 w 12234516"/>
              <a:gd name="connsiteY5" fmla="*/ 4191914 h 5134889"/>
              <a:gd name="connsiteX6" fmla="*/ 10201275 w 12234516"/>
              <a:gd name="connsiteY6" fmla="*/ 2620289 h 5134889"/>
              <a:gd name="connsiteX7" fmla="*/ 12094905 w 12234516"/>
              <a:gd name="connsiteY7" fmla="*/ 2178053 h 5134889"/>
              <a:gd name="connsiteX8" fmla="*/ 12234516 w 12234516"/>
              <a:gd name="connsiteY8" fmla="*/ 2140049 h 5134889"/>
              <a:gd name="connsiteX9" fmla="*/ 12234516 w 12234516"/>
              <a:gd name="connsiteY9" fmla="*/ 5134889 h 5134889"/>
              <a:gd name="connsiteX10" fmla="*/ 0 w 12234516"/>
              <a:gd name="connsiteY10" fmla="*/ 5134889 h 5134889"/>
              <a:gd name="connsiteX0" fmla="*/ 0 w 12234516"/>
              <a:gd name="connsiteY0" fmla="*/ 0 h 5134889"/>
              <a:gd name="connsiteX1" fmla="*/ 50179 w 12234516"/>
              <a:gd name="connsiteY1" fmla="*/ 28624 h 5134889"/>
              <a:gd name="connsiteX2" fmla="*/ 1943100 w 12234516"/>
              <a:gd name="connsiteY2" fmla="*/ 2220239 h 5134889"/>
              <a:gd name="connsiteX3" fmla="*/ 3914777 w 12234516"/>
              <a:gd name="connsiteY3" fmla="*/ 915314 h 5134889"/>
              <a:gd name="connsiteX4" fmla="*/ 7143751 w 12234516"/>
              <a:gd name="connsiteY4" fmla="*/ 3048914 h 5134889"/>
              <a:gd name="connsiteX5" fmla="*/ 9172575 w 12234516"/>
              <a:gd name="connsiteY5" fmla="*/ 4191914 h 5134889"/>
              <a:gd name="connsiteX6" fmla="*/ 10201275 w 12234516"/>
              <a:gd name="connsiteY6" fmla="*/ 2620289 h 5134889"/>
              <a:gd name="connsiteX7" fmla="*/ 12094905 w 12234516"/>
              <a:gd name="connsiteY7" fmla="*/ 2178053 h 5134889"/>
              <a:gd name="connsiteX8" fmla="*/ 12234516 w 12234516"/>
              <a:gd name="connsiteY8" fmla="*/ 2140049 h 5134889"/>
              <a:gd name="connsiteX9" fmla="*/ 12234516 w 12234516"/>
              <a:gd name="connsiteY9" fmla="*/ 5134889 h 5134889"/>
              <a:gd name="connsiteX10" fmla="*/ 0 w 12234516"/>
              <a:gd name="connsiteY10" fmla="*/ 5134889 h 5134889"/>
              <a:gd name="connsiteX11" fmla="*/ 0 w 12234516"/>
              <a:gd name="connsiteY11" fmla="*/ 0 h 5134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34516" h="5134889">
                <a:moveTo>
                  <a:pt x="0" y="0"/>
                </a:moveTo>
                <a:lnTo>
                  <a:pt x="50179" y="28624"/>
                </a:lnTo>
                <a:cubicBezTo>
                  <a:pt x="1036846" y="639838"/>
                  <a:pt x="1299000" y="2072457"/>
                  <a:pt x="1943100" y="2220239"/>
                </a:cubicBezTo>
                <a:cubicBezTo>
                  <a:pt x="2587200" y="2368021"/>
                  <a:pt x="3048000" y="777202"/>
                  <a:pt x="3914777" y="915314"/>
                </a:cubicBezTo>
                <a:cubicBezTo>
                  <a:pt x="4781550" y="1053426"/>
                  <a:pt x="6267451" y="2502814"/>
                  <a:pt x="7143751" y="3048914"/>
                </a:cubicBezTo>
                <a:cubicBezTo>
                  <a:pt x="8020051" y="3595014"/>
                  <a:pt x="8662988" y="4263351"/>
                  <a:pt x="9172575" y="4191914"/>
                </a:cubicBezTo>
                <a:cubicBezTo>
                  <a:pt x="9682162" y="4120477"/>
                  <a:pt x="9623627" y="2987615"/>
                  <a:pt x="10201275" y="2620289"/>
                </a:cubicBezTo>
                <a:cubicBezTo>
                  <a:pt x="10634512" y="2344795"/>
                  <a:pt x="11463504" y="2317454"/>
                  <a:pt x="12094905" y="2178053"/>
                </a:cubicBezTo>
                <a:lnTo>
                  <a:pt x="12234516" y="2140049"/>
                </a:lnTo>
                <a:lnTo>
                  <a:pt x="12234516" y="5134889"/>
                </a:lnTo>
                <a:lnTo>
                  <a:pt x="0" y="5134889"/>
                </a:lnTo>
                <a:lnTo>
                  <a:pt x="0" y="0"/>
                </a:lnTo>
                <a:close/>
              </a:path>
            </a:pathLst>
          </a:custGeom>
          <a:solidFill>
            <a:srgbClr val="4E57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 flipV="1">
            <a:off x="0" y="5"/>
            <a:ext cx="12192000" cy="1047751"/>
          </a:xfrm>
          <a:custGeom>
            <a:avLst/>
            <a:gdLst>
              <a:gd name="connsiteX0" fmla="*/ 3768774 w 12234516"/>
              <a:gd name="connsiteY0" fmla="*/ 757 h 4210062"/>
              <a:gd name="connsiteX1" fmla="*/ 3857625 w 12234516"/>
              <a:gd name="connsiteY1" fmla="*/ 9537 h 4210062"/>
              <a:gd name="connsiteX2" fmla="*/ 7686675 w 12234516"/>
              <a:gd name="connsiteY2" fmla="*/ 2409837 h 4210062"/>
              <a:gd name="connsiteX3" fmla="*/ 8515350 w 12234516"/>
              <a:gd name="connsiteY3" fmla="*/ 1638312 h 4210062"/>
              <a:gd name="connsiteX4" fmla="*/ 10401300 w 12234516"/>
              <a:gd name="connsiteY4" fmla="*/ 2124087 h 4210062"/>
              <a:gd name="connsiteX5" fmla="*/ 12152691 w 12234516"/>
              <a:gd name="connsiteY5" fmla="*/ 1206004 h 4210062"/>
              <a:gd name="connsiteX6" fmla="*/ 12234516 w 12234516"/>
              <a:gd name="connsiteY6" fmla="*/ 1160237 h 4210062"/>
              <a:gd name="connsiteX7" fmla="*/ 12234516 w 12234516"/>
              <a:gd name="connsiteY7" fmla="*/ 4210062 h 4210062"/>
              <a:gd name="connsiteX8" fmla="*/ 0 w 12234516"/>
              <a:gd name="connsiteY8" fmla="*/ 4210062 h 4210062"/>
              <a:gd name="connsiteX9" fmla="*/ 0 w 12234516"/>
              <a:gd name="connsiteY9" fmla="*/ 699971 h 4210062"/>
              <a:gd name="connsiteX10" fmla="*/ 88852 w 12234516"/>
              <a:gd name="connsiteY10" fmla="*/ 686891 h 4210062"/>
              <a:gd name="connsiteX11" fmla="*/ 1885950 w 12234516"/>
              <a:gd name="connsiteY11" fmla="*/ 1524012 h 4210062"/>
              <a:gd name="connsiteX12" fmla="*/ 3768774 w 12234516"/>
              <a:gd name="connsiteY12" fmla="*/ 757 h 4210062"/>
              <a:gd name="connsiteX0" fmla="*/ 3768774 w 12234516"/>
              <a:gd name="connsiteY0" fmla="*/ 757 h 4210062"/>
              <a:gd name="connsiteX1" fmla="*/ 7686675 w 12234516"/>
              <a:gd name="connsiteY1" fmla="*/ 2409837 h 4210062"/>
              <a:gd name="connsiteX2" fmla="*/ 8515350 w 12234516"/>
              <a:gd name="connsiteY2" fmla="*/ 1638312 h 4210062"/>
              <a:gd name="connsiteX3" fmla="*/ 10401300 w 12234516"/>
              <a:gd name="connsiteY3" fmla="*/ 2124087 h 4210062"/>
              <a:gd name="connsiteX4" fmla="*/ 12152691 w 12234516"/>
              <a:gd name="connsiteY4" fmla="*/ 1206004 h 4210062"/>
              <a:gd name="connsiteX5" fmla="*/ 12234516 w 12234516"/>
              <a:gd name="connsiteY5" fmla="*/ 1160237 h 4210062"/>
              <a:gd name="connsiteX6" fmla="*/ 12234516 w 12234516"/>
              <a:gd name="connsiteY6" fmla="*/ 4210062 h 4210062"/>
              <a:gd name="connsiteX7" fmla="*/ 0 w 12234516"/>
              <a:gd name="connsiteY7" fmla="*/ 4210062 h 4210062"/>
              <a:gd name="connsiteX8" fmla="*/ 0 w 12234516"/>
              <a:gd name="connsiteY8" fmla="*/ 699971 h 4210062"/>
              <a:gd name="connsiteX9" fmla="*/ 88852 w 12234516"/>
              <a:gd name="connsiteY9" fmla="*/ 686891 h 4210062"/>
              <a:gd name="connsiteX10" fmla="*/ 1885950 w 12234516"/>
              <a:gd name="connsiteY10" fmla="*/ 1524012 h 4210062"/>
              <a:gd name="connsiteX11" fmla="*/ 3768774 w 12234516"/>
              <a:gd name="connsiteY11" fmla="*/ 757 h 4210062"/>
              <a:gd name="connsiteX0" fmla="*/ 4111674 w 12234516"/>
              <a:gd name="connsiteY0" fmla="*/ 1228 h 3619983"/>
              <a:gd name="connsiteX1" fmla="*/ 7686675 w 12234516"/>
              <a:gd name="connsiteY1" fmla="*/ 1819758 h 3619983"/>
              <a:gd name="connsiteX2" fmla="*/ 8515350 w 12234516"/>
              <a:gd name="connsiteY2" fmla="*/ 1048233 h 3619983"/>
              <a:gd name="connsiteX3" fmla="*/ 10401300 w 12234516"/>
              <a:gd name="connsiteY3" fmla="*/ 1534008 h 3619983"/>
              <a:gd name="connsiteX4" fmla="*/ 12152691 w 12234516"/>
              <a:gd name="connsiteY4" fmla="*/ 615925 h 3619983"/>
              <a:gd name="connsiteX5" fmla="*/ 12234516 w 12234516"/>
              <a:gd name="connsiteY5" fmla="*/ 570158 h 3619983"/>
              <a:gd name="connsiteX6" fmla="*/ 12234516 w 12234516"/>
              <a:gd name="connsiteY6" fmla="*/ 3619983 h 3619983"/>
              <a:gd name="connsiteX7" fmla="*/ 0 w 12234516"/>
              <a:gd name="connsiteY7" fmla="*/ 3619983 h 3619983"/>
              <a:gd name="connsiteX8" fmla="*/ 0 w 12234516"/>
              <a:gd name="connsiteY8" fmla="*/ 109892 h 3619983"/>
              <a:gd name="connsiteX9" fmla="*/ 88852 w 12234516"/>
              <a:gd name="connsiteY9" fmla="*/ 96812 h 3619983"/>
              <a:gd name="connsiteX10" fmla="*/ 1885950 w 12234516"/>
              <a:gd name="connsiteY10" fmla="*/ 933933 h 3619983"/>
              <a:gd name="connsiteX11" fmla="*/ 4111674 w 12234516"/>
              <a:gd name="connsiteY11" fmla="*/ 1228 h 3619983"/>
              <a:gd name="connsiteX0" fmla="*/ 4111674 w 12234516"/>
              <a:gd name="connsiteY0" fmla="*/ 14412 h 3633167"/>
              <a:gd name="connsiteX1" fmla="*/ 7686675 w 12234516"/>
              <a:gd name="connsiteY1" fmla="*/ 1832942 h 3633167"/>
              <a:gd name="connsiteX2" fmla="*/ 8515350 w 12234516"/>
              <a:gd name="connsiteY2" fmla="*/ 1061417 h 3633167"/>
              <a:gd name="connsiteX3" fmla="*/ 10401300 w 12234516"/>
              <a:gd name="connsiteY3" fmla="*/ 1547192 h 3633167"/>
              <a:gd name="connsiteX4" fmla="*/ 12152691 w 12234516"/>
              <a:gd name="connsiteY4" fmla="*/ 629109 h 3633167"/>
              <a:gd name="connsiteX5" fmla="*/ 12234516 w 12234516"/>
              <a:gd name="connsiteY5" fmla="*/ 583342 h 3633167"/>
              <a:gd name="connsiteX6" fmla="*/ 12234516 w 12234516"/>
              <a:gd name="connsiteY6" fmla="*/ 3633167 h 3633167"/>
              <a:gd name="connsiteX7" fmla="*/ 0 w 12234516"/>
              <a:gd name="connsiteY7" fmla="*/ 3633167 h 3633167"/>
              <a:gd name="connsiteX8" fmla="*/ 0 w 12234516"/>
              <a:gd name="connsiteY8" fmla="*/ 123076 h 3633167"/>
              <a:gd name="connsiteX9" fmla="*/ 88852 w 12234516"/>
              <a:gd name="connsiteY9" fmla="*/ 109996 h 3633167"/>
              <a:gd name="connsiteX10" fmla="*/ 1885950 w 12234516"/>
              <a:gd name="connsiteY10" fmla="*/ 947117 h 3633167"/>
              <a:gd name="connsiteX11" fmla="*/ 4111674 w 12234516"/>
              <a:gd name="connsiteY11" fmla="*/ 14412 h 3633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34516" h="3633167">
                <a:moveTo>
                  <a:pt x="4111674" y="14412"/>
                </a:moveTo>
                <a:cubicBezTo>
                  <a:pt x="5230861" y="162049"/>
                  <a:pt x="6952729" y="1658441"/>
                  <a:pt x="7686675" y="1832942"/>
                </a:cubicBezTo>
                <a:cubicBezTo>
                  <a:pt x="8420621" y="2007443"/>
                  <a:pt x="7972425" y="1242392"/>
                  <a:pt x="8515350" y="1061417"/>
                </a:cubicBezTo>
                <a:cubicBezTo>
                  <a:pt x="9058275" y="880442"/>
                  <a:pt x="9705975" y="1728167"/>
                  <a:pt x="10401300" y="1547192"/>
                </a:cubicBezTo>
                <a:cubicBezTo>
                  <a:pt x="11009709" y="1388839"/>
                  <a:pt x="11574363" y="967953"/>
                  <a:pt x="12152691" y="629109"/>
                </a:cubicBezTo>
                <a:lnTo>
                  <a:pt x="12234516" y="583342"/>
                </a:lnTo>
                <a:lnTo>
                  <a:pt x="12234516" y="3633167"/>
                </a:lnTo>
                <a:lnTo>
                  <a:pt x="0" y="3633167"/>
                </a:lnTo>
                <a:lnTo>
                  <a:pt x="0" y="123076"/>
                </a:lnTo>
                <a:lnTo>
                  <a:pt x="88852" y="109996"/>
                </a:lnTo>
                <a:cubicBezTo>
                  <a:pt x="960705" y="16476"/>
                  <a:pt x="1290340" y="990277"/>
                  <a:pt x="1885950" y="947117"/>
                </a:cubicBezTo>
                <a:cubicBezTo>
                  <a:pt x="2522637" y="900981"/>
                  <a:pt x="2992487" y="-133225"/>
                  <a:pt x="4111674" y="14412"/>
                </a:cubicBezTo>
                <a:close/>
              </a:path>
            </a:pathLst>
          </a:custGeom>
          <a:solidFill>
            <a:srgbClr val="283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32269" y="214265"/>
            <a:ext cx="5363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游戏规则</a:t>
            </a:r>
          </a:p>
        </p:txBody>
      </p:sp>
      <p:sp>
        <p:nvSpPr>
          <p:cNvPr id="7" name="Rectangle 14"/>
          <p:cNvSpPr/>
          <p:nvPr/>
        </p:nvSpPr>
        <p:spPr>
          <a:xfrm>
            <a:off x="6096005" y="1821418"/>
            <a:ext cx="4322487" cy="2219655"/>
          </a:xfrm>
          <a:prstGeom prst="rect">
            <a:avLst/>
          </a:prstGeom>
          <a:solidFill>
            <a:srgbClr val="4E57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Rectangle 15"/>
          <p:cNvSpPr/>
          <p:nvPr/>
        </p:nvSpPr>
        <p:spPr>
          <a:xfrm>
            <a:off x="1773518" y="4041073"/>
            <a:ext cx="4322487" cy="2219655"/>
          </a:xfrm>
          <a:prstGeom prst="rect">
            <a:avLst/>
          </a:prstGeom>
          <a:solidFill>
            <a:srgbClr val="4E57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任意多边形 8"/>
          <p:cNvSpPr/>
          <p:nvPr/>
        </p:nvSpPr>
        <p:spPr>
          <a:xfrm>
            <a:off x="6096005" y="3906888"/>
            <a:ext cx="4322487" cy="2353837"/>
          </a:xfrm>
          <a:custGeom>
            <a:avLst/>
            <a:gdLst>
              <a:gd name="connsiteX0" fmla="*/ 2161243 w 4322486"/>
              <a:gd name="connsiteY0" fmla="*/ 0 h 2353837"/>
              <a:gd name="connsiteX1" fmla="*/ 2273062 w 4322486"/>
              <a:gd name="connsiteY1" fmla="*/ 134182 h 2353837"/>
              <a:gd name="connsiteX2" fmla="*/ 4322486 w 4322486"/>
              <a:gd name="connsiteY2" fmla="*/ 134182 h 2353837"/>
              <a:gd name="connsiteX3" fmla="*/ 4322486 w 4322486"/>
              <a:gd name="connsiteY3" fmla="*/ 2353837 h 2353837"/>
              <a:gd name="connsiteX4" fmla="*/ 0 w 4322486"/>
              <a:gd name="connsiteY4" fmla="*/ 2353837 h 2353837"/>
              <a:gd name="connsiteX5" fmla="*/ 0 w 4322486"/>
              <a:gd name="connsiteY5" fmla="*/ 134182 h 2353837"/>
              <a:gd name="connsiteX6" fmla="*/ 2049425 w 4322486"/>
              <a:gd name="connsiteY6" fmla="*/ 134182 h 2353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2486" h="2353837">
                <a:moveTo>
                  <a:pt x="2161243" y="0"/>
                </a:moveTo>
                <a:lnTo>
                  <a:pt x="2273062" y="134182"/>
                </a:lnTo>
                <a:lnTo>
                  <a:pt x="4322486" y="134182"/>
                </a:lnTo>
                <a:lnTo>
                  <a:pt x="4322486" y="2353837"/>
                </a:lnTo>
                <a:lnTo>
                  <a:pt x="0" y="2353837"/>
                </a:lnTo>
                <a:lnTo>
                  <a:pt x="0" y="134182"/>
                </a:lnTo>
                <a:lnTo>
                  <a:pt x="2049425" y="134182"/>
                </a:lnTo>
                <a:close/>
              </a:path>
            </a:pathLst>
          </a:custGeom>
          <a:solidFill>
            <a:srgbClr val="76D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bg-BG">
              <a:solidFill>
                <a:srgbClr val="F2F2F2"/>
              </a:solidFill>
            </a:endParaRPr>
          </a:p>
        </p:txBody>
      </p:sp>
      <p:sp>
        <p:nvSpPr>
          <p:cNvPr id="13" name="任意多边形 12"/>
          <p:cNvSpPr/>
          <p:nvPr/>
        </p:nvSpPr>
        <p:spPr>
          <a:xfrm flipV="1">
            <a:off x="1773518" y="1821418"/>
            <a:ext cx="4322487" cy="2347791"/>
          </a:xfrm>
          <a:custGeom>
            <a:avLst/>
            <a:gdLst>
              <a:gd name="connsiteX0" fmla="*/ 0 w 4322486"/>
              <a:gd name="connsiteY0" fmla="*/ 2347791 h 2347791"/>
              <a:gd name="connsiteX1" fmla="*/ 4322486 w 4322486"/>
              <a:gd name="connsiteY1" fmla="*/ 2347791 h 2347791"/>
              <a:gd name="connsiteX2" fmla="*/ 4322486 w 4322486"/>
              <a:gd name="connsiteY2" fmla="*/ 128136 h 2347791"/>
              <a:gd name="connsiteX3" fmla="*/ 2274389 w 4322486"/>
              <a:gd name="connsiteY3" fmla="*/ 128136 h 2347791"/>
              <a:gd name="connsiteX4" fmla="*/ 2161243 w 4322486"/>
              <a:gd name="connsiteY4" fmla="*/ 0 h 2347791"/>
              <a:gd name="connsiteX5" fmla="*/ 2048097 w 4322486"/>
              <a:gd name="connsiteY5" fmla="*/ 128136 h 2347791"/>
              <a:gd name="connsiteX6" fmla="*/ 0 w 4322486"/>
              <a:gd name="connsiteY6" fmla="*/ 128136 h 2347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2486" h="2347791">
                <a:moveTo>
                  <a:pt x="0" y="2347791"/>
                </a:moveTo>
                <a:lnTo>
                  <a:pt x="4322486" y="2347791"/>
                </a:lnTo>
                <a:lnTo>
                  <a:pt x="4322486" y="128136"/>
                </a:lnTo>
                <a:lnTo>
                  <a:pt x="2274389" y="128136"/>
                </a:lnTo>
                <a:lnTo>
                  <a:pt x="2161243" y="0"/>
                </a:lnTo>
                <a:lnTo>
                  <a:pt x="2048097" y="128136"/>
                </a:lnTo>
                <a:lnTo>
                  <a:pt x="0" y="128136"/>
                </a:lnTo>
                <a:close/>
              </a:path>
            </a:pathLst>
          </a:custGeom>
          <a:solidFill>
            <a:srgbClr val="76D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bg-BG">
              <a:solidFill>
                <a:srgbClr val="F2F2F2"/>
              </a:solidFill>
            </a:endParaRPr>
          </a:p>
        </p:txBody>
      </p:sp>
      <p:sp>
        <p:nvSpPr>
          <p:cNvPr id="14" name="Oval 6"/>
          <p:cNvSpPr/>
          <p:nvPr/>
        </p:nvSpPr>
        <p:spPr>
          <a:xfrm>
            <a:off x="5805689" y="3712953"/>
            <a:ext cx="580619" cy="580619"/>
          </a:xfrm>
          <a:prstGeom prst="ellipse">
            <a:avLst/>
          </a:prstGeom>
          <a:solidFill>
            <a:srgbClr val="F47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" name="Rectangle 13"/>
          <p:cNvSpPr/>
          <p:nvPr/>
        </p:nvSpPr>
        <p:spPr>
          <a:xfrm>
            <a:off x="2048249" y="2443249"/>
            <a:ext cx="384197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E576C"/>
                </a:solidFill>
                <a:latin typeface="Source Sans Pro Light" pitchFamily="34" charset="0"/>
              </a:rPr>
              <a:t>为了报复偷走鸟蛋</a:t>
            </a:r>
            <a:r>
              <a:rPr lang="zh-CN" altLang="en-US" dirty="0" smtClean="0">
                <a:solidFill>
                  <a:srgbClr val="4E576C"/>
                </a:solidFill>
                <a:latin typeface="Source Sans Pro Light" pitchFamily="34" charset="0"/>
              </a:rPr>
              <a:t>的蛤蟆们</a:t>
            </a:r>
            <a:r>
              <a:rPr lang="zh-CN" altLang="en-US" dirty="0">
                <a:solidFill>
                  <a:srgbClr val="4E576C"/>
                </a:solidFill>
                <a:latin typeface="Source Sans Pro Light" pitchFamily="34" charset="0"/>
              </a:rPr>
              <a:t>，鸟儿以自己的身体为武器，仿佛炮弹一样去攻击蛤蟆们的堡垒</a:t>
            </a:r>
            <a:r>
              <a:rPr lang="zh-CN" altLang="en-US" sz="2000" dirty="0">
                <a:solidFill>
                  <a:srgbClr val="4E576C"/>
                </a:solidFill>
                <a:latin typeface="Source Sans Pro Light" pitchFamily="34" charset="0"/>
              </a:rPr>
              <a:t>。</a:t>
            </a:r>
            <a:endParaRPr lang="ms-MY" sz="2000" dirty="0">
              <a:solidFill>
                <a:srgbClr val="4E576C"/>
              </a:solidFill>
              <a:latin typeface="Source Sans Pro Light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048251" y="2073917"/>
            <a:ext cx="356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游戏背景</a:t>
            </a:r>
          </a:p>
        </p:txBody>
      </p:sp>
      <p:sp>
        <p:nvSpPr>
          <p:cNvPr id="17" name="Rectangle 13"/>
          <p:cNvSpPr/>
          <p:nvPr/>
        </p:nvSpPr>
        <p:spPr>
          <a:xfrm>
            <a:off x="2048249" y="4707131"/>
            <a:ext cx="38419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Source Sans Pro Light" pitchFamily="34" charset="0"/>
              </a:rPr>
              <a:t>使用给定数量的鸟消灭所有蛤蟆</a:t>
            </a:r>
            <a:endParaRPr lang="ms-MY" dirty="0">
              <a:solidFill>
                <a:schemeClr val="bg1"/>
              </a:solidFill>
              <a:latin typeface="Source Sans Pro Light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048251" y="4337799"/>
            <a:ext cx="356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胜利条件</a:t>
            </a:r>
          </a:p>
        </p:txBody>
      </p:sp>
      <p:sp>
        <p:nvSpPr>
          <p:cNvPr id="19" name="Rectangle 13"/>
          <p:cNvSpPr/>
          <p:nvPr/>
        </p:nvSpPr>
        <p:spPr>
          <a:xfrm>
            <a:off x="6276941" y="2443249"/>
            <a:ext cx="38419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Source Sans Pro Light" pitchFamily="34" charset="0"/>
              </a:rPr>
              <a:t>将弹弓上的小鸟弹出去，砸到绿色的蛤蟆，将蛤蟆全部砸到就能过关。鸟儿的弹出角度和力度由玩家的手指来控制，</a:t>
            </a:r>
            <a:endParaRPr lang="ms-MY" dirty="0">
              <a:solidFill>
                <a:schemeClr val="bg1"/>
              </a:solidFill>
              <a:latin typeface="Source Sans Pro Light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276943" y="2073917"/>
            <a:ext cx="356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游戏规则</a:t>
            </a:r>
          </a:p>
        </p:txBody>
      </p:sp>
      <p:sp>
        <p:nvSpPr>
          <p:cNvPr id="21" name="Rectangle 13"/>
          <p:cNvSpPr/>
          <p:nvPr/>
        </p:nvSpPr>
        <p:spPr>
          <a:xfrm>
            <a:off x="6276941" y="4707131"/>
            <a:ext cx="38419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E576C"/>
                </a:solidFill>
                <a:latin typeface="Source Sans Pro Light" pitchFamily="34" charset="0"/>
              </a:rPr>
              <a:t>小鸟用尽后仍有蛤蟆存活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6276943" y="4337799"/>
            <a:ext cx="356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失败条件</a:t>
            </a:r>
          </a:p>
        </p:txBody>
      </p:sp>
    </p:spTree>
    <p:extLst>
      <p:ext uri="{BB962C8B-B14F-4D97-AF65-F5344CB8AC3E}">
        <p14:creationId xmlns:p14="http://schemas.microsoft.com/office/powerpoint/2010/main" val="140676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675259" y="858635"/>
            <a:ext cx="5182148" cy="5159591"/>
            <a:chOff x="675256" y="858631"/>
            <a:chExt cx="5182148" cy="5159590"/>
          </a:xfrm>
        </p:grpSpPr>
        <p:sp>
          <p:nvSpPr>
            <p:cNvPr id="5" name="椭圆 1"/>
            <p:cNvSpPr/>
            <p:nvPr/>
          </p:nvSpPr>
          <p:spPr>
            <a:xfrm>
              <a:off x="675256" y="858631"/>
              <a:ext cx="5182148" cy="5159590"/>
            </a:xfrm>
            <a:custGeom>
              <a:avLst/>
              <a:gdLst>
                <a:gd name="connsiteX0" fmla="*/ 0 w 5067300"/>
                <a:gd name="connsiteY0" fmla="*/ 2533650 h 5067300"/>
                <a:gd name="connsiteX1" fmla="*/ 2533650 w 5067300"/>
                <a:gd name="connsiteY1" fmla="*/ 0 h 5067300"/>
                <a:gd name="connsiteX2" fmla="*/ 5067300 w 5067300"/>
                <a:gd name="connsiteY2" fmla="*/ 2533650 h 5067300"/>
                <a:gd name="connsiteX3" fmla="*/ 2533650 w 5067300"/>
                <a:gd name="connsiteY3" fmla="*/ 5067300 h 5067300"/>
                <a:gd name="connsiteX4" fmla="*/ 0 w 5067300"/>
                <a:gd name="connsiteY4" fmla="*/ 2533650 h 5067300"/>
                <a:gd name="connsiteX0" fmla="*/ 0 w 5067300"/>
                <a:gd name="connsiteY0" fmla="*/ 2514600 h 5048250"/>
                <a:gd name="connsiteX1" fmla="*/ 2533650 w 5067300"/>
                <a:gd name="connsiteY1" fmla="*/ 0 h 5048250"/>
                <a:gd name="connsiteX2" fmla="*/ 5067300 w 5067300"/>
                <a:gd name="connsiteY2" fmla="*/ 2514600 h 5048250"/>
                <a:gd name="connsiteX3" fmla="*/ 2533650 w 5067300"/>
                <a:gd name="connsiteY3" fmla="*/ 5048250 h 5048250"/>
                <a:gd name="connsiteX4" fmla="*/ 0 w 5067300"/>
                <a:gd name="connsiteY4" fmla="*/ 2514600 h 5048250"/>
                <a:gd name="connsiteX0" fmla="*/ 54437 w 5121737"/>
                <a:gd name="connsiteY0" fmla="*/ 2603761 h 5137411"/>
                <a:gd name="connsiteX1" fmla="*/ 987887 w 5121737"/>
                <a:gd name="connsiteY1" fmla="*/ 755911 h 5137411"/>
                <a:gd name="connsiteX2" fmla="*/ 2588087 w 5121737"/>
                <a:gd name="connsiteY2" fmla="*/ 89161 h 5137411"/>
                <a:gd name="connsiteX3" fmla="*/ 5121737 w 5121737"/>
                <a:gd name="connsiteY3" fmla="*/ 2603761 h 5137411"/>
                <a:gd name="connsiteX4" fmla="*/ 2588087 w 5121737"/>
                <a:gd name="connsiteY4" fmla="*/ 5137411 h 5137411"/>
                <a:gd name="connsiteX5" fmla="*/ 54437 w 5121737"/>
                <a:gd name="connsiteY5" fmla="*/ 2603761 h 5137411"/>
                <a:gd name="connsiteX0" fmla="*/ 16756 w 5084056"/>
                <a:gd name="connsiteY0" fmla="*/ 2532352 h 5066002"/>
                <a:gd name="connsiteX1" fmla="*/ 1502656 w 5084056"/>
                <a:gd name="connsiteY1" fmla="*/ 1465552 h 5066002"/>
                <a:gd name="connsiteX2" fmla="*/ 2550406 w 5084056"/>
                <a:gd name="connsiteY2" fmla="*/ 17752 h 5066002"/>
                <a:gd name="connsiteX3" fmla="*/ 5084056 w 5084056"/>
                <a:gd name="connsiteY3" fmla="*/ 2532352 h 5066002"/>
                <a:gd name="connsiteX4" fmla="*/ 2550406 w 5084056"/>
                <a:gd name="connsiteY4" fmla="*/ 5066002 h 5066002"/>
                <a:gd name="connsiteX5" fmla="*/ 16756 w 5084056"/>
                <a:gd name="connsiteY5" fmla="*/ 2532352 h 5066002"/>
                <a:gd name="connsiteX0" fmla="*/ 16756 w 5144870"/>
                <a:gd name="connsiteY0" fmla="*/ 2522862 h 5056512"/>
                <a:gd name="connsiteX1" fmla="*/ 1502656 w 5144870"/>
                <a:gd name="connsiteY1" fmla="*/ 1456062 h 5056512"/>
                <a:gd name="connsiteX2" fmla="*/ 2550406 w 5144870"/>
                <a:gd name="connsiteY2" fmla="*/ 8262 h 5056512"/>
                <a:gd name="connsiteX3" fmla="*/ 4207756 w 5144870"/>
                <a:gd name="connsiteY3" fmla="*/ 941712 h 5056512"/>
                <a:gd name="connsiteX4" fmla="*/ 5084056 w 5144870"/>
                <a:gd name="connsiteY4" fmla="*/ 2522862 h 5056512"/>
                <a:gd name="connsiteX5" fmla="*/ 2550406 w 5144870"/>
                <a:gd name="connsiteY5" fmla="*/ 5056512 h 5056512"/>
                <a:gd name="connsiteX6" fmla="*/ 16756 w 5144870"/>
                <a:gd name="connsiteY6" fmla="*/ 2522862 h 5056512"/>
                <a:gd name="connsiteX0" fmla="*/ 16756 w 5124175"/>
                <a:gd name="connsiteY0" fmla="*/ 2514716 h 5048366"/>
                <a:gd name="connsiteX1" fmla="*/ 1502656 w 5124175"/>
                <a:gd name="connsiteY1" fmla="*/ 1447916 h 5048366"/>
                <a:gd name="connsiteX2" fmla="*/ 2550406 w 5124175"/>
                <a:gd name="connsiteY2" fmla="*/ 116 h 5048366"/>
                <a:gd name="connsiteX3" fmla="*/ 3712456 w 5124175"/>
                <a:gd name="connsiteY3" fmla="*/ 1524116 h 5048366"/>
                <a:gd name="connsiteX4" fmla="*/ 5084056 w 5124175"/>
                <a:gd name="connsiteY4" fmla="*/ 2514716 h 5048366"/>
                <a:gd name="connsiteX5" fmla="*/ 2550406 w 5124175"/>
                <a:gd name="connsiteY5" fmla="*/ 5048366 h 5048366"/>
                <a:gd name="connsiteX6" fmla="*/ 16756 w 5124175"/>
                <a:gd name="connsiteY6" fmla="*/ 2514716 h 5048366"/>
                <a:gd name="connsiteX0" fmla="*/ 16756 w 5095345"/>
                <a:gd name="connsiteY0" fmla="*/ 2514716 h 5097037"/>
                <a:gd name="connsiteX1" fmla="*/ 1502656 w 5095345"/>
                <a:gd name="connsiteY1" fmla="*/ 1447916 h 5097037"/>
                <a:gd name="connsiteX2" fmla="*/ 2550406 w 5095345"/>
                <a:gd name="connsiteY2" fmla="*/ 116 h 5097037"/>
                <a:gd name="connsiteX3" fmla="*/ 3712456 w 5095345"/>
                <a:gd name="connsiteY3" fmla="*/ 1524116 h 5097037"/>
                <a:gd name="connsiteX4" fmla="*/ 5084056 w 5095345"/>
                <a:gd name="connsiteY4" fmla="*/ 2514716 h 5097037"/>
                <a:gd name="connsiteX5" fmla="*/ 4264907 w 5095345"/>
                <a:gd name="connsiteY5" fmla="*/ 4057766 h 5097037"/>
                <a:gd name="connsiteX6" fmla="*/ 2550406 w 5095345"/>
                <a:gd name="connsiteY6" fmla="*/ 5048366 h 5097037"/>
                <a:gd name="connsiteX7" fmla="*/ 16756 w 5095345"/>
                <a:gd name="connsiteY7" fmla="*/ 2514716 h 5097037"/>
                <a:gd name="connsiteX0" fmla="*/ 16756 w 5087088"/>
                <a:gd name="connsiteY0" fmla="*/ 2514716 h 5051792"/>
                <a:gd name="connsiteX1" fmla="*/ 1502656 w 5087088"/>
                <a:gd name="connsiteY1" fmla="*/ 1447916 h 5051792"/>
                <a:gd name="connsiteX2" fmla="*/ 2550406 w 5087088"/>
                <a:gd name="connsiteY2" fmla="*/ 116 h 5051792"/>
                <a:gd name="connsiteX3" fmla="*/ 3712456 w 5087088"/>
                <a:gd name="connsiteY3" fmla="*/ 1524116 h 5051792"/>
                <a:gd name="connsiteX4" fmla="*/ 5084056 w 5087088"/>
                <a:gd name="connsiteY4" fmla="*/ 2514716 h 5051792"/>
                <a:gd name="connsiteX5" fmla="*/ 2721857 w 5087088"/>
                <a:gd name="connsiteY5" fmla="*/ 3048116 h 5051792"/>
                <a:gd name="connsiteX6" fmla="*/ 2550406 w 5087088"/>
                <a:gd name="connsiteY6" fmla="*/ 5048366 h 5051792"/>
                <a:gd name="connsiteX7" fmla="*/ 16756 w 5087088"/>
                <a:gd name="connsiteY7" fmla="*/ 2514716 h 5051792"/>
                <a:gd name="connsiteX0" fmla="*/ 16756 w 5087088"/>
                <a:gd name="connsiteY0" fmla="*/ 2514716 h 5054640"/>
                <a:gd name="connsiteX1" fmla="*/ 1502656 w 5087088"/>
                <a:gd name="connsiteY1" fmla="*/ 1447916 h 5054640"/>
                <a:gd name="connsiteX2" fmla="*/ 2550406 w 5087088"/>
                <a:gd name="connsiteY2" fmla="*/ 116 h 5054640"/>
                <a:gd name="connsiteX3" fmla="*/ 3712456 w 5087088"/>
                <a:gd name="connsiteY3" fmla="*/ 1524116 h 5054640"/>
                <a:gd name="connsiteX4" fmla="*/ 5084056 w 5087088"/>
                <a:gd name="connsiteY4" fmla="*/ 2514716 h 5054640"/>
                <a:gd name="connsiteX5" fmla="*/ 2721857 w 5087088"/>
                <a:gd name="connsiteY5" fmla="*/ 3048116 h 5054640"/>
                <a:gd name="connsiteX6" fmla="*/ 2550406 w 5087088"/>
                <a:gd name="connsiteY6" fmla="*/ 5048366 h 5054640"/>
                <a:gd name="connsiteX7" fmla="*/ 835907 w 5087088"/>
                <a:gd name="connsiteY7" fmla="*/ 3638666 h 5054640"/>
                <a:gd name="connsiteX8" fmla="*/ 16756 w 5087088"/>
                <a:gd name="connsiteY8" fmla="*/ 2514716 h 5054640"/>
                <a:gd name="connsiteX0" fmla="*/ 29 w 5070361"/>
                <a:gd name="connsiteY0" fmla="*/ 2514716 h 5048664"/>
                <a:gd name="connsiteX1" fmla="*/ 1485929 w 5070361"/>
                <a:gd name="connsiteY1" fmla="*/ 1447916 h 5048664"/>
                <a:gd name="connsiteX2" fmla="*/ 2533679 w 5070361"/>
                <a:gd name="connsiteY2" fmla="*/ 116 h 5048664"/>
                <a:gd name="connsiteX3" fmla="*/ 3695729 w 5070361"/>
                <a:gd name="connsiteY3" fmla="*/ 1524116 h 5048664"/>
                <a:gd name="connsiteX4" fmla="*/ 5067329 w 5070361"/>
                <a:gd name="connsiteY4" fmla="*/ 2514716 h 5048664"/>
                <a:gd name="connsiteX5" fmla="*/ 2705130 w 5070361"/>
                <a:gd name="connsiteY5" fmla="*/ 3048116 h 5048664"/>
                <a:gd name="connsiteX6" fmla="*/ 2533679 w 5070361"/>
                <a:gd name="connsiteY6" fmla="*/ 5048366 h 5048664"/>
                <a:gd name="connsiteX7" fmla="*/ 1524030 w 5070361"/>
                <a:gd name="connsiteY7" fmla="*/ 2895716 h 5048664"/>
                <a:gd name="connsiteX8" fmla="*/ 29 w 5070361"/>
                <a:gd name="connsiteY8" fmla="*/ 2514716 h 5048664"/>
                <a:gd name="connsiteX0" fmla="*/ 29 w 5070631"/>
                <a:gd name="connsiteY0" fmla="*/ 2514716 h 5049645"/>
                <a:gd name="connsiteX1" fmla="*/ 1485929 w 5070631"/>
                <a:gd name="connsiteY1" fmla="*/ 1447916 h 5049645"/>
                <a:gd name="connsiteX2" fmla="*/ 2533679 w 5070631"/>
                <a:gd name="connsiteY2" fmla="*/ 116 h 5049645"/>
                <a:gd name="connsiteX3" fmla="*/ 3695729 w 5070631"/>
                <a:gd name="connsiteY3" fmla="*/ 1524116 h 5049645"/>
                <a:gd name="connsiteX4" fmla="*/ 5067329 w 5070631"/>
                <a:gd name="connsiteY4" fmla="*/ 2514716 h 5049645"/>
                <a:gd name="connsiteX5" fmla="*/ 2876580 w 5070631"/>
                <a:gd name="connsiteY5" fmla="*/ 3200516 h 5049645"/>
                <a:gd name="connsiteX6" fmla="*/ 2533679 w 5070631"/>
                <a:gd name="connsiteY6" fmla="*/ 5048366 h 5049645"/>
                <a:gd name="connsiteX7" fmla="*/ 1524030 w 5070631"/>
                <a:gd name="connsiteY7" fmla="*/ 2895716 h 5049645"/>
                <a:gd name="connsiteX8" fmla="*/ 29 w 5070631"/>
                <a:gd name="connsiteY8" fmla="*/ 2514716 h 5049645"/>
                <a:gd name="connsiteX0" fmla="*/ 29 w 5070631"/>
                <a:gd name="connsiteY0" fmla="*/ 2514716 h 5048449"/>
                <a:gd name="connsiteX1" fmla="*/ 1485929 w 5070631"/>
                <a:gd name="connsiteY1" fmla="*/ 1447916 h 5048449"/>
                <a:gd name="connsiteX2" fmla="*/ 2533679 w 5070631"/>
                <a:gd name="connsiteY2" fmla="*/ 116 h 5048449"/>
                <a:gd name="connsiteX3" fmla="*/ 3695729 w 5070631"/>
                <a:gd name="connsiteY3" fmla="*/ 1524116 h 5048449"/>
                <a:gd name="connsiteX4" fmla="*/ 5067329 w 5070631"/>
                <a:gd name="connsiteY4" fmla="*/ 2514716 h 5048449"/>
                <a:gd name="connsiteX5" fmla="*/ 2876580 w 5070631"/>
                <a:gd name="connsiteY5" fmla="*/ 3200516 h 5048449"/>
                <a:gd name="connsiteX6" fmla="*/ 2533679 w 5070631"/>
                <a:gd name="connsiteY6" fmla="*/ 5048366 h 5048449"/>
                <a:gd name="connsiteX7" fmla="*/ 1524030 w 5070631"/>
                <a:gd name="connsiteY7" fmla="*/ 2895716 h 5048449"/>
                <a:gd name="connsiteX8" fmla="*/ 29 w 5070631"/>
                <a:gd name="connsiteY8" fmla="*/ 2514716 h 5048449"/>
                <a:gd name="connsiteX0" fmla="*/ 29 w 5079116"/>
                <a:gd name="connsiteY0" fmla="*/ 2514716 h 5048449"/>
                <a:gd name="connsiteX1" fmla="*/ 1485929 w 5079116"/>
                <a:gd name="connsiteY1" fmla="*/ 1447916 h 5048449"/>
                <a:gd name="connsiteX2" fmla="*/ 2533679 w 5079116"/>
                <a:gd name="connsiteY2" fmla="*/ 116 h 5048449"/>
                <a:gd name="connsiteX3" fmla="*/ 3695729 w 5079116"/>
                <a:gd name="connsiteY3" fmla="*/ 1524116 h 5048449"/>
                <a:gd name="connsiteX4" fmla="*/ 5067329 w 5079116"/>
                <a:gd name="connsiteY4" fmla="*/ 2514716 h 5048449"/>
                <a:gd name="connsiteX5" fmla="*/ 2876580 w 5079116"/>
                <a:gd name="connsiteY5" fmla="*/ 3200516 h 5048449"/>
                <a:gd name="connsiteX6" fmla="*/ 2533679 w 5079116"/>
                <a:gd name="connsiteY6" fmla="*/ 5048366 h 5048449"/>
                <a:gd name="connsiteX7" fmla="*/ 1524030 w 5079116"/>
                <a:gd name="connsiteY7" fmla="*/ 2895716 h 5048449"/>
                <a:gd name="connsiteX8" fmla="*/ 29 w 5079116"/>
                <a:gd name="connsiteY8" fmla="*/ 2514716 h 5048449"/>
                <a:gd name="connsiteX0" fmla="*/ 29 w 5079116"/>
                <a:gd name="connsiteY0" fmla="*/ 2515021 h 5048754"/>
                <a:gd name="connsiteX1" fmla="*/ 1485929 w 5079116"/>
                <a:gd name="connsiteY1" fmla="*/ 1448221 h 5048754"/>
                <a:gd name="connsiteX2" fmla="*/ 2533679 w 5079116"/>
                <a:gd name="connsiteY2" fmla="*/ 421 h 5048754"/>
                <a:gd name="connsiteX3" fmla="*/ 3695729 w 5079116"/>
                <a:gd name="connsiteY3" fmla="*/ 1524421 h 5048754"/>
                <a:gd name="connsiteX4" fmla="*/ 5067329 w 5079116"/>
                <a:gd name="connsiteY4" fmla="*/ 2515021 h 5048754"/>
                <a:gd name="connsiteX5" fmla="*/ 2876580 w 5079116"/>
                <a:gd name="connsiteY5" fmla="*/ 3200821 h 5048754"/>
                <a:gd name="connsiteX6" fmla="*/ 2533679 w 5079116"/>
                <a:gd name="connsiteY6" fmla="*/ 5048671 h 5048754"/>
                <a:gd name="connsiteX7" fmla="*/ 1524030 w 5079116"/>
                <a:gd name="connsiteY7" fmla="*/ 2896021 h 5048754"/>
                <a:gd name="connsiteX8" fmla="*/ 29 w 5079116"/>
                <a:gd name="connsiteY8" fmla="*/ 2515021 h 5048754"/>
                <a:gd name="connsiteX0" fmla="*/ 40849 w 5119936"/>
                <a:gd name="connsiteY0" fmla="*/ 2515021 h 5048754"/>
                <a:gd name="connsiteX1" fmla="*/ 1526749 w 5119936"/>
                <a:gd name="connsiteY1" fmla="*/ 1448221 h 5048754"/>
                <a:gd name="connsiteX2" fmla="*/ 2574499 w 5119936"/>
                <a:gd name="connsiteY2" fmla="*/ 421 h 5048754"/>
                <a:gd name="connsiteX3" fmla="*/ 3736549 w 5119936"/>
                <a:gd name="connsiteY3" fmla="*/ 1524421 h 5048754"/>
                <a:gd name="connsiteX4" fmla="*/ 5108149 w 5119936"/>
                <a:gd name="connsiteY4" fmla="*/ 2515021 h 5048754"/>
                <a:gd name="connsiteX5" fmla="*/ 2917400 w 5119936"/>
                <a:gd name="connsiteY5" fmla="*/ 3200821 h 5048754"/>
                <a:gd name="connsiteX6" fmla="*/ 2574499 w 5119936"/>
                <a:gd name="connsiteY6" fmla="*/ 5048671 h 5048754"/>
                <a:gd name="connsiteX7" fmla="*/ 1564850 w 5119936"/>
                <a:gd name="connsiteY7" fmla="*/ 2896021 h 5048754"/>
                <a:gd name="connsiteX8" fmla="*/ 40849 w 5119936"/>
                <a:gd name="connsiteY8" fmla="*/ 2515021 h 504875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28192 w 5107279"/>
                <a:gd name="connsiteY0" fmla="*/ 2515021 h 5048924"/>
                <a:gd name="connsiteX1" fmla="*/ 1514092 w 5107279"/>
                <a:gd name="connsiteY1" fmla="*/ 1448221 h 5048924"/>
                <a:gd name="connsiteX2" fmla="*/ 2561842 w 5107279"/>
                <a:gd name="connsiteY2" fmla="*/ 421 h 5048924"/>
                <a:gd name="connsiteX3" fmla="*/ 3723892 w 5107279"/>
                <a:gd name="connsiteY3" fmla="*/ 1524421 h 5048924"/>
                <a:gd name="connsiteX4" fmla="*/ 5095492 w 5107279"/>
                <a:gd name="connsiteY4" fmla="*/ 2515021 h 5048924"/>
                <a:gd name="connsiteX5" fmla="*/ 2904743 w 5107279"/>
                <a:gd name="connsiteY5" fmla="*/ 3200821 h 5048924"/>
                <a:gd name="connsiteX6" fmla="*/ 2561842 w 5107279"/>
                <a:gd name="connsiteY6" fmla="*/ 5048671 h 5048924"/>
                <a:gd name="connsiteX7" fmla="*/ 1552193 w 5107279"/>
                <a:gd name="connsiteY7" fmla="*/ 3067471 h 5048924"/>
                <a:gd name="connsiteX8" fmla="*/ 28192 w 5107279"/>
                <a:gd name="connsiteY8" fmla="*/ 2515021 h 5048924"/>
                <a:gd name="connsiteX0" fmla="*/ 28192 w 5107279"/>
                <a:gd name="connsiteY0" fmla="*/ 2515021 h 5050456"/>
                <a:gd name="connsiteX1" fmla="*/ 1514092 w 5107279"/>
                <a:gd name="connsiteY1" fmla="*/ 1448221 h 5050456"/>
                <a:gd name="connsiteX2" fmla="*/ 2561842 w 5107279"/>
                <a:gd name="connsiteY2" fmla="*/ 421 h 5050456"/>
                <a:gd name="connsiteX3" fmla="*/ 3723892 w 5107279"/>
                <a:gd name="connsiteY3" fmla="*/ 1524421 h 5050456"/>
                <a:gd name="connsiteX4" fmla="*/ 5095492 w 5107279"/>
                <a:gd name="connsiteY4" fmla="*/ 2515021 h 5050456"/>
                <a:gd name="connsiteX5" fmla="*/ 2904743 w 5107279"/>
                <a:gd name="connsiteY5" fmla="*/ 3200821 h 5050456"/>
                <a:gd name="connsiteX6" fmla="*/ 2561842 w 5107279"/>
                <a:gd name="connsiteY6" fmla="*/ 5048671 h 5050456"/>
                <a:gd name="connsiteX7" fmla="*/ 1552193 w 5107279"/>
                <a:gd name="connsiteY7" fmla="*/ 3067471 h 5050456"/>
                <a:gd name="connsiteX8" fmla="*/ 28192 w 5107279"/>
                <a:gd name="connsiteY8" fmla="*/ 2515021 h 5050456"/>
                <a:gd name="connsiteX0" fmla="*/ 28192 w 5095562"/>
                <a:gd name="connsiteY0" fmla="*/ 2515021 h 5049595"/>
                <a:gd name="connsiteX1" fmla="*/ 1514092 w 5095562"/>
                <a:gd name="connsiteY1" fmla="*/ 1448221 h 5049595"/>
                <a:gd name="connsiteX2" fmla="*/ 2561842 w 5095562"/>
                <a:gd name="connsiteY2" fmla="*/ 421 h 5049595"/>
                <a:gd name="connsiteX3" fmla="*/ 3723892 w 5095562"/>
                <a:gd name="connsiteY3" fmla="*/ 1524421 h 5049595"/>
                <a:gd name="connsiteX4" fmla="*/ 5095492 w 5095562"/>
                <a:gd name="connsiteY4" fmla="*/ 2515021 h 5049595"/>
                <a:gd name="connsiteX5" fmla="*/ 3666743 w 5095562"/>
                <a:gd name="connsiteY5" fmla="*/ 3315121 h 5049595"/>
                <a:gd name="connsiteX6" fmla="*/ 2561842 w 5095562"/>
                <a:gd name="connsiteY6" fmla="*/ 5048671 h 5049595"/>
                <a:gd name="connsiteX7" fmla="*/ 1552193 w 5095562"/>
                <a:gd name="connsiteY7" fmla="*/ 3067471 h 5049595"/>
                <a:gd name="connsiteX8" fmla="*/ 28192 w 5095562"/>
                <a:gd name="connsiteY8" fmla="*/ 2515021 h 5049595"/>
                <a:gd name="connsiteX0" fmla="*/ 28192 w 5095562"/>
                <a:gd name="connsiteY0" fmla="*/ 2515021 h 5048791"/>
                <a:gd name="connsiteX1" fmla="*/ 1514092 w 5095562"/>
                <a:gd name="connsiteY1" fmla="*/ 1448221 h 5048791"/>
                <a:gd name="connsiteX2" fmla="*/ 2561842 w 5095562"/>
                <a:gd name="connsiteY2" fmla="*/ 421 h 5048791"/>
                <a:gd name="connsiteX3" fmla="*/ 3723892 w 5095562"/>
                <a:gd name="connsiteY3" fmla="*/ 1524421 h 5048791"/>
                <a:gd name="connsiteX4" fmla="*/ 5095492 w 5095562"/>
                <a:gd name="connsiteY4" fmla="*/ 2515021 h 5048791"/>
                <a:gd name="connsiteX5" fmla="*/ 3666743 w 5095562"/>
                <a:gd name="connsiteY5" fmla="*/ 3315121 h 5048791"/>
                <a:gd name="connsiteX6" fmla="*/ 2561842 w 5095562"/>
                <a:gd name="connsiteY6" fmla="*/ 5048671 h 5048791"/>
                <a:gd name="connsiteX7" fmla="*/ 1552193 w 5095562"/>
                <a:gd name="connsiteY7" fmla="*/ 3067471 h 5048791"/>
                <a:gd name="connsiteX8" fmla="*/ 28192 w 5095562"/>
                <a:gd name="connsiteY8" fmla="*/ 2515021 h 5048791"/>
                <a:gd name="connsiteX0" fmla="*/ 28192 w 5095558"/>
                <a:gd name="connsiteY0" fmla="*/ 2515021 h 5048791"/>
                <a:gd name="connsiteX1" fmla="*/ 1514092 w 5095558"/>
                <a:gd name="connsiteY1" fmla="*/ 1448221 h 5048791"/>
                <a:gd name="connsiteX2" fmla="*/ 2561842 w 5095558"/>
                <a:gd name="connsiteY2" fmla="*/ 421 h 5048791"/>
                <a:gd name="connsiteX3" fmla="*/ 3723892 w 5095558"/>
                <a:gd name="connsiteY3" fmla="*/ 1524421 h 5048791"/>
                <a:gd name="connsiteX4" fmla="*/ 5095492 w 5095558"/>
                <a:gd name="connsiteY4" fmla="*/ 2515021 h 5048791"/>
                <a:gd name="connsiteX5" fmla="*/ 3666743 w 5095558"/>
                <a:gd name="connsiteY5" fmla="*/ 3315121 h 5048791"/>
                <a:gd name="connsiteX6" fmla="*/ 2561842 w 5095558"/>
                <a:gd name="connsiteY6" fmla="*/ 5048671 h 5048791"/>
                <a:gd name="connsiteX7" fmla="*/ 1552193 w 5095558"/>
                <a:gd name="connsiteY7" fmla="*/ 3067471 h 5048791"/>
                <a:gd name="connsiteX8" fmla="*/ 28192 w 5095558"/>
                <a:gd name="connsiteY8" fmla="*/ 2515021 h 5048791"/>
                <a:gd name="connsiteX0" fmla="*/ 0 w 5067366"/>
                <a:gd name="connsiteY0" fmla="*/ 2515021 h 5048895"/>
                <a:gd name="connsiteX1" fmla="*/ 1485900 w 5067366"/>
                <a:gd name="connsiteY1" fmla="*/ 1448221 h 5048895"/>
                <a:gd name="connsiteX2" fmla="*/ 2533650 w 5067366"/>
                <a:gd name="connsiteY2" fmla="*/ 421 h 5048895"/>
                <a:gd name="connsiteX3" fmla="*/ 3695700 w 5067366"/>
                <a:gd name="connsiteY3" fmla="*/ 1524421 h 5048895"/>
                <a:gd name="connsiteX4" fmla="*/ 5067300 w 5067366"/>
                <a:gd name="connsiteY4" fmla="*/ 2515021 h 5048895"/>
                <a:gd name="connsiteX5" fmla="*/ 3638551 w 5067366"/>
                <a:gd name="connsiteY5" fmla="*/ 3315121 h 5048895"/>
                <a:gd name="connsiteX6" fmla="*/ 2533650 w 5067366"/>
                <a:gd name="connsiteY6" fmla="*/ 5048671 h 5048895"/>
                <a:gd name="connsiteX7" fmla="*/ 1485901 w 5067366"/>
                <a:gd name="connsiteY7" fmla="*/ 3429421 h 5048895"/>
                <a:gd name="connsiteX8" fmla="*/ 0 w 5067366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70969"/>
                <a:gd name="connsiteY0" fmla="*/ 2515021 h 5048895"/>
                <a:gd name="connsiteX1" fmla="*/ 1488007 w 5070969"/>
                <a:gd name="connsiteY1" fmla="*/ 1448221 h 5048895"/>
                <a:gd name="connsiteX2" fmla="*/ 2535757 w 5070969"/>
                <a:gd name="connsiteY2" fmla="*/ 421 h 5048895"/>
                <a:gd name="connsiteX3" fmla="*/ 3697807 w 5070969"/>
                <a:gd name="connsiteY3" fmla="*/ 1524421 h 5048895"/>
                <a:gd name="connsiteX4" fmla="*/ 5069407 w 5070969"/>
                <a:gd name="connsiteY4" fmla="*/ 2515021 h 5048895"/>
                <a:gd name="connsiteX5" fmla="*/ 3640658 w 5070969"/>
                <a:gd name="connsiteY5" fmla="*/ 3315121 h 5048895"/>
                <a:gd name="connsiteX6" fmla="*/ 2535757 w 5070969"/>
                <a:gd name="connsiteY6" fmla="*/ 5048671 h 5048895"/>
                <a:gd name="connsiteX7" fmla="*/ 1488008 w 5070969"/>
                <a:gd name="connsiteY7" fmla="*/ 3429421 h 5048895"/>
                <a:gd name="connsiteX8" fmla="*/ 2107 w 5070969"/>
                <a:gd name="connsiteY8" fmla="*/ 2515021 h 5048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0969" h="5048895">
                  <a:moveTo>
                    <a:pt x="2107" y="2515021"/>
                  </a:moveTo>
                  <a:cubicBezTo>
                    <a:pt x="-55043" y="1918121"/>
                    <a:pt x="1065732" y="1867321"/>
                    <a:pt x="1488007" y="1448221"/>
                  </a:cubicBezTo>
                  <a:cubicBezTo>
                    <a:pt x="1910282" y="1029121"/>
                    <a:pt x="1691207" y="25821"/>
                    <a:pt x="2535757" y="421"/>
                  </a:cubicBezTo>
                  <a:cubicBezTo>
                    <a:pt x="3380307" y="-24979"/>
                    <a:pt x="3275532" y="1105321"/>
                    <a:pt x="3697807" y="1524421"/>
                  </a:cubicBezTo>
                  <a:cubicBezTo>
                    <a:pt x="4120082" y="1943521"/>
                    <a:pt x="5021782" y="1626021"/>
                    <a:pt x="5069407" y="2515021"/>
                  </a:cubicBezTo>
                  <a:cubicBezTo>
                    <a:pt x="5117032" y="3404021"/>
                    <a:pt x="4062933" y="2892846"/>
                    <a:pt x="3640658" y="3315121"/>
                  </a:cubicBezTo>
                  <a:cubicBezTo>
                    <a:pt x="3218383" y="3737396"/>
                    <a:pt x="3161232" y="5029621"/>
                    <a:pt x="2535757" y="5048671"/>
                  </a:cubicBezTo>
                  <a:cubicBezTo>
                    <a:pt x="1910282" y="5067721"/>
                    <a:pt x="1834083" y="3870746"/>
                    <a:pt x="1488008" y="3429421"/>
                  </a:cubicBezTo>
                  <a:cubicBezTo>
                    <a:pt x="1141933" y="2988096"/>
                    <a:pt x="59257" y="3111921"/>
                    <a:pt x="2107" y="2515021"/>
                  </a:cubicBezTo>
                  <a:close/>
                </a:path>
              </a:pathLst>
            </a:custGeom>
            <a:solidFill>
              <a:srgbClr val="76D1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1"/>
            <p:cNvSpPr/>
            <p:nvPr/>
          </p:nvSpPr>
          <p:spPr>
            <a:xfrm>
              <a:off x="1417250" y="1597396"/>
              <a:ext cx="3698159" cy="3682060"/>
            </a:xfrm>
            <a:custGeom>
              <a:avLst/>
              <a:gdLst>
                <a:gd name="connsiteX0" fmla="*/ 0 w 5067300"/>
                <a:gd name="connsiteY0" fmla="*/ 2533650 h 5067300"/>
                <a:gd name="connsiteX1" fmla="*/ 2533650 w 5067300"/>
                <a:gd name="connsiteY1" fmla="*/ 0 h 5067300"/>
                <a:gd name="connsiteX2" fmla="*/ 5067300 w 5067300"/>
                <a:gd name="connsiteY2" fmla="*/ 2533650 h 5067300"/>
                <a:gd name="connsiteX3" fmla="*/ 2533650 w 5067300"/>
                <a:gd name="connsiteY3" fmla="*/ 5067300 h 5067300"/>
                <a:gd name="connsiteX4" fmla="*/ 0 w 5067300"/>
                <a:gd name="connsiteY4" fmla="*/ 2533650 h 5067300"/>
                <a:gd name="connsiteX0" fmla="*/ 0 w 5067300"/>
                <a:gd name="connsiteY0" fmla="*/ 2514600 h 5048250"/>
                <a:gd name="connsiteX1" fmla="*/ 2533650 w 5067300"/>
                <a:gd name="connsiteY1" fmla="*/ 0 h 5048250"/>
                <a:gd name="connsiteX2" fmla="*/ 5067300 w 5067300"/>
                <a:gd name="connsiteY2" fmla="*/ 2514600 h 5048250"/>
                <a:gd name="connsiteX3" fmla="*/ 2533650 w 5067300"/>
                <a:gd name="connsiteY3" fmla="*/ 5048250 h 5048250"/>
                <a:gd name="connsiteX4" fmla="*/ 0 w 5067300"/>
                <a:gd name="connsiteY4" fmla="*/ 2514600 h 5048250"/>
                <a:gd name="connsiteX0" fmla="*/ 54437 w 5121737"/>
                <a:gd name="connsiteY0" fmla="*/ 2603761 h 5137411"/>
                <a:gd name="connsiteX1" fmla="*/ 987887 w 5121737"/>
                <a:gd name="connsiteY1" fmla="*/ 755911 h 5137411"/>
                <a:gd name="connsiteX2" fmla="*/ 2588087 w 5121737"/>
                <a:gd name="connsiteY2" fmla="*/ 89161 h 5137411"/>
                <a:gd name="connsiteX3" fmla="*/ 5121737 w 5121737"/>
                <a:gd name="connsiteY3" fmla="*/ 2603761 h 5137411"/>
                <a:gd name="connsiteX4" fmla="*/ 2588087 w 5121737"/>
                <a:gd name="connsiteY4" fmla="*/ 5137411 h 5137411"/>
                <a:gd name="connsiteX5" fmla="*/ 54437 w 5121737"/>
                <a:gd name="connsiteY5" fmla="*/ 2603761 h 5137411"/>
                <a:gd name="connsiteX0" fmla="*/ 16756 w 5084056"/>
                <a:gd name="connsiteY0" fmla="*/ 2532352 h 5066002"/>
                <a:gd name="connsiteX1" fmla="*/ 1502656 w 5084056"/>
                <a:gd name="connsiteY1" fmla="*/ 1465552 h 5066002"/>
                <a:gd name="connsiteX2" fmla="*/ 2550406 w 5084056"/>
                <a:gd name="connsiteY2" fmla="*/ 17752 h 5066002"/>
                <a:gd name="connsiteX3" fmla="*/ 5084056 w 5084056"/>
                <a:gd name="connsiteY3" fmla="*/ 2532352 h 5066002"/>
                <a:gd name="connsiteX4" fmla="*/ 2550406 w 5084056"/>
                <a:gd name="connsiteY4" fmla="*/ 5066002 h 5066002"/>
                <a:gd name="connsiteX5" fmla="*/ 16756 w 5084056"/>
                <a:gd name="connsiteY5" fmla="*/ 2532352 h 5066002"/>
                <a:gd name="connsiteX0" fmla="*/ 16756 w 5144870"/>
                <a:gd name="connsiteY0" fmla="*/ 2522862 h 5056512"/>
                <a:gd name="connsiteX1" fmla="*/ 1502656 w 5144870"/>
                <a:gd name="connsiteY1" fmla="*/ 1456062 h 5056512"/>
                <a:gd name="connsiteX2" fmla="*/ 2550406 w 5144870"/>
                <a:gd name="connsiteY2" fmla="*/ 8262 h 5056512"/>
                <a:gd name="connsiteX3" fmla="*/ 4207756 w 5144870"/>
                <a:gd name="connsiteY3" fmla="*/ 941712 h 5056512"/>
                <a:gd name="connsiteX4" fmla="*/ 5084056 w 5144870"/>
                <a:gd name="connsiteY4" fmla="*/ 2522862 h 5056512"/>
                <a:gd name="connsiteX5" fmla="*/ 2550406 w 5144870"/>
                <a:gd name="connsiteY5" fmla="*/ 5056512 h 5056512"/>
                <a:gd name="connsiteX6" fmla="*/ 16756 w 5144870"/>
                <a:gd name="connsiteY6" fmla="*/ 2522862 h 5056512"/>
                <a:gd name="connsiteX0" fmla="*/ 16756 w 5124175"/>
                <a:gd name="connsiteY0" fmla="*/ 2514716 h 5048366"/>
                <a:gd name="connsiteX1" fmla="*/ 1502656 w 5124175"/>
                <a:gd name="connsiteY1" fmla="*/ 1447916 h 5048366"/>
                <a:gd name="connsiteX2" fmla="*/ 2550406 w 5124175"/>
                <a:gd name="connsiteY2" fmla="*/ 116 h 5048366"/>
                <a:gd name="connsiteX3" fmla="*/ 3712456 w 5124175"/>
                <a:gd name="connsiteY3" fmla="*/ 1524116 h 5048366"/>
                <a:gd name="connsiteX4" fmla="*/ 5084056 w 5124175"/>
                <a:gd name="connsiteY4" fmla="*/ 2514716 h 5048366"/>
                <a:gd name="connsiteX5" fmla="*/ 2550406 w 5124175"/>
                <a:gd name="connsiteY5" fmla="*/ 5048366 h 5048366"/>
                <a:gd name="connsiteX6" fmla="*/ 16756 w 5124175"/>
                <a:gd name="connsiteY6" fmla="*/ 2514716 h 5048366"/>
                <a:gd name="connsiteX0" fmla="*/ 16756 w 5095345"/>
                <a:gd name="connsiteY0" fmla="*/ 2514716 h 5097037"/>
                <a:gd name="connsiteX1" fmla="*/ 1502656 w 5095345"/>
                <a:gd name="connsiteY1" fmla="*/ 1447916 h 5097037"/>
                <a:gd name="connsiteX2" fmla="*/ 2550406 w 5095345"/>
                <a:gd name="connsiteY2" fmla="*/ 116 h 5097037"/>
                <a:gd name="connsiteX3" fmla="*/ 3712456 w 5095345"/>
                <a:gd name="connsiteY3" fmla="*/ 1524116 h 5097037"/>
                <a:gd name="connsiteX4" fmla="*/ 5084056 w 5095345"/>
                <a:gd name="connsiteY4" fmla="*/ 2514716 h 5097037"/>
                <a:gd name="connsiteX5" fmla="*/ 4264907 w 5095345"/>
                <a:gd name="connsiteY5" fmla="*/ 4057766 h 5097037"/>
                <a:gd name="connsiteX6" fmla="*/ 2550406 w 5095345"/>
                <a:gd name="connsiteY6" fmla="*/ 5048366 h 5097037"/>
                <a:gd name="connsiteX7" fmla="*/ 16756 w 5095345"/>
                <a:gd name="connsiteY7" fmla="*/ 2514716 h 5097037"/>
                <a:gd name="connsiteX0" fmla="*/ 16756 w 5087088"/>
                <a:gd name="connsiteY0" fmla="*/ 2514716 h 5051792"/>
                <a:gd name="connsiteX1" fmla="*/ 1502656 w 5087088"/>
                <a:gd name="connsiteY1" fmla="*/ 1447916 h 5051792"/>
                <a:gd name="connsiteX2" fmla="*/ 2550406 w 5087088"/>
                <a:gd name="connsiteY2" fmla="*/ 116 h 5051792"/>
                <a:gd name="connsiteX3" fmla="*/ 3712456 w 5087088"/>
                <a:gd name="connsiteY3" fmla="*/ 1524116 h 5051792"/>
                <a:gd name="connsiteX4" fmla="*/ 5084056 w 5087088"/>
                <a:gd name="connsiteY4" fmla="*/ 2514716 h 5051792"/>
                <a:gd name="connsiteX5" fmla="*/ 2721857 w 5087088"/>
                <a:gd name="connsiteY5" fmla="*/ 3048116 h 5051792"/>
                <a:gd name="connsiteX6" fmla="*/ 2550406 w 5087088"/>
                <a:gd name="connsiteY6" fmla="*/ 5048366 h 5051792"/>
                <a:gd name="connsiteX7" fmla="*/ 16756 w 5087088"/>
                <a:gd name="connsiteY7" fmla="*/ 2514716 h 5051792"/>
                <a:gd name="connsiteX0" fmla="*/ 16756 w 5087088"/>
                <a:gd name="connsiteY0" fmla="*/ 2514716 h 5054640"/>
                <a:gd name="connsiteX1" fmla="*/ 1502656 w 5087088"/>
                <a:gd name="connsiteY1" fmla="*/ 1447916 h 5054640"/>
                <a:gd name="connsiteX2" fmla="*/ 2550406 w 5087088"/>
                <a:gd name="connsiteY2" fmla="*/ 116 h 5054640"/>
                <a:gd name="connsiteX3" fmla="*/ 3712456 w 5087088"/>
                <a:gd name="connsiteY3" fmla="*/ 1524116 h 5054640"/>
                <a:gd name="connsiteX4" fmla="*/ 5084056 w 5087088"/>
                <a:gd name="connsiteY4" fmla="*/ 2514716 h 5054640"/>
                <a:gd name="connsiteX5" fmla="*/ 2721857 w 5087088"/>
                <a:gd name="connsiteY5" fmla="*/ 3048116 h 5054640"/>
                <a:gd name="connsiteX6" fmla="*/ 2550406 w 5087088"/>
                <a:gd name="connsiteY6" fmla="*/ 5048366 h 5054640"/>
                <a:gd name="connsiteX7" fmla="*/ 835907 w 5087088"/>
                <a:gd name="connsiteY7" fmla="*/ 3638666 h 5054640"/>
                <a:gd name="connsiteX8" fmla="*/ 16756 w 5087088"/>
                <a:gd name="connsiteY8" fmla="*/ 2514716 h 5054640"/>
                <a:gd name="connsiteX0" fmla="*/ 29 w 5070361"/>
                <a:gd name="connsiteY0" fmla="*/ 2514716 h 5048664"/>
                <a:gd name="connsiteX1" fmla="*/ 1485929 w 5070361"/>
                <a:gd name="connsiteY1" fmla="*/ 1447916 h 5048664"/>
                <a:gd name="connsiteX2" fmla="*/ 2533679 w 5070361"/>
                <a:gd name="connsiteY2" fmla="*/ 116 h 5048664"/>
                <a:gd name="connsiteX3" fmla="*/ 3695729 w 5070361"/>
                <a:gd name="connsiteY3" fmla="*/ 1524116 h 5048664"/>
                <a:gd name="connsiteX4" fmla="*/ 5067329 w 5070361"/>
                <a:gd name="connsiteY4" fmla="*/ 2514716 h 5048664"/>
                <a:gd name="connsiteX5" fmla="*/ 2705130 w 5070361"/>
                <a:gd name="connsiteY5" fmla="*/ 3048116 h 5048664"/>
                <a:gd name="connsiteX6" fmla="*/ 2533679 w 5070361"/>
                <a:gd name="connsiteY6" fmla="*/ 5048366 h 5048664"/>
                <a:gd name="connsiteX7" fmla="*/ 1524030 w 5070361"/>
                <a:gd name="connsiteY7" fmla="*/ 2895716 h 5048664"/>
                <a:gd name="connsiteX8" fmla="*/ 29 w 5070361"/>
                <a:gd name="connsiteY8" fmla="*/ 2514716 h 5048664"/>
                <a:gd name="connsiteX0" fmla="*/ 29 w 5070631"/>
                <a:gd name="connsiteY0" fmla="*/ 2514716 h 5049645"/>
                <a:gd name="connsiteX1" fmla="*/ 1485929 w 5070631"/>
                <a:gd name="connsiteY1" fmla="*/ 1447916 h 5049645"/>
                <a:gd name="connsiteX2" fmla="*/ 2533679 w 5070631"/>
                <a:gd name="connsiteY2" fmla="*/ 116 h 5049645"/>
                <a:gd name="connsiteX3" fmla="*/ 3695729 w 5070631"/>
                <a:gd name="connsiteY3" fmla="*/ 1524116 h 5049645"/>
                <a:gd name="connsiteX4" fmla="*/ 5067329 w 5070631"/>
                <a:gd name="connsiteY4" fmla="*/ 2514716 h 5049645"/>
                <a:gd name="connsiteX5" fmla="*/ 2876580 w 5070631"/>
                <a:gd name="connsiteY5" fmla="*/ 3200516 h 5049645"/>
                <a:gd name="connsiteX6" fmla="*/ 2533679 w 5070631"/>
                <a:gd name="connsiteY6" fmla="*/ 5048366 h 5049645"/>
                <a:gd name="connsiteX7" fmla="*/ 1524030 w 5070631"/>
                <a:gd name="connsiteY7" fmla="*/ 2895716 h 5049645"/>
                <a:gd name="connsiteX8" fmla="*/ 29 w 5070631"/>
                <a:gd name="connsiteY8" fmla="*/ 2514716 h 5049645"/>
                <a:gd name="connsiteX0" fmla="*/ 29 w 5070631"/>
                <a:gd name="connsiteY0" fmla="*/ 2514716 h 5048449"/>
                <a:gd name="connsiteX1" fmla="*/ 1485929 w 5070631"/>
                <a:gd name="connsiteY1" fmla="*/ 1447916 h 5048449"/>
                <a:gd name="connsiteX2" fmla="*/ 2533679 w 5070631"/>
                <a:gd name="connsiteY2" fmla="*/ 116 h 5048449"/>
                <a:gd name="connsiteX3" fmla="*/ 3695729 w 5070631"/>
                <a:gd name="connsiteY3" fmla="*/ 1524116 h 5048449"/>
                <a:gd name="connsiteX4" fmla="*/ 5067329 w 5070631"/>
                <a:gd name="connsiteY4" fmla="*/ 2514716 h 5048449"/>
                <a:gd name="connsiteX5" fmla="*/ 2876580 w 5070631"/>
                <a:gd name="connsiteY5" fmla="*/ 3200516 h 5048449"/>
                <a:gd name="connsiteX6" fmla="*/ 2533679 w 5070631"/>
                <a:gd name="connsiteY6" fmla="*/ 5048366 h 5048449"/>
                <a:gd name="connsiteX7" fmla="*/ 1524030 w 5070631"/>
                <a:gd name="connsiteY7" fmla="*/ 2895716 h 5048449"/>
                <a:gd name="connsiteX8" fmla="*/ 29 w 5070631"/>
                <a:gd name="connsiteY8" fmla="*/ 2514716 h 5048449"/>
                <a:gd name="connsiteX0" fmla="*/ 29 w 5079116"/>
                <a:gd name="connsiteY0" fmla="*/ 2514716 h 5048449"/>
                <a:gd name="connsiteX1" fmla="*/ 1485929 w 5079116"/>
                <a:gd name="connsiteY1" fmla="*/ 1447916 h 5048449"/>
                <a:gd name="connsiteX2" fmla="*/ 2533679 w 5079116"/>
                <a:gd name="connsiteY2" fmla="*/ 116 h 5048449"/>
                <a:gd name="connsiteX3" fmla="*/ 3695729 w 5079116"/>
                <a:gd name="connsiteY3" fmla="*/ 1524116 h 5048449"/>
                <a:gd name="connsiteX4" fmla="*/ 5067329 w 5079116"/>
                <a:gd name="connsiteY4" fmla="*/ 2514716 h 5048449"/>
                <a:gd name="connsiteX5" fmla="*/ 2876580 w 5079116"/>
                <a:gd name="connsiteY5" fmla="*/ 3200516 h 5048449"/>
                <a:gd name="connsiteX6" fmla="*/ 2533679 w 5079116"/>
                <a:gd name="connsiteY6" fmla="*/ 5048366 h 5048449"/>
                <a:gd name="connsiteX7" fmla="*/ 1524030 w 5079116"/>
                <a:gd name="connsiteY7" fmla="*/ 2895716 h 5048449"/>
                <a:gd name="connsiteX8" fmla="*/ 29 w 5079116"/>
                <a:gd name="connsiteY8" fmla="*/ 2514716 h 5048449"/>
                <a:gd name="connsiteX0" fmla="*/ 29 w 5079116"/>
                <a:gd name="connsiteY0" fmla="*/ 2515021 h 5048754"/>
                <a:gd name="connsiteX1" fmla="*/ 1485929 w 5079116"/>
                <a:gd name="connsiteY1" fmla="*/ 1448221 h 5048754"/>
                <a:gd name="connsiteX2" fmla="*/ 2533679 w 5079116"/>
                <a:gd name="connsiteY2" fmla="*/ 421 h 5048754"/>
                <a:gd name="connsiteX3" fmla="*/ 3695729 w 5079116"/>
                <a:gd name="connsiteY3" fmla="*/ 1524421 h 5048754"/>
                <a:gd name="connsiteX4" fmla="*/ 5067329 w 5079116"/>
                <a:gd name="connsiteY4" fmla="*/ 2515021 h 5048754"/>
                <a:gd name="connsiteX5" fmla="*/ 2876580 w 5079116"/>
                <a:gd name="connsiteY5" fmla="*/ 3200821 h 5048754"/>
                <a:gd name="connsiteX6" fmla="*/ 2533679 w 5079116"/>
                <a:gd name="connsiteY6" fmla="*/ 5048671 h 5048754"/>
                <a:gd name="connsiteX7" fmla="*/ 1524030 w 5079116"/>
                <a:gd name="connsiteY7" fmla="*/ 2896021 h 5048754"/>
                <a:gd name="connsiteX8" fmla="*/ 29 w 5079116"/>
                <a:gd name="connsiteY8" fmla="*/ 2515021 h 5048754"/>
                <a:gd name="connsiteX0" fmla="*/ 40849 w 5119936"/>
                <a:gd name="connsiteY0" fmla="*/ 2515021 h 5048754"/>
                <a:gd name="connsiteX1" fmla="*/ 1526749 w 5119936"/>
                <a:gd name="connsiteY1" fmla="*/ 1448221 h 5048754"/>
                <a:gd name="connsiteX2" fmla="*/ 2574499 w 5119936"/>
                <a:gd name="connsiteY2" fmla="*/ 421 h 5048754"/>
                <a:gd name="connsiteX3" fmla="*/ 3736549 w 5119936"/>
                <a:gd name="connsiteY3" fmla="*/ 1524421 h 5048754"/>
                <a:gd name="connsiteX4" fmla="*/ 5108149 w 5119936"/>
                <a:gd name="connsiteY4" fmla="*/ 2515021 h 5048754"/>
                <a:gd name="connsiteX5" fmla="*/ 2917400 w 5119936"/>
                <a:gd name="connsiteY5" fmla="*/ 3200821 h 5048754"/>
                <a:gd name="connsiteX6" fmla="*/ 2574499 w 5119936"/>
                <a:gd name="connsiteY6" fmla="*/ 5048671 h 5048754"/>
                <a:gd name="connsiteX7" fmla="*/ 1564850 w 5119936"/>
                <a:gd name="connsiteY7" fmla="*/ 2896021 h 5048754"/>
                <a:gd name="connsiteX8" fmla="*/ 40849 w 5119936"/>
                <a:gd name="connsiteY8" fmla="*/ 2515021 h 504875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28192 w 5107279"/>
                <a:gd name="connsiteY0" fmla="*/ 2515021 h 5048924"/>
                <a:gd name="connsiteX1" fmla="*/ 1514092 w 5107279"/>
                <a:gd name="connsiteY1" fmla="*/ 1448221 h 5048924"/>
                <a:gd name="connsiteX2" fmla="*/ 2561842 w 5107279"/>
                <a:gd name="connsiteY2" fmla="*/ 421 h 5048924"/>
                <a:gd name="connsiteX3" fmla="*/ 3723892 w 5107279"/>
                <a:gd name="connsiteY3" fmla="*/ 1524421 h 5048924"/>
                <a:gd name="connsiteX4" fmla="*/ 5095492 w 5107279"/>
                <a:gd name="connsiteY4" fmla="*/ 2515021 h 5048924"/>
                <a:gd name="connsiteX5" fmla="*/ 2904743 w 5107279"/>
                <a:gd name="connsiteY5" fmla="*/ 3200821 h 5048924"/>
                <a:gd name="connsiteX6" fmla="*/ 2561842 w 5107279"/>
                <a:gd name="connsiteY6" fmla="*/ 5048671 h 5048924"/>
                <a:gd name="connsiteX7" fmla="*/ 1552193 w 5107279"/>
                <a:gd name="connsiteY7" fmla="*/ 3067471 h 5048924"/>
                <a:gd name="connsiteX8" fmla="*/ 28192 w 5107279"/>
                <a:gd name="connsiteY8" fmla="*/ 2515021 h 5048924"/>
                <a:gd name="connsiteX0" fmla="*/ 28192 w 5107279"/>
                <a:gd name="connsiteY0" fmla="*/ 2515021 h 5050456"/>
                <a:gd name="connsiteX1" fmla="*/ 1514092 w 5107279"/>
                <a:gd name="connsiteY1" fmla="*/ 1448221 h 5050456"/>
                <a:gd name="connsiteX2" fmla="*/ 2561842 w 5107279"/>
                <a:gd name="connsiteY2" fmla="*/ 421 h 5050456"/>
                <a:gd name="connsiteX3" fmla="*/ 3723892 w 5107279"/>
                <a:gd name="connsiteY3" fmla="*/ 1524421 h 5050456"/>
                <a:gd name="connsiteX4" fmla="*/ 5095492 w 5107279"/>
                <a:gd name="connsiteY4" fmla="*/ 2515021 h 5050456"/>
                <a:gd name="connsiteX5" fmla="*/ 2904743 w 5107279"/>
                <a:gd name="connsiteY5" fmla="*/ 3200821 h 5050456"/>
                <a:gd name="connsiteX6" fmla="*/ 2561842 w 5107279"/>
                <a:gd name="connsiteY6" fmla="*/ 5048671 h 5050456"/>
                <a:gd name="connsiteX7" fmla="*/ 1552193 w 5107279"/>
                <a:gd name="connsiteY7" fmla="*/ 3067471 h 5050456"/>
                <a:gd name="connsiteX8" fmla="*/ 28192 w 5107279"/>
                <a:gd name="connsiteY8" fmla="*/ 2515021 h 5050456"/>
                <a:gd name="connsiteX0" fmla="*/ 28192 w 5095562"/>
                <a:gd name="connsiteY0" fmla="*/ 2515021 h 5049595"/>
                <a:gd name="connsiteX1" fmla="*/ 1514092 w 5095562"/>
                <a:gd name="connsiteY1" fmla="*/ 1448221 h 5049595"/>
                <a:gd name="connsiteX2" fmla="*/ 2561842 w 5095562"/>
                <a:gd name="connsiteY2" fmla="*/ 421 h 5049595"/>
                <a:gd name="connsiteX3" fmla="*/ 3723892 w 5095562"/>
                <a:gd name="connsiteY3" fmla="*/ 1524421 h 5049595"/>
                <a:gd name="connsiteX4" fmla="*/ 5095492 w 5095562"/>
                <a:gd name="connsiteY4" fmla="*/ 2515021 h 5049595"/>
                <a:gd name="connsiteX5" fmla="*/ 3666743 w 5095562"/>
                <a:gd name="connsiteY5" fmla="*/ 3315121 h 5049595"/>
                <a:gd name="connsiteX6" fmla="*/ 2561842 w 5095562"/>
                <a:gd name="connsiteY6" fmla="*/ 5048671 h 5049595"/>
                <a:gd name="connsiteX7" fmla="*/ 1552193 w 5095562"/>
                <a:gd name="connsiteY7" fmla="*/ 3067471 h 5049595"/>
                <a:gd name="connsiteX8" fmla="*/ 28192 w 5095562"/>
                <a:gd name="connsiteY8" fmla="*/ 2515021 h 5049595"/>
                <a:gd name="connsiteX0" fmla="*/ 28192 w 5095562"/>
                <a:gd name="connsiteY0" fmla="*/ 2515021 h 5048791"/>
                <a:gd name="connsiteX1" fmla="*/ 1514092 w 5095562"/>
                <a:gd name="connsiteY1" fmla="*/ 1448221 h 5048791"/>
                <a:gd name="connsiteX2" fmla="*/ 2561842 w 5095562"/>
                <a:gd name="connsiteY2" fmla="*/ 421 h 5048791"/>
                <a:gd name="connsiteX3" fmla="*/ 3723892 w 5095562"/>
                <a:gd name="connsiteY3" fmla="*/ 1524421 h 5048791"/>
                <a:gd name="connsiteX4" fmla="*/ 5095492 w 5095562"/>
                <a:gd name="connsiteY4" fmla="*/ 2515021 h 5048791"/>
                <a:gd name="connsiteX5" fmla="*/ 3666743 w 5095562"/>
                <a:gd name="connsiteY5" fmla="*/ 3315121 h 5048791"/>
                <a:gd name="connsiteX6" fmla="*/ 2561842 w 5095562"/>
                <a:gd name="connsiteY6" fmla="*/ 5048671 h 5048791"/>
                <a:gd name="connsiteX7" fmla="*/ 1552193 w 5095562"/>
                <a:gd name="connsiteY7" fmla="*/ 3067471 h 5048791"/>
                <a:gd name="connsiteX8" fmla="*/ 28192 w 5095562"/>
                <a:gd name="connsiteY8" fmla="*/ 2515021 h 5048791"/>
                <a:gd name="connsiteX0" fmla="*/ 28192 w 5095558"/>
                <a:gd name="connsiteY0" fmla="*/ 2515021 h 5048791"/>
                <a:gd name="connsiteX1" fmla="*/ 1514092 w 5095558"/>
                <a:gd name="connsiteY1" fmla="*/ 1448221 h 5048791"/>
                <a:gd name="connsiteX2" fmla="*/ 2561842 w 5095558"/>
                <a:gd name="connsiteY2" fmla="*/ 421 h 5048791"/>
                <a:gd name="connsiteX3" fmla="*/ 3723892 w 5095558"/>
                <a:gd name="connsiteY3" fmla="*/ 1524421 h 5048791"/>
                <a:gd name="connsiteX4" fmla="*/ 5095492 w 5095558"/>
                <a:gd name="connsiteY4" fmla="*/ 2515021 h 5048791"/>
                <a:gd name="connsiteX5" fmla="*/ 3666743 w 5095558"/>
                <a:gd name="connsiteY5" fmla="*/ 3315121 h 5048791"/>
                <a:gd name="connsiteX6" fmla="*/ 2561842 w 5095558"/>
                <a:gd name="connsiteY6" fmla="*/ 5048671 h 5048791"/>
                <a:gd name="connsiteX7" fmla="*/ 1552193 w 5095558"/>
                <a:gd name="connsiteY7" fmla="*/ 3067471 h 5048791"/>
                <a:gd name="connsiteX8" fmla="*/ 28192 w 5095558"/>
                <a:gd name="connsiteY8" fmla="*/ 2515021 h 5048791"/>
                <a:gd name="connsiteX0" fmla="*/ 0 w 5067366"/>
                <a:gd name="connsiteY0" fmla="*/ 2515021 h 5048895"/>
                <a:gd name="connsiteX1" fmla="*/ 1485900 w 5067366"/>
                <a:gd name="connsiteY1" fmla="*/ 1448221 h 5048895"/>
                <a:gd name="connsiteX2" fmla="*/ 2533650 w 5067366"/>
                <a:gd name="connsiteY2" fmla="*/ 421 h 5048895"/>
                <a:gd name="connsiteX3" fmla="*/ 3695700 w 5067366"/>
                <a:gd name="connsiteY3" fmla="*/ 1524421 h 5048895"/>
                <a:gd name="connsiteX4" fmla="*/ 5067300 w 5067366"/>
                <a:gd name="connsiteY4" fmla="*/ 2515021 h 5048895"/>
                <a:gd name="connsiteX5" fmla="*/ 3638551 w 5067366"/>
                <a:gd name="connsiteY5" fmla="*/ 3315121 h 5048895"/>
                <a:gd name="connsiteX6" fmla="*/ 2533650 w 5067366"/>
                <a:gd name="connsiteY6" fmla="*/ 5048671 h 5048895"/>
                <a:gd name="connsiteX7" fmla="*/ 1485901 w 5067366"/>
                <a:gd name="connsiteY7" fmla="*/ 3429421 h 5048895"/>
                <a:gd name="connsiteX8" fmla="*/ 0 w 5067366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70969"/>
                <a:gd name="connsiteY0" fmla="*/ 2515021 h 5048895"/>
                <a:gd name="connsiteX1" fmla="*/ 1488007 w 5070969"/>
                <a:gd name="connsiteY1" fmla="*/ 1448221 h 5048895"/>
                <a:gd name="connsiteX2" fmla="*/ 2535757 w 5070969"/>
                <a:gd name="connsiteY2" fmla="*/ 421 h 5048895"/>
                <a:gd name="connsiteX3" fmla="*/ 3697807 w 5070969"/>
                <a:gd name="connsiteY3" fmla="*/ 1524421 h 5048895"/>
                <a:gd name="connsiteX4" fmla="*/ 5069407 w 5070969"/>
                <a:gd name="connsiteY4" fmla="*/ 2515021 h 5048895"/>
                <a:gd name="connsiteX5" fmla="*/ 3640658 w 5070969"/>
                <a:gd name="connsiteY5" fmla="*/ 3315121 h 5048895"/>
                <a:gd name="connsiteX6" fmla="*/ 2535757 w 5070969"/>
                <a:gd name="connsiteY6" fmla="*/ 5048671 h 5048895"/>
                <a:gd name="connsiteX7" fmla="*/ 1488008 w 5070969"/>
                <a:gd name="connsiteY7" fmla="*/ 3429421 h 5048895"/>
                <a:gd name="connsiteX8" fmla="*/ 2107 w 5070969"/>
                <a:gd name="connsiteY8" fmla="*/ 2515021 h 5048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0969" h="5048895">
                  <a:moveTo>
                    <a:pt x="2107" y="2515021"/>
                  </a:moveTo>
                  <a:cubicBezTo>
                    <a:pt x="-55043" y="1918121"/>
                    <a:pt x="1065732" y="1867321"/>
                    <a:pt x="1488007" y="1448221"/>
                  </a:cubicBezTo>
                  <a:cubicBezTo>
                    <a:pt x="1910282" y="1029121"/>
                    <a:pt x="1691207" y="25821"/>
                    <a:pt x="2535757" y="421"/>
                  </a:cubicBezTo>
                  <a:cubicBezTo>
                    <a:pt x="3380307" y="-24979"/>
                    <a:pt x="3275532" y="1105321"/>
                    <a:pt x="3697807" y="1524421"/>
                  </a:cubicBezTo>
                  <a:cubicBezTo>
                    <a:pt x="4120082" y="1943521"/>
                    <a:pt x="5021782" y="1626021"/>
                    <a:pt x="5069407" y="2515021"/>
                  </a:cubicBezTo>
                  <a:cubicBezTo>
                    <a:pt x="5117032" y="3404021"/>
                    <a:pt x="4062933" y="2892846"/>
                    <a:pt x="3640658" y="3315121"/>
                  </a:cubicBezTo>
                  <a:cubicBezTo>
                    <a:pt x="3218383" y="3737396"/>
                    <a:pt x="3161232" y="5029621"/>
                    <a:pt x="2535757" y="5048671"/>
                  </a:cubicBezTo>
                  <a:cubicBezTo>
                    <a:pt x="1910282" y="5067721"/>
                    <a:pt x="1834083" y="3870746"/>
                    <a:pt x="1488008" y="3429421"/>
                  </a:cubicBezTo>
                  <a:cubicBezTo>
                    <a:pt x="1141933" y="2988096"/>
                    <a:pt x="59257" y="3111921"/>
                    <a:pt x="2107" y="2515021"/>
                  </a:cubicBezTo>
                  <a:close/>
                </a:path>
              </a:pathLst>
            </a:custGeom>
            <a:solidFill>
              <a:srgbClr val="F47A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1"/>
            <p:cNvSpPr/>
            <p:nvPr/>
          </p:nvSpPr>
          <p:spPr>
            <a:xfrm>
              <a:off x="1855149" y="2033388"/>
              <a:ext cx="2822362" cy="2810075"/>
            </a:xfrm>
            <a:custGeom>
              <a:avLst/>
              <a:gdLst>
                <a:gd name="connsiteX0" fmla="*/ 0 w 5067300"/>
                <a:gd name="connsiteY0" fmla="*/ 2533650 h 5067300"/>
                <a:gd name="connsiteX1" fmla="*/ 2533650 w 5067300"/>
                <a:gd name="connsiteY1" fmla="*/ 0 h 5067300"/>
                <a:gd name="connsiteX2" fmla="*/ 5067300 w 5067300"/>
                <a:gd name="connsiteY2" fmla="*/ 2533650 h 5067300"/>
                <a:gd name="connsiteX3" fmla="*/ 2533650 w 5067300"/>
                <a:gd name="connsiteY3" fmla="*/ 5067300 h 5067300"/>
                <a:gd name="connsiteX4" fmla="*/ 0 w 5067300"/>
                <a:gd name="connsiteY4" fmla="*/ 2533650 h 5067300"/>
                <a:gd name="connsiteX0" fmla="*/ 0 w 5067300"/>
                <a:gd name="connsiteY0" fmla="*/ 2514600 h 5048250"/>
                <a:gd name="connsiteX1" fmla="*/ 2533650 w 5067300"/>
                <a:gd name="connsiteY1" fmla="*/ 0 h 5048250"/>
                <a:gd name="connsiteX2" fmla="*/ 5067300 w 5067300"/>
                <a:gd name="connsiteY2" fmla="*/ 2514600 h 5048250"/>
                <a:gd name="connsiteX3" fmla="*/ 2533650 w 5067300"/>
                <a:gd name="connsiteY3" fmla="*/ 5048250 h 5048250"/>
                <a:gd name="connsiteX4" fmla="*/ 0 w 5067300"/>
                <a:gd name="connsiteY4" fmla="*/ 2514600 h 5048250"/>
                <a:gd name="connsiteX0" fmla="*/ 54437 w 5121737"/>
                <a:gd name="connsiteY0" fmla="*/ 2603761 h 5137411"/>
                <a:gd name="connsiteX1" fmla="*/ 987887 w 5121737"/>
                <a:gd name="connsiteY1" fmla="*/ 755911 h 5137411"/>
                <a:gd name="connsiteX2" fmla="*/ 2588087 w 5121737"/>
                <a:gd name="connsiteY2" fmla="*/ 89161 h 5137411"/>
                <a:gd name="connsiteX3" fmla="*/ 5121737 w 5121737"/>
                <a:gd name="connsiteY3" fmla="*/ 2603761 h 5137411"/>
                <a:gd name="connsiteX4" fmla="*/ 2588087 w 5121737"/>
                <a:gd name="connsiteY4" fmla="*/ 5137411 h 5137411"/>
                <a:gd name="connsiteX5" fmla="*/ 54437 w 5121737"/>
                <a:gd name="connsiteY5" fmla="*/ 2603761 h 5137411"/>
                <a:gd name="connsiteX0" fmla="*/ 16756 w 5084056"/>
                <a:gd name="connsiteY0" fmla="*/ 2532352 h 5066002"/>
                <a:gd name="connsiteX1" fmla="*/ 1502656 w 5084056"/>
                <a:gd name="connsiteY1" fmla="*/ 1465552 h 5066002"/>
                <a:gd name="connsiteX2" fmla="*/ 2550406 w 5084056"/>
                <a:gd name="connsiteY2" fmla="*/ 17752 h 5066002"/>
                <a:gd name="connsiteX3" fmla="*/ 5084056 w 5084056"/>
                <a:gd name="connsiteY3" fmla="*/ 2532352 h 5066002"/>
                <a:gd name="connsiteX4" fmla="*/ 2550406 w 5084056"/>
                <a:gd name="connsiteY4" fmla="*/ 5066002 h 5066002"/>
                <a:gd name="connsiteX5" fmla="*/ 16756 w 5084056"/>
                <a:gd name="connsiteY5" fmla="*/ 2532352 h 5066002"/>
                <a:gd name="connsiteX0" fmla="*/ 16756 w 5144870"/>
                <a:gd name="connsiteY0" fmla="*/ 2522862 h 5056512"/>
                <a:gd name="connsiteX1" fmla="*/ 1502656 w 5144870"/>
                <a:gd name="connsiteY1" fmla="*/ 1456062 h 5056512"/>
                <a:gd name="connsiteX2" fmla="*/ 2550406 w 5144870"/>
                <a:gd name="connsiteY2" fmla="*/ 8262 h 5056512"/>
                <a:gd name="connsiteX3" fmla="*/ 4207756 w 5144870"/>
                <a:gd name="connsiteY3" fmla="*/ 941712 h 5056512"/>
                <a:gd name="connsiteX4" fmla="*/ 5084056 w 5144870"/>
                <a:gd name="connsiteY4" fmla="*/ 2522862 h 5056512"/>
                <a:gd name="connsiteX5" fmla="*/ 2550406 w 5144870"/>
                <a:gd name="connsiteY5" fmla="*/ 5056512 h 5056512"/>
                <a:gd name="connsiteX6" fmla="*/ 16756 w 5144870"/>
                <a:gd name="connsiteY6" fmla="*/ 2522862 h 5056512"/>
                <a:gd name="connsiteX0" fmla="*/ 16756 w 5124175"/>
                <a:gd name="connsiteY0" fmla="*/ 2514716 h 5048366"/>
                <a:gd name="connsiteX1" fmla="*/ 1502656 w 5124175"/>
                <a:gd name="connsiteY1" fmla="*/ 1447916 h 5048366"/>
                <a:gd name="connsiteX2" fmla="*/ 2550406 w 5124175"/>
                <a:gd name="connsiteY2" fmla="*/ 116 h 5048366"/>
                <a:gd name="connsiteX3" fmla="*/ 3712456 w 5124175"/>
                <a:gd name="connsiteY3" fmla="*/ 1524116 h 5048366"/>
                <a:gd name="connsiteX4" fmla="*/ 5084056 w 5124175"/>
                <a:gd name="connsiteY4" fmla="*/ 2514716 h 5048366"/>
                <a:gd name="connsiteX5" fmla="*/ 2550406 w 5124175"/>
                <a:gd name="connsiteY5" fmla="*/ 5048366 h 5048366"/>
                <a:gd name="connsiteX6" fmla="*/ 16756 w 5124175"/>
                <a:gd name="connsiteY6" fmla="*/ 2514716 h 5048366"/>
                <a:gd name="connsiteX0" fmla="*/ 16756 w 5095345"/>
                <a:gd name="connsiteY0" fmla="*/ 2514716 h 5097037"/>
                <a:gd name="connsiteX1" fmla="*/ 1502656 w 5095345"/>
                <a:gd name="connsiteY1" fmla="*/ 1447916 h 5097037"/>
                <a:gd name="connsiteX2" fmla="*/ 2550406 w 5095345"/>
                <a:gd name="connsiteY2" fmla="*/ 116 h 5097037"/>
                <a:gd name="connsiteX3" fmla="*/ 3712456 w 5095345"/>
                <a:gd name="connsiteY3" fmla="*/ 1524116 h 5097037"/>
                <a:gd name="connsiteX4" fmla="*/ 5084056 w 5095345"/>
                <a:gd name="connsiteY4" fmla="*/ 2514716 h 5097037"/>
                <a:gd name="connsiteX5" fmla="*/ 4264907 w 5095345"/>
                <a:gd name="connsiteY5" fmla="*/ 4057766 h 5097037"/>
                <a:gd name="connsiteX6" fmla="*/ 2550406 w 5095345"/>
                <a:gd name="connsiteY6" fmla="*/ 5048366 h 5097037"/>
                <a:gd name="connsiteX7" fmla="*/ 16756 w 5095345"/>
                <a:gd name="connsiteY7" fmla="*/ 2514716 h 5097037"/>
                <a:gd name="connsiteX0" fmla="*/ 16756 w 5087088"/>
                <a:gd name="connsiteY0" fmla="*/ 2514716 h 5051792"/>
                <a:gd name="connsiteX1" fmla="*/ 1502656 w 5087088"/>
                <a:gd name="connsiteY1" fmla="*/ 1447916 h 5051792"/>
                <a:gd name="connsiteX2" fmla="*/ 2550406 w 5087088"/>
                <a:gd name="connsiteY2" fmla="*/ 116 h 5051792"/>
                <a:gd name="connsiteX3" fmla="*/ 3712456 w 5087088"/>
                <a:gd name="connsiteY3" fmla="*/ 1524116 h 5051792"/>
                <a:gd name="connsiteX4" fmla="*/ 5084056 w 5087088"/>
                <a:gd name="connsiteY4" fmla="*/ 2514716 h 5051792"/>
                <a:gd name="connsiteX5" fmla="*/ 2721857 w 5087088"/>
                <a:gd name="connsiteY5" fmla="*/ 3048116 h 5051792"/>
                <a:gd name="connsiteX6" fmla="*/ 2550406 w 5087088"/>
                <a:gd name="connsiteY6" fmla="*/ 5048366 h 5051792"/>
                <a:gd name="connsiteX7" fmla="*/ 16756 w 5087088"/>
                <a:gd name="connsiteY7" fmla="*/ 2514716 h 5051792"/>
                <a:gd name="connsiteX0" fmla="*/ 16756 w 5087088"/>
                <a:gd name="connsiteY0" fmla="*/ 2514716 h 5054640"/>
                <a:gd name="connsiteX1" fmla="*/ 1502656 w 5087088"/>
                <a:gd name="connsiteY1" fmla="*/ 1447916 h 5054640"/>
                <a:gd name="connsiteX2" fmla="*/ 2550406 w 5087088"/>
                <a:gd name="connsiteY2" fmla="*/ 116 h 5054640"/>
                <a:gd name="connsiteX3" fmla="*/ 3712456 w 5087088"/>
                <a:gd name="connsiteY3" fmla="*/ 1524116 h 5054640"/>
                <a:gd name="connsiteX4" fmla="*/ 5084056 w 5087088"/>
                <a:gd name="connsiteY4" fmla="*/ 2514716 h 5054640"/>
                <a:gd name="connsiteX5" fmla="*/ 2721857 w 5087088"/>
                <a:gd name="connsiteY5" fmla="*/ 3048116 h 5054640"/>
                <a:gd name="connsiteX6" fmla="*/ 2550406 w 5087088"/>
                <a:gd name="connsiteY6" fmla="*/ 5048366 h 5054640"/>
                <a:gd name="connsiteX7" fmla="*/ 835907 w 5087088"/>
                <a:gd name="connsiteY7" fmla="*/ 3638666 h 5054640"/>
                <a:gd name="connsiteX8" fmla="*/ 16756 w 5087088"/>
                <a:gd name="connsiteY8" fmla="*/ 2514716 h 5054640"/>
                <a:gd name="connsiteX0" fmla="*/ 29 w 5070361"/>
                <a:gd name="connsiteY0" fmla="*/ 2514716 h 5048664"/>
                <a:gd name="connsiteX1" fmla="*/ 1485929 w 5070361"/>
                <a:gd name="connsiteY1" fmla="*/ 1447916 h 5048664"/>
                <a:gd name="connsiteX2" fmla="*/ 2533679 w 5070361"/>
                <a:gd name="connsiteY2" fmla="*/ 116 h 5048664"/>
                <a:gd name="connsiteX3" fmla="*/ 3695729 w 5070361"/>
                <a:gd name="connsiteY3" fmla="*/ 1524116 h 5048664"/>
                <a:gd name="connsiteX4" fmla="*/ 5067329 w 5070361"/>
                <a:gd name="connsiteY4" fmla="*/ 2514716 h 5048664"/>
                <a:gd name="connsiteX5" fmla="*/ 2705130 w 5070361"/>
                <a:gd name="connsiteY5" fmla="*/ 3048116 h 5048664"/>
                <a:gd name="connsiteX6" fmla="*/ 2533679 w 5070361"/>
                <a:gd name="connsiteY6" fmla="*/ 5048366 h 5048664"/>
                <a:gd name="connsiteX7" fmla="*/ 1524030 w 5070361"/>
                <a:gd name="connsiteY7" fmla="*/ 2895716 h 5048664"/>
                <a:gd name="connsiteX8" fmla="*/ 29 w 5070361"/>
                <a:gd name="connsiteY8" fmla="*/ 2514716 h 5048664"/>
                <a:gd name="connsiteX0" fmla="*/ 29 w 5070631"/>
                <a:gd name="connsiteY0" fmla="*/ 2514716 h 5049645"/>
                <a:gd name="connsiteX1" fmla="*/ 1485929 w 5070631"/>
                <a:gd name="connsiteY1" fmla="*/ 1447916 h 5049645"/>
                <a:gd name="connsiteX2" fmla="*/ 2533679 w 5070631"/>
                <a:gd name="connsiteY2" fmla="*/ 116 h 5049645"/>
                <a:gd name="connsiteX3" fmla="*/ 3695729 w 5070631"/>
                <a:gd name="connsiteY3" fmla="*/ 1524116 h 5049645"/>
                <a:gd name="connsiteX4" fmla="*/ 5067329 w 5070631"/>
                <a:gd name="connsiteY4" fmla="*/ 2514716 h 5049645"/>
                <a:gd name="connsiteX5" fmla="*/ 2876580 w 5070631"/>
                <a:gd name="connsiteY5" fmla="*/ 3200516 h 5049645"/>
                <a:gd name="connsiteX6" fmla="*/ 2533679 w 5070631"/>
                <a:gd name="connsiteY6" fmla="*/ 5048366 h 5049645"/>
                <a:gd name="connsiteX7" fmla="*/ 1524030 w 5070631"/>
                <a:gd name="connsiteY7" fmla="*/ 2895716 h 5049645"/>
                <a:gd name="connsiteX8" fmla="*/ 29 w 5070631"/>
                <a:gd name="connsiteY8" fmla="*/ 2514716 h 5049645"/>
                <a:gd name="connsiteX0" fmla="*/ 29 w 5070631"/>
                <a:gd name="connsiteY0" fmla="*/ 2514716 h 5048449"/>
                <a:gd name="connsiteX1" fmla="*/ 1485929 w 5070631"/>
                <a:gd name="connsiteY1" fmla="*/ 1447916 h 5048449"/>
                <a:gd name="connsiteX2" fmla="*/ 2533679 w 5070631"/>
                <a:gd name="connsiteY2" fmla="*/ 116 h 5048449"/>
                <a:gd name="connsiteX3" fmla="*/ 3695729 w 5070631"/>
                <a:gd name="connsiteY3" fmla="*/ 1524116 h 5048449"/>
                <a:gd name="connsiteX4" fmla="*/ 5067329 w 5070631"/>
                <a:gd name="connsiteY4" fmla="*/ 2514716 h 5048449"/>
                <a:gd name="connsiteX5" fmla="*/ 2876580 w 5070631"/>
                <a:gd name="connsiteY5" fmla="*/ 3200516 h 5048449"/>
                <a:gd name="connsiteX6" fmla="*/ 2533679 w 5070631"/>
                <a:gd name="connsiteY6" fmla="*/ 5048366 h 5048449"/>
                <a:gd name="connsiteX7" fmla="*/ 1524030 w 5070631"/>
                <a:gd name="connsiteY7" fmla="*/ 2895716 h 5048449"/>
                <a:gd name="connsiteX8" fmla="*/ 29 w 5070631"/>
                <a:gd name="connsiteY8" fmla="*/ 2514716 h 5048449"/>
                <a:gd name="connsiteX0" fmla="*/ 29 w 5079116"/>
                <a:gd name="connsiteY0" fmla="*/ 2514716 h 5048449"/>
                <a:gd name="connsiteX1" fmla="*/ 1485929 w 5079116"/>
                <a:gd name="connsiteY1" fmla="*/ 1447916 h 5048449"/>
                <a:gd name="connsiteX2" fmla="*/ 2533679 w 5079116"/>
                <a:gd name="connsiteY2" fmla="*/ 116 h 5048449"/>
                <a:gd name="connsiteX3" fmla="*/ 3695729 w 5079116"/>
                <a:gd name="connsiteY3" fmla="*/ 1524116 h 5048449"/>
                <a:gd name="connsiteX4" fmla="*/ 5067329 w 5079116"/>
                <a:gd name="connsiteY4" fmla="*/ 2514716 h 5048449"/>
                <a:gd name="connsiteX5" fmla="*/ 2876580 w 5079116"/>
                <a:gd name="connsiteY5" fmla="*/ 3200516 h 5048449"/>
                <a:gd name="connsiteX6" fmla="*/ 2533679 w 5079116"/>
                <a:gd name="connsiteY6" fmla="*/ 5048366 h 5048449"/>
                <a:gd name="connsiteX7" fmla="*/ 1524030 w 5079116"/>
                <a:gd name="connsiteY7" fmla="*/ 2895716 h 5048449"/>
                <a:gd name="connsiteX8" fmla="*/ 29 w 5079116"/>
                <a:gd name="connsiteY8" fmla="*/ 2514716 h 5048449"/>
                <a:gd name="connsiteX0" fmla="*/ 29 w 5079116"/>
                <a:gd name="connsiteY0" fmla="*/ 2515021 h 5048754"/>
                <a:gd name="connsiteX1" fmla="*/ 1485929 w 5079116"/>
                <a:gd name="connsiteY1" fmla="*/ 1448221 h 5048754"/>
                <a:gd name="connsiteX2" fmla="*/ 2533679 w 5079116"/>
                <a:gd name="connsiteY2" fmla="*/ 421 h 5048754"/>
                <a:gd name="connsiteX3" fmla="*/ 3695729 w 5079116"/>
                <a:gd name="connsiteY3" fmla="*/ 1524421 h 5048754"/>
                <a:gd name="connsiteX4" fmla="*/ 5067329 w 5079116"/>
                <a:gd name="connsiteY4" fmla="*/ 2515021 h 5048754"/>
                <a:gd name="connsiteX5" fmla="*/ 2876580 w 5079116"/>
                <a:gd name="connsiteY5" fmla="*/ 3200821 h 5048754"/>
                <a:gd name="connsiteX6" fmla="*/ 2533679 w 5079116"/>
                <a:gd name="connsiteY6" fmla="*/ 5048671 h 5048754"/>
                <a:gd name="connsiteX7" fmla="*/ 1524030 w 5079116"/>
                <a:gd name="connsiteY7" fmla="*/ 2896021 h 5048754"/>
                <a:gd name="connsiteX8" fmla="*/ 29 w 5079116"/>
                <a:gd name="connsiteY8" fmla="*/ 2515021 h 5048754"/>
                <a:gd name="connsiteX0" fmla="*/ 40849 w 5119936"/>
                <a:gd name="connsiteY0" fmla="*/ 2515021 h 5048754"/>
                <a:gd name="connsiteX1" fmla="*/ 1526749 w 5119936"/>
                <a:gd name="connsiteY1" fmla="*/ 1448221 h 5048754"/>
                <a:gd name="connsiteX2" fmla="*/ 2574499 w 5119936"/>
                <a:gd name="connsiteY2" fmla="*/ 421 h 5048754"/>
                <a:gd name="connsiteX3" fmla="*/ 3736549 w 5119936"/>
                <a:gd name="connsiteY3" fmla="*/ 1524421 h 5048754"/>
                <a:gd name="connsiteX4" fmla="*/ 5108149 w 5119936"/>
                <a:gd name="connsiteY4" fmla="*/ 2515021 h 5048754"/>
                <a:gd name="connsiteX5" fmla="*/ 2917400 w 5119936"/>
                <a:gd name="connsiteY5" fmla="*/ 3200821 h 5048754"/>
                <a:gd name="connsiteX6" fmla="*/ 2574499 w 5119936"/>
                <a:gd name="connsiteY6" fmla="*/ 5048671 h 5048754"/>
                <a:gd name="connsiteX7" fmla="*/ 1564850 w 5119936"/>
                <a:gd name="connsiteY7" fmla="*/ 2896021 h 5048754"/>
                <a:gd name="connsiteX8" fmla="*/ 40849 w 5119936"/>
                <a:gd name="connsiteY8" fmla="*/ 2515021 h 504875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28192 w 5107279"/>
                <a:gd name="connsiteY0" fmla="*/ 2515021 h 5048924"/>
                <a:gd name="connsiteX1" fmla="*/ 1514092 w 5107279"/>
                <a:gd name="connsiteY1" fmla="*/ 1448221 h 5048924"/>
                <a:gd name="connsiteX2" fmla="*/ 2561842 w 5107279"/>
                <a:gd name="connsiteY2" fmla="*/ 421 h 5048924"/>
                <a:gd name="connsiteX3" fmla="*/ 3723892 w 5107279"/>
                <a:gd name="connsiteY3" fmla="*/ 1524421 h 5048924"/>
                <a:gd name="connsiteX4" fmla="*/ 5095492 w 5107279"/>
                <a:gd name="connsiteY4" fmla="*/ 2515021 h 5048924"/>
                <a:gd name="connsiteX5" fmla="*/ 2904743 w 5107279"/>
                <a:gd name="connsiteY5" fmla="*/ 3200821 h 5048924"/>
                <a:gd name="connsiteX6" fmla="*/ 2561842 w 5107279"/>
                <a:gd name="connsiteY6" fmla="*/ 5048671 h 5048924"/>
                <a:gd name="connsiteX7" fmla="*/ 1552193 w 5107279"/>
                <a:gd name="connsiteY7" fmla="*/ 3067471 h 5048924"/>
                <a:gd name="connsiteX8" fmla="*/ 28192 w 5107279"/>
                <a:gd name="connsiteY8" fmla="*/ 2515021 h 5048924"/>
                <a:gd name="connsiteX0" fmla="*/ 28192 w 5107279"/>
                <a:gd name="connsiteY0" fmla="*/ 2515021 h 5050456"/>
                <a:gd name="connsiteX1" fmla="*/ 1514092 w 5107279"/>
                <a:gd name="connsiteY1" fmla="*/ 1448221 h 5050456"/>
                <a:gd name="connsiteX2" fmla="*/ 2561842 w 5107279"/>
                <a:gd name="connsiteY2" fmla="*/ 421 h 5050456"/>
                <a:gd name="connsiteX3" fmla="*/ 3723892 w 5107279"/>
                <a:gd name="connsiteY3" fmla="*/ 1524421 h 5050456"/>
                <a:gd name="connsiteX4" fmla="*/ 5095492 w 5107279"/>
                <a:gd name="connsiteY4" fmla="*/ 2515021 h 5050456"/>
                <a:gd name="connsiteX5" fmla="*/ 2904743 w 5107279"/>
                <a:gd name="connsiteY5" fmla="*/ 3200821 h 5050456"/>
                <a:gd name="connsiteX6" fmla="*/ 2561842 w 5107279"/>
                <a:gd name="connsiteY6" fmla="*/ 5048671 h 5050456"/>
                <a:gd name="connsiteX7" fmla="*/ 1552193 w 5107279"/>
                <a:gd name="connsiteY7" fmla="*/ 3067471 h 5050456"/>
                <a:gd name="connsiteX8" fmla="*/ 28192 w 5107279"/>
                <a:gd name="connsiteY8" fmla="*/ 2515021 h 5050456"/>
                <a:gd name="connsiteX0" fmla="*/ 28192 w 5095562"/>
                <a:gd name="connsiteY0" fmla="*/ 2515021 h 5049595"/>
                <a:gd name="connsiteX1" fmla="*/ 1514092 w 5095562"/>
                <a:gd name="connsiteY1" fmla="*/ 1448221 h 5049595"/>
                <a:gd name="connsiteX2" fmla="*/ 2561842 w 5095562"/>
                <a:gd name="connsiteY2" fmla="*/ 421 h 5049595"/>
                <a:gd name="connsiteX3" fmla="*/ 3723892 w 5095562"/>
                <a:gd name="connsiteY3" fmla="*/ 1524421 h 5049595"/>
                <a:gd name="connsiteX4" fmla="*/ 5095492 w 5095562"/>
                <a:gd name="connsiteY4" fmla="*/ 2515021 h 5049595"/>
                <a:gd name="connsiteX5" fmla="*/ 3666743 w 5095562"/>
                <a:gd name="connsiteY5" fmla="*/ 3315121 h 5049595"/>
                <a:gd name="connsiteX6" fmla="*/ 2561842 w 5095562"/>
                <a:gd name="connsiteY6" fmla="*/ 5048671 h 5049595"/>
                <a:gd name="connsiteX7" fmla="*/ 1552193 w 5095562"/>
                <a:gd name="connsiteY7" fmla="*/ 3067471 h 5049595"/>
                <a:gd name="connsiteX8" fmla="*/ 28192 w 5095562"/>
                <a:gd name="connsiteY8" fmla="*/ 2515021 h 5049595"/>
                <a:gd name="connsiteX0" fmla="*/ 28192 w 5095562"/>
                <a:gd name="connsiteY0" fmla="*/ 2515021 h 5048791"/>
                <a:gd name="connsiteX1" fmla="*/ 1514092 w 5095562"/>
                <a:gd name="connsiteY1" fmla="*/ 1448221 h 5048791"/>
                <a:gd name="connsiteX2" fmla="*/ 2561842 w 5095562"/>
                <a:gd name="connsiteY2" fmla="*/ 421 h 5048791"/>
                <a:gd name="connsiteX3" fmla="*/ 3723892 w 5095562"/>
                <a:gd name="connsiteY3" fmla="*/ 1524421 h 5048791"/>
                <a:gd name="connsiteX4" fmla="*/ 5095492 w 5095562"/>
                <a:gd name="connsiteY4" fmla="*/ 2515021 h 5048791"/>
                <a:gd name="connsiteX5" fmla="*/ 3666743 w 5095562"/>
                <a:gd name="connsiteY5" fmla="*/ 3315121 h 5048791"/>
                <a:gd name="connsiteX6" fmla="*/ 2561842 w 5095562"/>
                <a:gd name="connsiteY6" fmla="*/ 5048671 h 5048791"/>
                <a:gd name="connsiteX7" fmla="*/ 1552193 w 5095562"/>
                <a:gd name="connsiteY7" fmla="*/ 3067471 h 5048791"/>
                <a:gd name="connsiteX8" fmla="*/ 28192 w 5095562"/>
                <a:gd name="connsiteY8" fmla="*/ 2515021 h 5048791"/>
                <a:gd name="connsiteX0" fmla="*/ 28192 w 5095558"/>
                <a:gd name="connsiteY0" fmla="*/ 2515021 h 5048791"/>
                <a:gd name="connsiteX1" fmla="*/ 1514092 w 5095558"/>
                <a:gd name="connsiteY1" fmla="*/ 1448221 h 5048791"/>
                <a:gd name="connsiteX2" fmla="*/ 2561842 w 5095558"/>
                <a:gd name="connsiteY2" fmla="*/ 421 h 5048791"/>
                <a:gd name="connsiteX3" fmla="*/ 3723892 w 5095558"/>
                <a:gd name="connsiteY3" fmla="*/ 1524421 h 5048791"/>
                <a:gd name="connsiteX4" fmla="*/ 5095492 w 5095558"/>
                <a:gd name="connsiteY4" fmla="*/ 2515021 h 5048791"/>
                <a:gd name="connsiteX5" fmla="*/ 3666743 w 5095558"/>
                <a:gd name="connsiteY5" fmla="*/ 3315121 h 5048791"/>
                <a:gd name="connsiteX6" fmla="*/ 2561842 w 5095558"/>
                <a:gd name="connsiteY6" fmla="*/ 5048671 h 5048791"/>
                <a:gd name="connsiteX7" fmla="*/ 1552193 w 5095558"/>
                <a:gd name="connsiteY7" fmla="*/ 3067471 h 5048791"/>
                <a:gd name="connsiteX8" fmla="*/ 28192 w 5095558"/>
                <a:gd name="connsiteY8" fmla="*/ 2515021 h 5048791"/>
                <a:gd name="connsiteX0" fmla="*/ 0 w 5067366"/>
                <a:gd name="connsiteY0" fmla="*/ 2515021 h 5048895"/>
                <a:gd name="connsiteX1" fmla="*/ 1485900 w 5067366"/>
                <a:gd name="connsiteY1" fmla="*/ 1448221 h 5048895"/>
                <a:gd name="connsiteX2" fmla="*/ 2533650 w 5067366"/>
                <a:gd name="connsiteY2" fmla="*/ 421 h 5048895"/>
                <a:gd name="connsiteX3" fmla="*/ 3695700 w 5067366"/>
                <a:gd name="connsiteY3" fmla="*/ 1524421 h 5048895"/>
                <a:gd name="connsiteX4" fmla="*/ 5067300 w 5067366"/>
                <a:gd name="connsiteY4" fmla="*/ 2515021 h 5048895"/>
                <a:gd name="connsiteX5" fmla="*/ 3638551 w 5067366"/>
                <a:gd name="connsiteY5" fmla="*/ 3315121 h 5048895"/>
                <a:gd name="connsiteX6" fmla="*/ 2533650 w 5067366"/>
                <a:gd name="connsiteY6" fmla="*/ 5048671 h 5048895"/>
                <a:gd name="connsiteX7" fmla="*/ 1485901 w 5067366"/>
                <a:gd name="connsiteY7" fmla="*/ 3429421 h 5048895"/>
                <a:gd name="connsiteX8" fmla="*/ 0 w 5067366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70969"/>
                <a:gd name="connsiteY0" fmla="*/ 2515021 h 5048895"/>
                <a:gd name="connsiteX1" fmla="*/ 1488007 w 5070969"/>
                <a:gd name="connsiteY1" fmla="*/ 1448221 h 5048895"/>
                <a:gd name="connsiteX2" fmla="*/ 2535757 w 5070969"/>
                <a:gd name="connsiteY2" fmla="*/ 421 h 5048895"/>
                <a:gd name="connsiteX3" fmla="*/ 3697807 w 5070969"/>
                <a:gd name="connsiteY3" fmla="*/ 1524421 h 5048895"/>
                <a:gd name="connsiteX4" fmla="*/ 5069407 w 5070969"/>
                <a:gd name="connsiteY4" fmla="*/ 2515021 h 5048895"/>
                <a:gd name="connsiteX5" fmla="*/ 3640658 w 5070969"/>
                <a:gd name="connsiteY5" fmla="*/ 3315121 h 5048895"/>
                <a:gd name="connsiteX6" fmla="*/ 2535757 w 5070969"/>
                <a:gd name="connsiteY6" fmla="*/ 5048671 h 5048895"/>
                <a:gd name="connsiteX7" fmla="*/ 1488008 w 5070969"/>
                <a:gd name="connsiteY7" fmla="*/ 3429421 h 5048895"/>
                <a:gd name="connsiteX8" fmla="*/ 2107 w 5070969"/>
                <a:gd name="connsiteY8" fmla="*/ 2515021 h 5048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0969" h="5048895">
                  <a:moveTo>
                    <a:pt x="2107" y="2515021"/>
                  </a:moveTo>
                  <a:cubicBezTo>
                    <a:pt x="-55043" y="1918121"/>
                    <a:pt x="1065732" y="1867321"/>
                    <a:pt x="1488007" y="1448221"/>
                  </a:cubicBezTo>
                  <a:cubicBezTo>
                    <a:pt x="1910282" y="1029121"/>
                    <a:pt x="1691207" y="25821"/>
                    <a:pt x="2535757" y="421"/>
                  </a:cubicBezTo>
                  <a:cubicBezTo>
                    <a:pt x="3380307" y="-24979"/>
                    <a:pt x="3275532" y="1105321"/>
                    <a:pt x="3697807" y="1524421"/>
                  </a:cubicBezTo>
                  <a:cubicBezTo>
                    <a:pt x="4120082" y="1943521"/>
                    <a:pt x="5021782" y="1626021"/>
                    <a:pt x="5069407" y="2515021"/>
                  </a:cubicBezTo>
                  <a:cubicBezTo>
                    <a:pt x="5117032" y="3404021"/>
                    <a:pt x="4062933" y="2892846"/>
                    <a:pt x="3640658" y="3315121"/>
                  </a:cubicBezTo>
                  <a:cubicBezTo>
                    <a:pt x="3218383" y="3737396"/>
                    <a:pt x="3161232" y="5029621"/>
                    <a:pt x="2535757" y="5048671"/>
                  </a:cubicBezTo>
                  <a:cubicBezTo>
                    <a:pt x="1910282" y="5067721"/>
                    <a:pt x="1834083" y="3870746"/>
                    <a:pt x="1488008" y="3429421"/>
                  </a:cubicBezTo>
                  <a:cubicBezTo>
                    <a:pt x="1141933" y="2988096"/>
                    <a:pt x="59257" y="3111921"/>
                    <a:pt x="2107" y="2515021"/>
                  </a:cubicBezTo>
                  <a:close/>
                </a:path>
              </a:pathLst>
            </a:custGeom>
            <a:solidFill>
              <a:srgbClr val="4E57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椭圆 1"/>
            <p:cNvSpPr/>
            <p:nvPr/>
          </p:nvSpPr>
          <p:spPr>
            <a:xfrm>
              <a:off x="2246145" y="2422681"/>
              <a:ext cx="2040371" cy="2031489"/>
            </a:xfrm>
            <a:custGeom>
              <a:avLst/>
              <a:gdLst>
                <a:gd name="connsiteX0" fmla="*/ 0 w 5067300"/>
                <a:gd name="connsiteY0" fmla="*/ 2533650 h 5067300"/>
                <a:gd name="connsiteX1" fmla="*/ 2533650 w 5067300"/>
                <a:gd name="connsiteY1" fmla="*/ 0 h 5067300"/>
                <a:gd name="connsiteX2" fmla="*/ 5067300 w 5067300"/>
                <a:gd name="connsiteY2" fmla="*/ 2533650 h 5067300"/>
                <a:gd name="connsiteX3" fmla="*/ 2533650 w 5067300"/>
                <a:gd name="connsiteY3" fmla="*/ 5067300 h 5067300"/>
                <a:gd name="connsiteX4" fmla="*/ 0 w 5067300"/>
                <a:gd name="connsiteY4" fmla="*/ 2533650 h 5067300"/>
                <a:gd name="connsiteX0" fmla="*/ 0 w 5067300"/>
                <a:gd name="connsiteY0" fmla="*/ 2514600 h 5048250"/>
                <a:gd name="connsiteX1" fmla="*/ 2533650 w 5067300"/>
                <a:gd name="connsiteY1" fmla="*/ 0 h 5048250"/>
                <a:gd name="connsiteX2" fmla="*/ 5067300 w 5067300"/>
                <a:gd name="connsiteY2" fmla="*/ 2514600 h 5048250"/>
                <a:gd name="connsiteX3" fmla="*/ 2533650 w 5067300"/>
                <a:gd name="connsiteY3" fmla="*/ 5048250 h 5048250"/>
                <a:gd name="connsiteX4" fmla="*/ 0 w 5067300"/>
                <a:gd name="connsiteY4" fmla="*/ 2514600 h 5048250"/>
                <a:gd name="connsiteX0" fmla="*/ 54437 w 5121737"/>
                <a:gd name="connsiteY0" fmla="*/ 2603761 h 5137411"/>
                <a:gd name="connsiteX1" fmla="*/ 987887 w 5121737"/>
                <a:gd name="connsiteY1" fmla="*/ 755911 h 5137411"/>
                <a:gd name="connsiteX2" fmla="*/ 2588087 w 5121737"/>
                <a:gd name="connsiteY2" fmla="*/ 89161 h 5137411"/>
                <a:gd name="connsiteX3" fmla="*/ 5121737 w 5121737"/>
                <a:gd name="connsiteY3" fmla="*/ 2603761 h 5137411"/>
                <a:gd name="connsiteX4" fmla="*/ 2588087 w 5121737"/>
                <a:gd name="connsiteY4" fmla="*/ 5137411 h 5137411"/>
                <a:gd name="connsiteX5" fmla="*/ 54437 w 5121737"/>
                <a:gd name="connsiteY5" fmla="*/ 2603761 h 5137411"/>
                <a:gd name="connsiteX0" fmla="*/ 16756 w 5084056"/>
                <a:gd name="connsiteY0" fmla="*/ 2532352 h 5066002"/>
                <a:gd name="connsiteX1" fmla="*/ 1502656 w 5084056"/>
                <a:gd name="connsiteY1" fmla="*/ 1465552 h 5066002"/>
                <a:gd name="connsiteX2" fmla="*/ 2550406 w 5084056"/>
                <a:gd name="connsiteY2" fmla="*/ 17752 h 5066002"/>
                <a:gd name="connsiteX3" fmla="*/ 5084056 w 5084056"/>
                <a:gd name="connsiteY3" fmla="*/ 2532352 h 5066002"/>
                <a:gd name="connsiteX4" fmla="*/ 2550406 w 5084056"/>
                <a:gd name="connsiteY4" fmla="*/ 5066002 h 5066002"/>
                <a:gd name="connsiteX5" fmla="*/ 16756 w 5084056"/>
                <a:gd name="connsiteY5" fmla="*/ 2532352 h 5066002"/>
                <a:gd name="connsiteX0" fmla="*/ 16756 w 5144870"/>
                <a:gd name="connsiteY0" fmla="*/ 2522862 h 5056512"/>
                <a:gd name="connsiteX1" fmla="*/ 1502656 w 5144870"/>
                <a:gd name="connsiteY1" fmla="*/ 1456062 h 5056512"/>
                <a:gd name="connsiteX2" fmla="*/ 2550406 w 5144870"/>
                <a:gd name="connsiteY2" fmla="*/ 8262 h 5056512"/>
                <a:gd name="connsiteX3" fmla="*/ 4207756 w 5144870"/>
                <a:gd name="connsiteY3" fmla="*/ 941712 h 5056512"/>
                <a:gd name="connsiteX4" fmla="*/ 5084056 w 5144870"/>
                <a:gd name="connsiteY4" fmla="*/ 2522862 h 5056512"/>
                <a:gd name="connsiteX5" fmla="*/ 2550406 w 5144870"/>
                <a:gd name="connsiteY5" fmla="*/ 5056512 h 5056512"/>
                <a:gd name="connsiteX6" fmla="*/ 16756 w 5144870"/>
                <a:gd name="connsiteY6" fmla="*/ 2522862 h 5056512"/>
                <a:gd name="connsiteX0" fmla="*/ 16756 w 5124175"/>
                <a:gd name="connsiteY0" fmla="*/ 2514716 h 5048366"/>
                <a:gd name="connsiteX1" fmla="*/ 1502656 w 5124175"/>
                <a:gd name="connsiteY1" fmla="*/ 1447916 h 5048366"/>
                <a:gd name="connsiteX2" fmla="*/ 2550406 w 5124175"/>
                <a:gd name="connsiteY2" fmla="*/ 116 h 5048366"/>
                <a:gd name="connsiteX3" fmla="*/ 3712456 w 5124175"/>
                <a:gd name="connsiteY3" fmla="*/ 1524116 h 5048366"/>
                <a:gd name="connsiteX4" fmla="*/ 5084056 w 5124175"/>
                <a:gd name="connsiteY4" fmla="*/ 2514716 h 5048366"/>
                <a:gd name="connsiteX5" fmla="*/ 2550406 w 5124175"/>
                <a:gd name="connsiteY5" fmla="*/ 5048366 h 5048366"/>
                <a:gd name="connsiteX6" fmla="*/ 16756 w 5124175"/>
                <a:gd name="connsiteY6" fmla="*/ 2514716 h 5048366"/>
                <a:gd name="connsiteX0" fmla="*/ 16756 w 5095345"/>
                <a:gd name="connsiteY0" fmla="*/ 2514716 h 5097037"/>
                <a:gd name="connsiteX1" fmla="*/ 1502656 w 5095345"/>
                <a:gd name="connsiteY1" fmla="*/ 1447916 h 5097037"/>
                <a:gd name="connsiteX2" fmla="*/ 2550406 w 5095345"/>
                <a:gd name="connsiteY2" fmla="*/ 116 h 5097037"/>
                <a:gd name="connsiteX3" fmla="*/ 3712456 w 5095345"/>
                <a:gd name="connsiteY3" fmla="*/ 1524116 h 5097037"/>
                <a:gd name="connsiteX4" fmla="*/ 5084056 w 5095345"/>
                <a:gd name="connsiteY4" fmla="*/ 2514716 h 5097037"/>
                <a:gd name="connsiteX5" fmla="*/ 4264907 w 5095345"/>
                <a:gd name="connsiteY5" fmla="*/ 4057766 h 5097037"/>
                <a:gd name="connsiteX6" fmla="*/ 2550406 w 5095345"/>
                <a:gd name="connsiteY6" fmla="*/ 5048366 h 5097037"/>
                <a:gd name="connsiteX7" fmla="*/ 16756 w 5095345"/>
                <a:gd name="connsiteY7" fmla="*/ 2514716 h 5097037"/>
                <a:gd name="connsiteX0" fmla="*/ 16756 w 5087088"/>
                <a:gd name="connsiteY0" fmla="*/ 2514716 h 5051792"/>
                <a:gd name="connsiteX1" fmla="*/ 1502656 w 5087088"/>
                <a:gd name="connsiteY1" fmla="*/ 1447916 h 5051792"/>
                <a:gd name="connsiteX2" fmla="*/ 2550406 w 5087088"/>
                <a:gd name="connsiteY2" fmla="*/ 116 h 5051792"/>
                <a:gd name="connsiteX3" fmla="*/ 3712456 w 5087088"/>
                <a:gd name="connsiteY3" fmla="*/ 1524116 h 5051792"/>
                <a:gd name="connsiteX4" fmla="*/ 5084056 w 5087088"/>
                <a:gd name="connsiteY4" fmla="*/ 2514716 h 5051792"/>
                <a:gd name="connsiteX5" fmla="*/ 2721857 w 5087088"/>
                <a:gd name="connsiteY5" fmla="*/ 3048116 h 5051792"/>
                <a:gd name="connsiteX6" fmla="*/ 2550406 w 5087088"/>
                <a:gd name="connsiteY6" fmla="*/ 5048366 h 5051792"/>
                <a:gd name="connsiteX7" fmla="*/ 16756 w 5087088"/>
                <a:gd name="connsiteY7" fmla="*/ 2514716 h 5051792"/>
                <a:gd name="connsiteX0" fmla="*/ 16756 w 5087088"/>
                <a:gd name="connsiteY0" fmla="*/ 2514716 h 5054640"/>
                <a:gd name="connsiteX1" fmla="*/ 1502656 w 5087088"/>
                <a:gd name="connsiteY1" fmla="*/ 1447916 h 5054640"/>
                <a:gd name="connsiteX2" fmla="*/ 2550406 w 5087088"/>
                <a:gd name="connsiteY2" fmla="*/ 116 h 5054640"/>
                <a:gd name="connsiteX3" fmla="*/ 3712456 w 5087088"/>
                <a:gd name="connsiteY3" fmla="*/ 1524116 h 5054640"/>
                <a:gd name="connsiteX4" fmla="*/ 5084056 w 5087088"/>
                <a:gd name="connsiteY4" fmla="*/ 2514716 h 5054640"/>
                <a:gd name="connsiteX5" fmla="*/ 2721857 w 5087088"/>
                <a:gd name="connsiteY5" fmla="*/ 3048116 h 5054640"/>
                <a:gd name="connsiteX6" fmla="*/ 2550406 w 5087088"/>
                <a:gd name="connsiteY6" fmla="*/ 5048366 h 5054640"/>
                <a:gd name="connsiteX7" fmla="*/ 835907 w 5087088"/>
                <a:gd name="connsiteY7" fmla="*/ 3638666 h 5054640"/>
                <a:gd name="connsiteX8" fmla="*/ 16756 w 5087088"/>
                <a:gd name="connsiteY8" fmla="*/ 2514716 h 5054640"/>
                <a:gd name="connsiteX0" fmla="*/ 29 w 5070361"/>
                <a:gd name="connsiteY0" fmla="*/ 2514716 h 5048664"/>
                <a:gd name="connsiteX1" fmla="*/ 1485929 w 5070361"/>
                <a:gd name="connsiteY1" fmla="*/ 1447916 h 5048664"/>
                <a:gd name="connsiteX2" fmla="*/ 2533679 w 5070361"/>
                <a:gd name="connsiteY2" fmla="*/ 116 h 5048664"/>
                <a:gd name="connsiteX3" fmla="*/ 3695729 w 5070361"/>
                <a:gd name="connsiteY3" fmla="*/ 1524116 h 5048664"/>
                <a:gd name="connsiteX4" fmla="*/ 5067329 w 5070361"/>
                <a:gd name="connsiteY4" fmla="*/ 2514716 h 5048664"/>
                <a:gd name="connsiteX5" fmla="*/ 2705130 w 5070361"/>
                <a:gd name="connsiteY5" fmla="*/ 3048116 h 5048664"/>
                <a:gd name="connsiteX6" fmla="*/ 2533679 w 5070361"/>
                <a:gd name="connsiteY6" fmla="*/ 5048366 h 5048664"/>
                <a:gd name="connsiteX7" fmla="*/ 1524030 w 5070361"/>
                <a:gd name="connsiteY7" fmla="*/ 2895716 h 5048664"/>
                <a:gd name="connsiteX8" fmla="*/ 29 w 5070361"/>
                <a:gd name="connsiteY8" fmla="*/ 2514716 h 5048664"/>
                <a:gd name="connsiteX0" fmla="*/ 29 w 5070631"/>
                <a:gd name="connsiteY0" fmla="*/ 2514716 h 5049645"/>
                <a:gd name="connsiteX1" fmla="*/ 1485929 w 5070631"/>
                <a:gd name="connsiteY1" fmla="*/ 1447916 h 5049645"/>
                <a:gd name="connsiteX2" fmla="*/ 2533679 w 5070631"/>
                <a:gd name="connsiteY2" fmla="*/ 116 h 5049645"/>
                <a:gd name="connsiteX3" fmla="*/ 3695729 w 5070631"/>
                <a:gd name="connsiteY3" fmla="*/ 1524116 h 5049645"/>
                <a:gd name="connsiteX4" fmla="*/ 5067329 w 5070631"/>
                <a:gd name="connsiteY4" fmla="*/ 2514716 h 5049645"/>
                <a:gd name="connsiteX5" fmla="*/ 2876580 w 5070631"/>
                <a:gd name="connsiteY5" fmla="*/ 3200516 h 5049645"/>
                <a:gd name="connsiteX6" fmla="*/ 2533679 w 5070631"/>
                <a:gd name="connsiteY6" fmla="*/ 5048366 h 5049645"/>
                <a:gd name="connsiteX7" fmla="*/ 1524030 w 5070631"/>
                <a:gd name="connsiteY7" fmla="*/ 2895716 h 5049645"/>
                <a:gd name="connsiteX8" fmla="*/ 29 w 5070631"/>
                <a:gd name="connsiteY8" fmla="*/ 2514716 h 5049645"/>
                <a:gd name="connsiteX0" fmla="*/ 29 w 5070631"/>
                <a:gd name="connsiteY0" fmla="*/ 2514716 h 5048449"/>
                <a:gd name="connsiteX1" fmla="*/ 1485929 w 5070631"/>
                <a:gd name="connsiteY1" fmla="*/ 1447916 h 5048449"/>
                <a:gd name="connsiteX2" fmla="*/ 2533679 w 5070631"/>
                <a:gd name="connsiteY2" fmla="*/ 116 h 5048449"/>
                <a:gd name="connsiteX3" fmla="*/ 3695729 w 5070631"/>
                <a:gd name="connsiteY3" fmla="*/ 1524116 h 5048449"/>
                <a:gd name="connsiteX4" fmla="*/ 5067329 w 5070631"/>
                <a:gd name="connsiteY4" fmla="*/ 2514716 h 5048449"/>
                <a:gd name="connsiteX5" fmla="*/ 2876580 w 5070631"/>
                <a:gd name="connsiteY5" fmla="*/ 3200516 h 5048449"/>
                <a:gd name="connsiteX6" fmla="*/ 2533679 w 5070631"/>
                <a:gd name="connsiteY6" fmla="*/ 5048366 h 5048449"/>
                <a:gd name="connsiteX7" fmla="*/ 1524030 w 5070631"/>
                <a:gd name="connsiteY7" fmla="*/ 2895716 h 5048449"/>
                <a:gd name="connsiteX8" fmla="*/ 29 w 5070631"/>
                <a:gd name="connsiteY8" fmla="*/ 2514716 h 5048449"/>
                <a:gd name="connsiteX0" fmla="*/ 29 w 5079116"/>
                <a:gd name="connsiteY0" fmla="*/ 2514716 h 5048449"/>
                <a:gd name="connsiteX1" fmla="*/ 1485929 w 5079116"/>
                <a:gd name="connsiteY1" fmla="*/ 1447916 h 5048449"/>
                <a:gd name="connsiteX2" fmla="*/ 2533679 w 5079116"/>
                <a:gd name="connsiteY2" fmla="*/ 116 h 5048449"/>
                <a:gd name="connsiteX3" fmla="*/ 3695729 w 5079116"/>
                <a:gd name="connsiteY3" fmla="*/ 1524116 h 5048449"/>
                <a:gd name="connsiteX4" fmla="*/ 5067329 w 5079116"/>
                <a:gd name="connsiteY4" fmla="*/ 2514716 h 5048449"/>
                <a:gd name="connsiteX5" fmla="*/ 2876580 w 5079116"/>
                <a:gd name="connsiteY5" fmla="*/ 3200516 h 5048449"/>
                <a:gd name="connsiteX6" fmla="*/ 2533679 w 5079116"/>
                <a:gd name="connsiteY6" fmla="*/ 5048366 h 5048449"/>
                <a:gd name="connsiteX7" fmla="*/ 1524030 w 5079116"/>
                <a:gd name="connsiteY7" fmla="*/ 2895716 h 5048449"/>
                <a:gd name="connsiteX8" fmla="*/ 29 w 5079116"/>
                <a:gd name="connsiteY8" fmla="*/ 2514716 h 5048449"/>
                <a:gd name="connsiteX0" fmla="*/ 29 w 5079116"/>
                <a:gd name="connsiteY0" fmla="*/ 2515021 h 5048754"/>
                <a:gd name="connsiteX1" fmla="*/ 1485929 w 5079116"/>
                <a:gd name="connsiteY1" fmla="*/ 1448221 h 5048754"/>
                <a:gd name="connsiteX2" fmla="*/ 2533679 w 5079116"/>
                <a:gd name="connsiteY2" fmla="*/ 421 h 5048754"/>
                <a:gd name="connsiteX3" fmla="*/ 3695729 w 5079116"/>
                <a:gd name="connsiteY3" fmla="*/ 1524421 h 5048754"/>
                <a:gd name="connsiteX4" fmla="*/ 5067329 w 5079116"/>
                <a:gd name="connsiteY4" fmla="*/ 2515021 h 5048754"/>
                <a:gd name="connsiteX5" fmla="*/ 2876580 w 5079116"/>
                <a:gd name="connsiteY5" fmla="*/ 3200821 h 5048754"/>
                <a:gd name="connsiteX6" fmla="*/ 2533679 w 5079116"/>
                <a:gd name="connsiteY6" fmla="*/ 5048671 h 5048754"/>
                <a:gd name="connsiteX7" fmla="*/ 1524030 w 5079116"/>
                <a:gd name="connsiteY7" fmla="*/ 2896021 h 5048754"/>
                <a:gd name="connsiteX8" fmla="*/ 29 w 5079116"/>
                <a:gd name="connsiteY8" fmla="*/ 2515021 h 5048754"/>
                <a:gd name="connsiteX0" fmla="*/ 40849 w 5119936"/>
                <a:gd name="connsiteY0" fmla="*/ 2515021 h 5048754"/>
                <a:gd name="connsiteX1" fmla="*/ 1526749 w 5119936"/>
                <a:gd name="connsiteY1" fmla="*/ 1448221 h 5048754"/>
                <a:gd name="connsiteX2" fmla="*/ 2574499 w 5119936"/>
                <a:gd name="connsiteY2" fmla="*/ 421 h 5048754"/>
                <a:gd name="connsiteX3" fmla="*/ 3736549 w 5119936"/>
                <a:gd name="connsiteY3" fmla="*/ 1524421 h 5048754"/>
                <a:gd name="connsiteX4" fmla="*/ 5108149 w 5119936"/>
                <a:gd name="connsiteY4" fmla="*/ 2515021 h 5048754"/>
                <a:gd name="connsiteX5" fmla="*/ 2917400 w 5119936"/>
                <a:gd name="connsiteY5" fmla="*/ 3200821 h 5048754"/>
                <a:gd name="connsiteX6" fmla="*/ 2574499 w 5119936"/>
                <a:gd name="connsiteY6" fmla="*/ 5048671 h 5048754"/>
                <a:gd name="connsiteX7" fmla="*/ 1564850 w 5119936"/>
                <a:gd name="connsiteY7" fmla="*/ 2896021 h 5048754"/>
                <a:gd name="connsiteX8" fmla="*/ 40849 w 5119936"/>
                <a:gd name="connsiteY8" fmla="*/ 2515021 h 504875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28192 w 5107279"/>
                <a:gd name="connsiteY0" fmla="*/ 2515021 h 5048924"/>
                <a:gd name="connsiteX1" fmla="*/ 1514092 w 5107279"/>
                <a:gd name="connsiteY1" fmla="*/ 1448221 h 5048924"/>
                <a:gd name="connsiteX2" fmla="*/ 2561842 w 5107279"/>
                <a:gd name="connsiteY2" fmla="*/ 421 h 5048924"/>
                <a:gd name="connsiteX3" fmla="*/ 3723892 w 5107279"/>
                <a:gd name="connsiteY3" fmla="*/ 1524421 h 5048924"/>
                <a:gd name="connsiteX4" fmla="*/ 5095492 w 5107279"/>
                <a:gd name="connsiteY4" fmla="*/ 2515021 h 5048924"/>
                <a:gd name="connsiteX5" fmla="*/ 2904743 w 5107279"/>
                <a:gd name="connsiteY5" fmla="*/ 3200821 h 5048924"/>
                <a:gd name="connsiteX6" fmla="*/ 2561842 w 5107279"/>
                <a:gd name="connsiteY6" fmla="*/ 5048671 h 5048924"/>
                <a:gd name="connsiteX7" fmla="*/ 1552193 w 5107279"/>
                <a:gd name="connsiteY7" fmla="*/ 3067471 h 5048924"/>
                <a:gd name="connsiteX8" fmla="*/ 28192 w 5107279"/>
                <a:gd name="connsiteY8" fmla="*/ 2515021 h 5048924"/>
                <a:gd name="connsiteX0" fmla="*/ 28192 w 5107279"/>
                <a:gd name="connsiteY0" fmla="*/ 2515021 h 5050456"/>
                <a:gd name="connsiteX1" fmla="*/ 1514092 w 5107279"/>
                <a:gd name="connsiteY1" fmla="*/ 1448221 h 5050456"/>
                <a:gd name="connsiteX2" fmla="*/ 2561842 w 5107279"/>
                <a:gd name="connsiteY2" fmla="*/ 421 h 5050456"/>
                <a:gd name="connsiteX3" fmla="*/ 3723892 w 5107279"/>
                <a:gd name="connsiteY3" fmla="*/ 1524421 h 5050456"/>
                <a:gd name="connsiteX4" fmla="*/ 5095492 w 5107279"/>
                <a:gd name="connsiteY4" fmla="*/ 2515021 h 5050456"/>
                <a:gd name="connsiteX5" fmla="*/ 2904743 w 5107279"/>
                <a:gd name="connsiteY5" fmla="*/ 3200821 h 5050456"/>
                <a:gd name="connsiteX6" fmla="*/ 2561842 w 5107279"/>
                <a:gd name="connsiteY6" fmla="*/ 5048671 h 5050456"/>
                <a:gd name="connsiteX7" fmla="*/ 1552193 w 5107279"/>
                <a:gd name="connsiteY7" fmla="*/ 3067471 h 5050456"/>
                <a:gd name="connsiteX8" fmla="*/ 28192 w 5107279"/>
                <a:gd name="connsiteY8" fmla="*/ 2515021 h 5050456"/>
                <a:gd name="connsiteX0" fmla="*/ 28192 w 5095562"/>
                <a:gd name="connsiteY0" fmla="*/ 2515021 h 5049595"/>
                <a:gd name="connsiteX1" fmla="*/ 1514092 w 5095562"/>
                <a:gd name="connsiteY1" fmla="*/ 1448221 h 5049595"/>
                <a:gd name="connsiteX2" fmla="*/ 2561842 w 5095562"/>
                <a:gd name="connsiteY2" fmla="*/ 421 h 5049595"/>
                <a:gd name="connsiteX3" fmla="*/ 3723892 w 5095562"/>
                <a:gd name="connsiteY3" fmla="*/ 1524421 h 5049595"/>
                <a:gd name="connsiteX4" fmla="*/ 5095492 w 5095562"/>
                <a:gd name="connsiteY4" fmla="*/ 2515021 h 5049595"/>
                <a:gd name="connsiteX5" fmla="*/ 3666743 w 5095562"/>
                <a:gd name="connsiteY5" fmla="*/ 3315121 h 5049595"/>
                <a:gd name="connsiteX6" fmla="*/ 2561842 w 5095562"/>
                <a:gd name="connsiteY6" fmla="*/ 5048671 h 5049595"/>
                <a:gd name="connsiteX7" fmla="*/ 1552193 w 5095562"/>
                <a:gd name="connsiteY7" fmla="*/ 3067471 h 5049595"/>
                <a:gd name="connsiteX8" fmla="*/ 28192 w 5095562"/>
                <a:gd name="connsiteY8" fmla="*/ 2515021 h 5049595"/>
                <a:gd name="connsiteX0" fmla="*/ 28192 w 5095562"/>
                <a:gd name="connsiteY0" fmla="*/ 2515021 h 5048791"/>
                <a:gd name="connsiteX1" fmla="*/ 1514092 w 5095562"/>
                <a:gd name="connsiteY1" fmla="*/ 1448221 h 5048791"/>
                <a:gd name="connsiteX2" fmla="*/ 2561842 w 5095562"/>
                <a:gd name="connsiteY2" fmla="*/ 421 h 5048791"/>
                <a:gd name="connsiteX3" fmla="*/ 3723892 w 5095562"/>
                <a:gd name="connsiteY3" fmla="*/ 1524421 h 5048791"/>
                <a:gd name="connsiteX4" fmla="*/ 5095492 w 5095562"/>
                <a:gd name="connsiteY4" fmla="*/ 2515021 h 5048791"/>
                <a:gd name="connsiteX5" fmla="*/ 3666743 w 5095562"/>
                <a:gd name="connsiteY5" fmla="*/ 3315121 h 5048791"/>
                <a:gd name="connsiteX6" fmla="*/ 2561842 w 5095562"/>
                <a:gd name="connsiteY6" fmla="*/ 5048671 h 5048791"/>
                <a:gd name="connsiteX7" fmla="*/ 1552193 w 5095562"/>
                <a:gd name="connsiteY7" fmla="*/ 3067471 h 5048791"/>
                <a:gd name="connsiteX8" fmla="*/ 28192 w 5095562"/>
                <a:gd name="connsiteY8" fmla="*/ 2515021 h 5048791"/>
                <a:gd name="connsiteX0" fmla="*/ 28192 w 5095558"/>
                <a:gd name="connsiteY0" fmla="*/ 2515021 h 5048791"/>
                <a:gd name="connsiteX1" fmla="*/ 1514092 w 5095558"/>
                <a:gd name="connsiteY1" fmla="*/ 1448221 h 5048791"/>
                <a:gd name="connsiteX2" fmla="*/ 2561842 w 5095558"/>
                <a:gd name="connsiteY2" fmla="*/ 421 h 5048791"/>
                <a:gd name="connsiteX3" fmla="*/ 3723892 w 5095558"/>
                <a:gd name="connsiteY3" fmla="*/ 1524421 h 5048791"/>
                <a:gd name="connsiteX4" fmla="*/ 5095492 w 5095558"/>
                <a:gd name="connsiteY4" fmla="*/ 2515021 h 5048791"/>
                <a:gd name="connsiteX5" fmla="*/ 3666743 w 5095558"/>
                <a:gd name="connsiteY5" fmla="*/ 3315121 h 5048791"/>
                <a:gd name="connsiteX6" fmla="*/ 2561842 w 5095558"/>
                <a:gd name="connsiteY6" fmla="*/ 5048671 h 5048791"/>
                <a:gd name="connsiteX7" fmla="*/ 1552193 w 5095558"/>
                <a:gd name="connsiteY7" fmla="*/ 3067471 h 5048791"/>
                <a:gd name="connsiteX8" fmla="*/ 28192 w 5095558"/>
                <a:gd name="connsiteY8" fmla="*/ 2515021 h 5048791"/>
                <a:gd name="connsiteX0" fmla="*/ 0 w 5067366"/>
                <a:gd name="connsiteY0" fmla="*/ 2515021 h 5048895"/>
                <a:gd name="connsiteX1" fmla="*/ 1485900 w 5067366"/>
                <a:gd name="connsiteY1" fmla="*/ 1448221 h 5048895"/>
                <a:gd name="connsiteX2" fmla="*/ 2533650 w 5067366"/>
                <a:gd name="connsiteY2" fmla="*/ 421 h 5048895"/>
                <a:gd name="connsiteX3" fmla="*/ 3695700 w 5067366"/>
                <a:gd name="connsiteY3" fmla="*/ 1524421 h 5048895"/>
                <a:gd name="connsiteX4" fmla="*/ 5067300 w 5067366"/>
                <a:gd name="connsiteY4" fmla="*/ 2515021 h 5048895"/>
                <a:gd name="connsiteX5" fmla="*/ 3638551 w 5067366"/>
                <a:gd name="connsiteY5" fmla="*/ 3315121 h 5048895"/>
                <a:gd name="connsiteX6" fmla="*/ 2533650 w 5067366"/>
                <a:gd name="connsiteY6" fmla="*/ 5048671 h 5048895"/>
                <a:gd name="connsiteX7" fmla="*/ 1485901 w 5067366"/>
                <a:gd name="connsiteY7" fmla="*/ 3429421 h 5048895"/>
                <a:gd name="connsiteX8" fmla="*/ 0 w 5067366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70969"/>
                <a:gd name="connsiteY0" fmla="*/ 2515021 h 5048895"/>
                <a:gd name="connsiteX1" fmla="*/ 1488007 w 5070969"/>
                <a:gd name="connsiteY1" fmla="*/ 1448221 h 5048895"/>
                <a:gd name="connsiteX2" fmla="*/ 2535757 w 5070969"/>
                <a:gd name="connsiteY2" fmla="*/ 421 h 5048895"/>
                <a:gd name="connsiteX3" fmla="*/ 3697807 w 5070969"/>
                <a:gd name="connsiteY3" fmla="*/ 1524421 h 5048895"/>
                <a:gd name="connsiteX4" fmla="*/ 5069407 w 5070969"/>
                <a:gd name="connsiteY4" fmla="*/ 2515021 h 5048895"/>
                <a:gd name="connsiteX5" fmla="*/ 3640658 w 5070969"/>
                <a:gd name="connsiteY5" fmla="*/ 3315121 h 5048895"/>
                <a:gd name="connsiteX6" fmla="*/ 2535757 w 5070969"/>
                <a:gd name="connsiteY6" fmla="*/ 5048671 h 5048895"/>
                <a:gd name="connsiteX7" fmla="*/ 1488008 w 5070969"/>
                <a:gd name="connsiteY7" fmla="*/ 3429421 h 5048895"/>
                <a:gd name="connsiteX8" fmla="*/ 2107 w 5070969"/>
                <a:gd name="connsiteY8" fmla="*/ 2515021 h 5048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0969" h="5048895">
                  <a:moveTo>
                    <a:pt x="2107" y="2515021"/>
                  </a:moveTo>
                  <a:cubicBezTo>
                    <a:pt x="-55043" y="1918121"/>
                    <a:pt x="1065732" y="1867321"/>
                    <a:pt x="1488007" y="1448221"/>
                  </a:cubicBezTo>
                  <a:cubicBezTo>
                    <a:pt x="1910282" y="1029121"/>
                    <a:pt x="1691207" y="25821"/>
                    <a:pt x="2535757" y="421"/>
                  </a:cubicBezTo>
                  <a:cubicBezTo>
                    <a:pt x="3380307" y="-24979"/>
                    <a:pt x="3275532" y="1105321"/>
                    <a:pt x="3697807" y="1524421"/>
                  </a:cubicBezTo>
                  <a:cubicBezTo>
                    <a:pt x="4120082" y="1943521"/>
                    <a:pt x="5021782" y="1626021"/>
                    <a:pt x="5069407" y="2515021"/>
                  </a:cubicBezTo>
                  <a:cubicBezTo>
                    <a:pt x="5117032" y="3404021"/>
                    <a:pt x="4062933" y="2892846"/>
                    <a:pt x="3640658" y="3315121"/>
                  </a:cubicBezTo>
                  <a:cubicBezTo>
                    <a:pt x="3218383" y="3737396"/>
                    <a:pt x="3161232" y="5029621"/>
                    <a:pt x="2535757" y="5048671"/>
                  </a:cubicBezTo>
                  <a:cubicBezTo>
                    <a:pt x="1910282" y="5067721"/>
                    <a:pt x="1834083" y="3870746"/>
                    <a:pt x="1488008" y="3429421"/>
                  </a:cubicBezTo>
                  <a:cubicBezTo>
                    <a:pt x="1141933" y="2988096"/>
                    <a:pt x="59257" y="3111921"/>
                    <a:pt x="2107" y="2515021"/>
                  </a:cubicBezTo>
                  <a:close/>
                </a:path>
              </a:pathLst>
            </a:custGeom>
            <a:solidFill>
              <a:srgbClr val="283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0" b="1" dirty="0">
                  <a:solidFill>
                    <a:srgbClr val="BDE6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8000" b="1" dirty="0">
                <a:solidFill>
                  <a:srgbClr val="BDE6F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248403" y="2457572"/>
            <a:ext cx="44858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游戏特色</a:t>
            </a:r>
          </a:p>
        </p:txBody>
      </p:sp>
    </p:spTree>
    <p:extLst>
      <p:ext uri="{BB962C8B-B14F-4D97-AF65-F5344CB8AC3E}">
        <p14:creationId xmlns:p14="http://schemas.microsoft.com/office/powerpoint/2010/main" val="265297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33" y="275070"/>
            <a:ext cx="8760595" cy="543156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339923" y="2592631"/>
            <a:ext cx="23825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低负载的物理碰撞运算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33" y="5805615"/>
            <a:ext cx="120300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56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675259" y="858635"/>
            <a:ext cx="5182148" cy="5159591"/>
            <a:chOff x="675256" y="858631"/>
            <a:chExt cx="5182148" cy="5159590"/>
          </a:xfrm>
        </p:grpSpPr>
        <p:sp>
          <p:nvSpPr>
            <p:cNvPr id="5" name="椭圆 1"/>
            <p:cNvSpPr/>
            <p:nvPr/>
          </p:nvSpPr>
          <p:spPr>
            <a:xfrm>
              <a:off x="675256" y="858631"/>
              <a:ext cx="5182148" cy="5159590"/>
            </a:xfrm>
            <a:custGeom>
              <a:avLst/>
              <a:gdLst>
                <a:gd name="connsiteX0" fmla="*/ 0 w 5067300"/>
                <a:gd name="connsiteY0" fmla="*/ 2533650 h 5067300"/>
                <a:gd name="connsiteX1" fmla="*/ 2533650 w 5067300"/>
                <a:gd name="connsiteY1" fmla="*/ 0 h 5067300"/>
                <a:gd name="connsiteX2" fmla="*/ 5067300 w 5067300"/>
                <a:gd name="connsiteY2" fmla="*/ 2533650 h 5067300"/>
                <a:gd name="connsiteX3" fmla="*/ 2533650 w 5067300"/>
                <a:gd name="connsiteY3" fmla="*/ 5067300 h 5067300"/>
                <a:gd name="connsiteX4" fmla="*/ 0 w 5067300"/>
                <a:gd name="connsiteY4" fmla="*/ 2533650 h 5067300"/>
                <a:gd name="connsiteX0" fmla="*/ 0 w 5067300"/>
                <a:gd name="connsiteY0" fmla="*/ 2514600 h 5048250"/>
                <a:gd name="connsiteX1" fmla="*/ 2533650 w 5067300"/>
                <a:gd name="connsiteY1" fmla="*/ 0 h 5048250"/>
                <a:gd name="connsiteX2" fmla="*/ 5067300 w 5067300"/>
                <a:gd name="connsiteY2" fmla="*/ 2514600 h 5048250"/>
                <a:gd name="connsiteX3" fmla="*/ 2533650 w 5067300"/>
                <a:gd name="connsiteY3" fmla="*/ 5048250 h 5048250"/>
                <a:gd name="connsiteX4" fmla="*/ 0 w 5067300"/>
                <a:gd name="connsiteY4" fmla="*/ 2514600 h 5048250"/>
                <a:gd name="connsiteX0" fmla="*/ 54437 w 5121737"/>
                <a:gd name="connsiteY0" fmla="*/ 2603761 h 5137411"/>
                <a:gd name="connsiteX1" fmla="*/ 987887 w 5121737"/>
                <a:gd name="connsiteY1" fmla="*/ 755911 h 5137411"/>
                <a:gd name="connsiteX2" fmla="*/ 2588087 w 5121737"/>
                <a:gd name="connsiteY2" fmla="*/ 89161 h 5137411"/>
                <a:gd name="connsiteX3" fmla="*/ 5121737 w 5121737"/>
                <a:gd name="connsiteY3" fmla="*/ 2603761 h 5137411"/>
                <a:gd name="connsiteX4" fmla="*/ 2588087 w 5121737"/>
                <a:gd name="connsiteY4" fmla="*/ 5137411 h 5137411"/>
                <a:gd name="connsiteX5" fmla="*/ 54437 w 5121737"/>
                <a:gd name="connsiteY5" fmla="*/ 2603761 h 5137411"/>
                <a:gd name="connsiteX0" fmla="*/ 16756 w 5084056"/>
                <a:gd name="connsiteY0" fmla="*/ 2532352 h 5066002"/>
                <a:gd name="connsiteX1" fmla="*/ 1502656 w 5084056"/>
                <a:gd name="connsiteY1" fmla="*/ 1465552 h 5066002"/>
                <a:gd name="connsiteX2" fmla="*/ 2550406 w 5084056"/>
                <a:gd name="connsiteY2" fmla="*/ 17752 h 5066002"/>
                <a:gd name="connsiteX3" fmla="*/ 5084056 w 5084056"/>
                <a:gd name="connsiteY3" fmla="*/ 2532352 h 5066002"/>
                <a:gd name="connsiteX4" fmla="*/ 2550406 w 5084056"/>
                <a:gd name="connsiteY4" fmla="*/ 5066002 h 5066002"/>
                <a:gd name="connsiteX5" fmla="*/ 16756 w 5084056"/>
                <a:gd name="connsiteY5" fmla="*/ 2532352 h 5066002"/>
                <a:gd name="connsiteX0" fmla="*/ 16756 w 5144870"/>
                <a:gd name="connsiteY0" fmla="*/ 2522862 h 5056512"/>
                <a:gd name="connsiteX1" fmla="*/ 1502656 w 5144870"/>
                <a:gd name="connsiteY1" fmla="*/ 1456062 h 5056512"/>
                <a:gd name="connsiteX2" fmla="*/ 2550406 w 5144870"/>
                <a:gd name="connsiteY2" fmla="*/ 8262 h 5056512"/>
                <a:gd name="connsiteX3" fmla="*/ 4207756 w 5144870"/>
                <a:gd name="connsiteY3" fmla="*/ 941712 h 5056512"/>
                <a:gd name="connsiteX4" fmla="*/ 5084056 w 5144870"/>
                <a:gd name="connsiteY4" fmla="*/ 2522862 h 5056512"/>
                <a:gd name="connsiteX5" fmla="*/ 2550406 w 5144870"/>
                <a:gd name="connsiteY5" fmla="*/ 5056512 h 5056512"/>
                <a:gd name="connsiteX6" fmla="*/ 16756 w 5144870"/>
                <a:gd name="connsiteY6" fmla="*/ 2522862 h 5056512"/>
                <a:gd name="connsiteX0" fmla="*/ 16756 w 5124175"/>
                <a:gd name="connsiteY0" fmla="*/ 2514716 h 5048366"/>
                <a:gd name="connsiteX1" fmla="*/ 1502656 w 5124175"/>
                <a:gd name="connsiteY1" fmla="*/ 1447916 h 5048366"/>
                <a:gd name="connsiteX2" fmla="*/ 2550406 w 5124175"/>
                <a:gd name="connsiteY2" fmla="*/ 116 h 5048366"/>
                <a:gd name="connsiteX3" fmla="*/ 3712456 w 5124175"/>
                <a:gd name="connsiteY3" fmla="*/ 1524116 h 5048366"/>
                <a:gd name="connsiteX4" fmla="*/ 5084056 w 5124175"/>
                <a:gd name="connsiteY4" fmla="*/ 2514716 h 5048366"/>
                <a:gd name="connsiteX5" fmla="*/ 2550406 w 5124175"/>
                <a:gd name="connsiteY5" fmla="*/ 5048366 h 5048366"/>
                <a:gd name="connsiteX6" fmla="*/ 16756 w 5124175"/>
                <a:gd name="connsiteY6" fmla="*/ 2514716 h 5048366"/>
                <a:gd name="connsiteX0" fmla="*/ 16756 w 5095345"/>
                <a:gd name="connsiteY0" fmla="*/ 2514716 h 5097037"/>
                <a:gd name="connsiteX1" fmla="*/ 1502656 w 5095345"/>
                <a:gd name="connsiteY1" fmla="*/ 1447916 h 5097037"/>
                <a:gd name="connsiteX2" fmla="*/ 2550406 w 5095345"/>
                <a:gd name="connsiteY2" fmla="*/ 116 h 5097037"/>
                <a:gd name="connsiteX3" fmla="*/ 3712456 w 5095345"/>
                <a:gd name="connsiteY3" fmla="*/ 1524116 h 5097037"/>
                <a:gd name="connsiteX4" fmla="*/ 5084056 w 5095345"/>
                <a:gd name="connsiteY4" fmla="*/ 2514716 h 5097037"/>
                <a:gd name="connsiteX5" fmla="*/ 4264907 w 5095345"/>
                <a:gd name="connsiteY5" fmla="*/ 4057766 h 5097037"/>
                <a:gd name="connsiteX6" fmla="*/ 2550406 w 5095345"/>
                <a:gd name="connsiteY6" fmla="*/ 5048366 h 5097037"/>
                <a:gd name="connsiteX7" fmla="*/ 16756 w 5095345"/>
                <a:gd name="connsiteY7" fmla="*/ 2514716 h 5097037"/>
                <a:gd name="connsiteX0" fmla="*/ 16756 w 5087088"/>
                <a:gd name="connsiteY0" fmla="*/ 2514716 h 5051792"/>
                <a:gd name="connsiteX1" fmla="*/ 1502656 w 5087088"/>
                <a:gd name="connsiteY1" fmla="*/ 1447916 h 5051792"/>
                <a:gd name="connsiteX2" fmla="*/ 2550406 w 5087088"/>
                <a:gd name="connsiteY2" fmla="*/ 116 h 5051792"/>
                <a:gd name="connsiteX3" fmla="*/ 3712456 w 5087088"/>
                <a:gd name="connsiteY3" fmla="*/ 1524116 h 5051792"/>
                <a:gd name="connsiteX4" fmla="*/ 5084056 w 5087088"/>
                <a:gd name="connsiteY4" fmla="*/ 2514716 h 5051792"/>
                <a:gd name="connsiteX5" fmla="*/ 2721857 w 5087088"/>
                <a:gd name="connsiteY5" fmla="*/ 3048116 h 5051792"/>
                <a:gd name="connsiteX6" fmla="*/ 2550406 w 5087088"/>
                <a:gd name="connsiteY6" fmla="*/ 5048366 h 5051792"/>
                <a:gd name="connsiteX7" fmla="*/ 16756 w 5087088"/>
                <a:gd name="connsiteY7" fmla="*/ 2514716 h 5051792"/>
                <a:gd name="connsiteX0" fmla="*/ 16756 w 5087088"/>
                <a:gd name="connsiteY0" fmla="*/ 2514716 h 5054640"/>
                <a:gd name="connsiteX1" fmla="*/ 1502656 w 5087088"/>
                <a:gd name="connsiteY1" fmla="*/ 1447916 h 5054640"/>
                <a:gd name="connsiteX2" fmla="*/ 2550406 w 5087088"/>
                <a:gd name="connsiteY2" fmla="*/ 116 h 5054640"/>
                <a:gd name="connsiteX3" fmla="*/ 3712456 w 5087088"/>
                <a:gd name="connsiteY3" fmla="*/ 1524116 h 5054640"/>
                <a:gd name="connsiteX4" fmla="*/ 5084056 w 5087088"/>
                <a:gd name="connsiteY4" fmla="*/ 2514716 h 5054640"/>
                <a:gd name="connsiteX5" fmla="*/ 2721857 w 5087088"/>
                <a:gd name="connsiteY5" fmla="*/ 3048116 h 5054640"/>
                <a:gd name="connsiteX6" fmla="*/ 2550406 w 5087088"/>
                <a:gd name="connsiteY6" fmla="*/ 5048366 h 5054640"/>
                <a:gd name="connsiteX7" fmla="*/ 835907 w 5087088"/>
                <a:gd name="connsiteY7" fmla="*/ 3638666 h 5054640"/>
                <a:gd name="connsiteX8" fmla="*/ 16756 w 5087088"/>
                <a:gd name="connsiteY8" fmla="*/ 2514716 h 5054640"/>
                <a:gd name="connsiteX0" fmla="*/ 29 w 5070361"/>
                <a:gd name="connsiteY0" fmla="*/ 2514716 h 5048664"/>
                <a:gd name="connsiteX1" fmla="*/ 1485929 w 5070361"/>
                <a:gd name="connsiteY1" fmla="*/ 1447916 h 5048664"/>
                <a:gd name="connsiteX2" fmla="*/ 2533679 w 5070361"/>
                <a:gd name="connsiteY2" fmla="*/ 116 h 5048664"/>
                <a:gd name="connsiteX3" fmla="*/ 3695729 w 5070361"/>
                <a:gd name="connsiteY3" fmla="*/ 1524116 h 5048664"/>
                <a:gd name="connsiteX4" fmla="*/ 5067329 w 5070361"/>
                <a:gd name="connsiteY4" fmla="*/ 2514716 h 5048664"/>
                <a:gd name="connsiteX5" fmla="*/ 2705130 w 5070361"/>
                <a:gd name="connsiteY5" fmla="*/ 3048116 h 5048664"/>
                <a:gd name="connsiteX6" fmla="*/ 2533679 w 5070361"/>
                <a:gd name="connsiteY6" fmla="*/ 5048366 h 5048664"/>
                <a:gd name="connsiteX7" fmla="*/ 1524030 w 5070361"/>
                <a:gd name="connsiteY7" fmla="*/ 2895716 h 5048664"/>
                <a:gd name="connsiteX8" fmla="*/ 29 w 5070361"/>
                <a:gd name="connsiteY8" fmla="*/ 2514716 h 5048664"/>
                <a:gd name="connsiteX0" fmla="*/ 29 w 5070631"/>
                <a:gd name="connsiteY0" fmla="*/ 2514716 h 5049645"/>
                <a:gd name="connsiteX1" fmla="*/ 1485929 w 5070631"/>
                <a:gd name="connsiteY1" fmla="*/ 1447916 h 5049645"/>
                <a:gd name="connsiteX2" fmla="*/ 2533679 w 5070631"/>
                <a:gd name="connsiteY2" fmla="*/ 116 h 5049645"/>
                <a:gd name="connsiteX3" fmla="*/ 3695729 w 5070631"/>
                <a:gd name="connsiteY3" fmla="*/ 1524116 h 5049645"/>
                <a:gd name="connsiteX4" fmla="*/ 5067329 w 5070631"/>
                <a:gd name="connsiteY4" fmla="*/ 2514716 h 5049645"/>
                <a:gd name="connsiteX5" fmla="*/ 2876580 w 5070631"/>
                <a:gd name="connsiteY5" fmla="*/ 3200516 h 5049645"/>
                <a:gd name="connsiteX6" fmla="*/ 2533679 w 5070631"/>
                <a:gd name="connsiteY6" fmla="*/ 5048366 h 5049645"/>
                <a:gd name="connsiteX7" fmla="*/ 1524030 w 5070631"/>
                <a:gd name="connsiteY7" fmla="*/ 2895716 h 5049645"/>
                <a:gd name="connsiteX8" fmla="*/ 29 w 5070631"/>
                <a:gd name="connsiteY8" fmla="*/ 2514716 h 5049645"/>
                <a:gd name="connsiteX0" fmla="*/ 29 w 5070631"/>
                <a:gd name="connsiteY0" fmla="*/ 2514716 h 5048449"/>
                <a:gd name="connsiteX1" fmla="*/ 1485929 w 5070631"/>
                <a:gd name="connsiteY1" fmla="*/ 1447916 h 5048449"/>
                <a:gd name="connsiteX2" fmla="*/ 2533679 w 5070631"/>
                <a:gd name="connsiteY2" fmla="*/ 116 h 5048449"/>
                <a:gd name="connsiteX3" fmla="*/ 3695729 w 5070631"/>
                <a:gd name="connsiteY3" fmla="*/ 1524116 h 5048449"/>
                <a:gd name="connsiteX4" fmla="*/ 5067329 w 5070631"/>
                <a:gd name="connsiteY4" fmla="*/ 2514716 h 5048449"/>
                <a:gd name="connsiteX5" fmla="*/ 2876580 w 5070631"/>
                <a:gd name="connsiteY5" fmla="*/ 3200516 h 5048449"/>
                <a:gd name="connsiteX6" fmla="*/ 2533679 w 5070631"/>
                <a:gd name="connsiteY6" fmla="*/ 5048366 h 5048449"/>
                <a:gd name="connsiteX7" fmla="*/ 1524030 w 5070631"/>
                <a:gd name="connsiteY7" fmla="*/ 2895716 h 5048449"/>
                <a:gd name="connsiteX8" fmla="*/ 29 w 5070631"/>
                <a:gd name="connsiteY8" fmla="*/ 2514716 h 5048449"/>
                <a:gd name="connsiteX0" fmla="*/ 29 w 5079116"/>
                <a:gd name="connsiteY0" fmla="*/ 2514716 h 5048449"/>
                <a:gd name="connsiteX1" fmla="*/ 1485929 w 5079116"/>
                <a:gd name="connsiteY1" fmla="*/ 1447916 h 5048449"/>
                <a:gd name="connsiteX2" fmla="*/ 2533679 w 5079116"/>
                <a:gd name="connsiteY2" fmla="*/ 116 h 5048449"/>
                <a:gd name="connsiteX3" fmla="*/ 3695729 w 5079116"/>
                <a:gd name="connsiteY3" fmla="*/ 1524116 h 5048449"/>
                <a:gd name="connsiteX4" fmla="*/ 5067329 w 5079116"/>
                <a:gd name="connsiteY4" fmla="*/ 2514716 h 5048449"/>
                <a:gd name="connsiteX5" fmla="*/ 2876580 w 5079116"/>
                <a:gd name="connsiteY5" fmla="*/ 3200516 h 5048449"/>
                <a:gd name="connsiteX6" fmla="*/ 2533679 w 5079116"/>
                <a:gd name="connsiteY6" fmla="*/ 5048366 h 5048449"/>
                <a:gd name="connsiteX7" fmla="*/ 1524030 w 5079116"/>
                <a:gd name="connsiteY7" fmla="*/ 2895716 h 5048449"/>
                <a:gd name="connsiteX8" fmla="*/ 29 w 5079116"/>
                <a:gd name="connsiteY8" fmla="*/ 2514716 h 5048449"/>
                <a:gd name="connsiteX0" fmla="*/ 29 w 5079116"/>
                <a:gd name="connsiteY0" fmla="*/ 2515021 h 5048754"/>
                <a:gd name="connsiteX1" fmla="*/ 1485929 w 5079116"/>
                <a:gd name="connsiteY1" fmla="*/ 1448221 h 5048754"/>
                <a:gd name="connsiteX2" fmla="*/ 2533679 w 5079116"/>
                <a:gd name="connsiteY2" fmla="*/ 421 h 5048754"/>
                <a:gd name="connsiteX3" fmla="*/ 3695729 w 5079116"/>
                <a:gd name="connsiteY3" fmla="*/ 1524421 h 5048754"/>
                <a:gd name="connsiteX4" fmla="*/ 5067329 w 5079116"/>
                <a:gd name="connsiteY4" fmla="*/ 2515021 h 5048754"/>
                <a:gd name="connsiteX5" fmla="*/ 2876580 w 5079116"/>
                <a:gd name="connsiteY5" fmla="*/ 3200821 h 5048754"/>
                <a:gd name="connsiteX6" fmla="*/ 2533679 w 5079116"/>
                <a:gd name="connsiteY6" fmla="*/ 5048671 h 5048754"/>
                <a:gd name="connsiteX7" fmla="*/ 1524030 w 5079116"/>
                <a:gd name="connsiteY7" fmla="*/ 2896021 h 5048754"/>
                <a:gd name="connsiteX8" fmla="*/ 29 w 5079116"/>
                <a:gd name="connsiteY8" fmla="*/ 2515021 h 5048754"/>
                <a:gd name="connsiteX0" fmla="*/ 40849 w 5119936"/>
                <a:gd name="connsiteY0" fmla="*/ 2515021 h 5048754"/>
                <a:gd name="connsiteX1" fmla="*/ 1526749 w 5119936"/>
                <a:gd name="connsiteY1" fmla="*/ 1448221 h 5048754"/>
                <a:gd name="connsiteX2" fmla="*/ 2574499 w 5119936"/>
                <a:gd name="connsiteY2" fmla="*/ 421 h 5048754"/>
                <a:gd name="connsiteX3" fmla="*/ 3736549 w 5119936"/>
                <a:gd name="connsiteY3" fmla="*/ 1524421 h 5048754"/>
                <a:gd name="connsiteX4" fmla="*/ 5108149 w 5119936"/>
                <a:gd name="connsiteY4" fmla="*/ 2515021 h 5048754"/>
                <a:gd name="connsiteX5" fmla="*/ 2917400 w 5119936"/>
                <a:gd name="connsiteY5" fmla="*/ 3200821 h 5048754"/>
                <a:gd name="connsiteX6" fmla="*/ 2574499 w 5119936"/>
                <a:gd name="connsiteY6" fmla="*/ 5048671 h 5048754"/>
                <a:gd name="connsiteX7" fmla="*/ 1564850 w 5119936"/>
                <a:gd name="connsiteY7" fmla="*/ 2896021 h 5048754"/>
                <a:gd name="connsiteX8" fmla="*/ 40849 w 5119936"/>
                <a:gd name="connsiteY8" fmla="*/ 2515021 h 504875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28192 w 5107279"/>
                <a:gd name="connsiteY0" fmla="*/ 2515021 h 5048924"/>
                <a:gd name="connsiteX1" fmla="*/ 1514092 w 5107279"/>
                <a:gd name="connsiteY1" fmla="*/ 1448221 h 5048924"/>
                <a:gd name="connsiteX2" fmla="*/ 2561842 w 5107279"/>
                <a:gd name="connsiteY2" fmla="*/ 421 h 5048924"/>
                <a:gd name="connsiteX3" fmla="*/ 3723892 w 5107279"/>
                <a:gd name="connsiteY3" fmla="*/ 1524421 h 5048924"/>
                <a:gd name="connsiteX4" fmla="*/ 5095492 w 5107279"/>
                <a:gd name="connsiteY4" fmla="*/ 2515021 h 5048924"/>
                <a:gd name="connsiteX5" fmla="*/ 2904743 w 5107279"/>
                <a:gd name="connsiteY5" fmla="*/ 3200821 h 5048924"/>
                <a:gd name="connsiteX6" fmla="*/ 2561842 w 5107279"/>
                <a:gd name="connsiteY6" fmla="*/ 5048671 h 5048924"/>
                <a:gd name="connsiteX7" fmla="*/ 1552193 w 5107279"/>
                <a:gd name="connsiteY7" fmla="*/ 3067471 h 5048924"/>
                <a:gd name="connsiteX8" fmla="*/ 28192 w 5107279"/>
                <a:gd name="connsiteY8" fmla="*/ 2515021 h 5048924"/>
                <a:gd name="connsiteX0" fmla="*/ 28192 w 5107279"/>
                <a:gd name="connsiteY0" fmla="*/ 2515021 h 5050456"/>
                <a:gd name="connsiteX1" fmla="*/ 1514092 w 5107279"/>
                <a:gd name="connsiteY1" fmla="*/ 1448221 h 5050456"/>
                <a:gd name="connsiteX2" fmla="*/ 2561842 w 5107279"/>
                <a:gd name="connsiteY2" fmla="*/ 421 h 5050456"/>
                <a:gd name="connsiteX3" fmla="*/ 3723892 w 5107279"/>
                <a:gd name="connsiteY3" fmla="*/ 1524421 h 5050456"/>
                <a:gd name="connsiteX4" fmla="*/ 5095492 w 5107279"/>
                <a:gd name="connsiteY4" fmla="*/ 2515021 h 5050456"/>
                <a:gd name="connsiteX5" fmla="*/ 2904743 w 5107279"/>
                <a:gd name="connsiteY5" fmla="*/ 3200821 h 5050456"/>
                <a:gd name="connsiteX6" fmla="*/ 2561842 w 5107279"/>
                <a:gd name="connsiteY6" fmla="*/ 5048671 h 5050456"/>
                <a:gd name="connsiteX7" fmla="*/ 1552193 w 5107279"/>
                <a:gd name="connsiteY7" fmla="*/ 3067471 h 5050456"/>
                <a:gd name="connsiteX8" fmla="*/ 28192 w 5107279"/>
                <a:gd name="connsiteY8" fmla="*/ 2515021 h 5050456"/>
                <a:gd name="connsiteX0" fmla="*/ 28192 w 5095562"/>
                <a:gd name="connsiteY0" fmla="*/ 2515021 h 5049595"/>
                <a:gd name="connsiteX1" fmla="*/ 1514092 w 5095562"/>
                <a:gd name="connsiteY1" fmla="*/ 1448221 h 5049595"/>
                <a:gd name="connsiteX2" fmla="*/ 2561842 w 5095562"/>
                <a:gd name="connsiteY2" fmla="*/ 421 h 5049595"/>
                <a:gd name="connsiteX3" fmla="*/ 3723892 w 5095562"/>
                <a:gd name="connsiteY3" fmla="*/ 1524421 h 5049595"/>
                <a:gd name="connsiteX4" fmla="*/ 5095492 w 5095562"/>
                <a:gd name="connsiteY4" fmla="*/ 2515021 h 5049595"/>
                <a:gd name="connsiteX5" fmla="*/ 3666743 w 5095562"/>
                <a:gd name="connsiteY5" fmla="*/ 3315121 h 5049595"/>
                <a:gd name="connsiteX6" fmla="*/ 2561842 w 5095562"/>
                <a:gd name="connsiteY6" fmla="*/ 5048671 h 5049595"/>
                <a:gd name="connsiteX7" fmla="*/ 1552193 w 5095562"/>
                <a:gd name="connsiteY7" fmla="*/ 3067471 h 5049595"/>
                <a:gd name="connsiteX8" fmla="*/ 28192 w 5095562"/>
                <a:gd name="connsiteY8" fmla="*/ 2515021 h 5049595"/>
                <a:gd name="connsiteX0" fmla="*/ 28192 w 5095562"/>
                <a:gd name="connsiteY0" fmla="*/ 2515021 h 5048791"/>
                <a:gd name="connsiteX1" fmla="*/ 1514092 w 5095562"/>
                <a:gd name="connsiteY1" fmla="*/ 1448221 h 5048791"/>
                <a:gd name="connsiteX2" fmla="*/ 2561842 w 5095562"/>
                <a:gd name="connsiteY2" fmla="*/ 421 h 5048791"/>
                <a:gd name="connsiteX3" fmla="*/ 3723892 w 5095562"/>
                <a:gd name="connsiteY3" fmla="*/ 1524421 h 5048791"/>
                <a:gd name="connsiteX4" fmla="*/ 5095492 w 5095562"/>
                <a:gd name="connsiteY4" fmla="*/ 2515021 h 5048791"/>
                <a:gd name="connsiteX5" fmla="*/ 3666743 w 5095562"/>
                <a:gd name="connsiteY5" fmla="*/ 3315121 h 5048791"/>
                <a:gd name="connsiteX6" fmla="*/ 2561842 w 5095562"/>
                <a:gd name="connsiteY6" fmla="*/ 5048671 h 5048791"/>
                <a:gd name="connsiteX7" fmla="*/ 1552193 w 5095562"/>
                <a:gd name="connsiteY7" fmla="*/ 3067471 h 5048791"/>
                <a:gd name="connsiteX8" fmla="*/ 28192 w 5095562"/>
                <a:gd name="connsiteY8" fmla="*/ 2515021 h 5048791"/>
                <a:gd name="connsiteX0" fmla="*/ 28192 w 5095558"/>
                <a:gd name="connsiteY0" fmla="*/ 2515021 h 5048791"/>
                <a:gd name="connsiteX1" fmla="*/ 1514092 w 5095558"/>
                <a:gd name="connsiteY1" fmla="*/ 1448221 h 5048791"/>
                <a:gd name="connsiteX2" fmla="*/ 2561842 w 5095558"/>
                <a:gd name="connsiteY2" fmla="*/ 421 h 5048791"/>
                <a:gd name="connsiteX3" fmla="*/ 3723892 w 5095558"/>
                <a:gd name="connsiteY3" fmla="*/ 1524421 h 5048791"/>
                <a:gd name="connsiteX4" fmla="*/ 5095492 w 5095558"/>
                <a:gd name="connsiteY4" fmla="*/ 2515021 h 5048791"/>
                <a:gd name="connsiteX5" fmla="*/ 3666743 w 5095558"/>
                <a:gd name="connsiteY5" fmla="*/ 3315121 h 5048791"/>
                <a:gd name="connsiteX6" fmla="*/ 2561842 w 5095558"/>
                <a:gd name="connsiteY6" fmla="*/ 5048671 h 5048791"/>
                <a:gd name="connsiteX7" fmla="*/ 1552193 w 5095558"/>
                <a:gd name="connsiteY7" fmla="*/ 3067471 h 5048791"/>
                <a:gd name="connsiteX8" fmla="*/ 28192 w 5095558"/>
                <a:gd name="connsiteY8" fmla="*/ 2515021 h 5048791"/>
                <a:gd name="connsiteX0" fmla="*/ 0 w 5067366"/>
                <a:gd name="connsiteY0" fmla="*/ 2515021 h 5048895"/>
                <a:gd name="connsiteX1" fmla="*/ 1485900 w 5067366"/>
                <a:gd name="connsiteY1" fmla="*/ 1448221 h 5048895"/>
                <a:gd name="connsiteX2" fmla="*/ 2533650 w 5067366"/>
                <a:gd name="connsiteY2" fmla="*/ 421 h 5048895"/>
                <a:gd name="connsiteX3" fmla="*/ 3695700 w 5067366"/>
                <a:gd name="connsiteY3" fmla="*/ 1524421 h 5048895"/>
                <a:gd name="connsiteX4" fmla="*/ 5067300 w 5067366"/>
                <a:gd name="connsiteY4" fmla="*/ 2515021 h 5048895"/>
                <a:gd name="connsiteX5" fmla="*/ 3638551 w 5067366"/>
                <a:gd name="connsiteY5" fmla="*/ 3315121 h 5048895"/>
                <a:gd name="connsiteX6" fmla="*/ 2533650 w 5067366"/>
                <a:gd name="connsiteY6" fmla="*/ 5048671 h 5048895"/>
                <a:gd name="connsiteX7" fmla="*/ 1485901 w 5067366"/>
                <a:gd name="connsiteY7" fmla="*/ 3429421 h 5048895"/>
                <a:gd name="connsiteX8" fmla="*/ 0 w 5067366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70969"/>
                <a:gd name="connsiteY0" fmla="*/ 2515021 h 5048895"/>
                <a:gd name="connsiteX1" fmla="*/ 1488007 w 5070969"/>
                <a:gd name="connsiteY1" fmla="*/ 1448221 h 5048895"/>
                <a:gd name="connsiteX2" fmla="*/ 2535757 w 5070969"/>
                <a:gd name="connsiteY2" fmla="*/ 421 h 5048895"/>
                <a:gd name="connsiteX3" fmla="*/ 3697807 w 5070969"/>
                <a:gd name="connsiteY3" fmla="*/ 1524421 h 5048895"/>
                <a:gd name="connsiteX4" fmla="*/ 5069407 w 5070969"/>
                <a:gd name="connsiteY4" fmla="*/ 2515021 h 5048895"/>
                <a:gd name="connsiteX5" fmla="*/ 3640658 w 5070969"/>
                <a:gd name="connsiteY5" fmla="*/ 3315121 h 5048895"/>
                <a:gd name="connsiteX6" fmla="*/ 2535757 w 5070969"/>
                <a:gd name="connsiteY6" fmla="*/ 5048671 h 5048895"/>
                <a:gd name="connsiteX7" fmla="*/ 1488008 w 5070969"/>
                <a:gd name="connsiteY7" fmla="*/ 3429421 h 5048895"/>
                <a:gd name="connsiteX8" fmla="*/ 2107 w 5070969"/>
                <a:gd name="connsiteY8" fmla="*/ 2515021 h 5048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0969" h="5048895">
                  <a:moveTo>
                    <a:pt x="2107" y="2515021"/>
                  </a:moveTo>
                  <a:cubicBezTo>
                    <a:pt x="-55043" y="1918121"/>
                    <a:pt x="1065732" y="1867321"/>
                    <a:pt x="1488007" y="1448221"/>
                  </a:cubicBezTo>
                  <a:cubicBezTo>
                    <a:pt x="1910282" y="1029121"/>
                    <a:pt x="1691207" y="25821"/>
                    <a:pt x="2535757" y="421"/>
                  </a:cubicBezTo>
                  <a:cubicBezTo>
                    <a:pt x="3380307" y="-24979"/>
                    <a:pt x="3275532" y="1105321"/>
                    <a:pt x="3697807" y="1524421"/>
                  </a:cubicBezTo>
                  <a:cubicBezTo>
                    <a:pt x="4120082" y="1943521"/>
                    <a:pt x="5021782" y="1626021"/>
                    <a:pt x="5069407" y="2515021"/>
                  </a:cubicBezTo>
                  <a:cubicBezTo>
                    <a:pt x="5117032" y="3404021"/>
                    <a:pt x="4062933" y="2892846"/>
                    <a:pt x="3640658" y="3315121"/>
                  </a:cubicBezTo>
                  <a:cubicBezTo>
                    <a:pt x="3218383" y="3737396"/>
                    <a:pt x="3161232" y="5029621"/>
                    <a:pt x="2535757" y="5048671"/>
                  </a:cubicBezTo>
                  <a:cubicBezTo>
                    <a:pt x="1910282" y="5067721"/>
                    <a:pt x="1834083" y="3870746"/>
                    <a:pt x="1488008" y="3429421"/>
                  </a:cubicBezTo>
                  <a:cubicBezTo>
                    <a:pt x="1141933" y="2988096"/>
                    <a:pt x="59257" y="3111921"/>
                    <a:pt x="2107" y="2515021"/>
                  </a:cubicBezTo>
                  <a:close/>
                </a:path>
              </a:pathLst>
            </a:custGeom>
            <a:solidFill>
              <a:srgbClr val="76D1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1"/>
            <p:cNvSpPr/>
            <p:nvPr/>
          </p:nvSpPr>
          <p:spPr>
            <a:xfrm>
              <a:off x="1417250" y="1597396"/>
              <a:ext cx="3698159" cy="3682060"/>
            </a:xfrm>
            <a:custGeom>
              <a:avLst/>
              <a:gdLst>
                <a:gd name="connsiteX0" fmla="*/ 0 w 5067300"/>
                <a:gd name="connsiteY0" fmla="*/ 2533650 h 5067300"/>
                <a:gd name="connsiteX1" fmla="*/ 2533650 w 5067300"/>
                <a:gd name="connsiteY1" fmla="*/ 0 h 5067300"/>
                <a:gd name="connsiteX2" fmla="*/ 5067300 w 5067300"/>
                <a:gd name="connsiteY2" fmla="*/ 2533650 h 5067300"/>
                <a:gd name="connsiteX3" fmla="*/ 2533650 w 5067300"/>
                <a:gd name="connsiteY3" fmla="*/ 5067300 h 5067300"/>
                <a:gd name="connsiteX4" fmla="*/ 0 w 5067300"/>
                <a:gd name="connsiteY4" fmla="*/ 2533650 h 5067300"/>
                <a:gd name="connsiteX0" fmla="*/ 0 w 5067300"/>
                <a:gd name="connsiteY0" fmla="*/ 2514600 h 5048250"/>
                <a:gd name="connsiteX1" fmla="*/ 2533650 w 5067300"/>
                <a:gd name="connsiteY1" fmla="*/ 0 h 5048250"/>
                <a:gd name="connsiteX2" fmla="*/ 5067300 w 5067300"/>
                <a:gd name="connsiteY2" fmla="*/ 2514600 h 5048250"/>
                <a:gd name="connsiteX3" fmla="*/ 2533650 w 5067300"/>
                <a:gd name="connsiteY3" fmla="*/ 5048250 h 5048250"/>
                <a:gd name="connsiteX4" fmla="*/ 0 w 5067300"/>
                <a:gd name="connsiteY4" fmla="*/ 2514600 h 5048250"/>
                <a:gd name="connsiteX0" fmla="*/ 54437 w 5121737"/>
                <a:gd name="connsiteY0" fmla="*/ 2603761 h 5137411"/>
                <a:gd name="connsiteX1" fmla="*/ 987887 w 5121737"/>
                <a:gd name="connsiteY1" fmla="*/ 755911 h 5137411"/>
                <a:gd name="connsiteX2" fmla="*/ 2588087 w 5121737"/>
                <a:gd name="connsiteY2" fmla="*/ 89161 h 5137411"/>
                <a:gd name="connsiteX3" fmla="*/ 5121737 w 5121737"/>
                <a:gd name="connsiteY3" fmla="*/ 2603761 h 5137411"/>
                <a:gd name="connsiteX4" fmla="*/ 2588087 w 5121737"/>
                <a:gd name="connsiteY4" fmla="*/ 5137411 h 5137411"/>
                <a:gd name="connsiteX5" fmla="*/ 54437 w 5121737"/>
                <a:gd name="connsiteY5" fmla="*/ 2603761 h 5137411"/>
                <a:gd name="connsiteX0" fmla="*/ 16756 w 5084056"/>
                <a:gd name="connsiteY0" fmla="*/ 2532352 h 5066002"/>
                <a:gd name="connsiteX1" fmla="*/ 1502656 w 5084056"/>
                <a:gd name="connsiteY1" fmla="*/ 1465552 h 5066002"/>
                <a:gd name="connsiteX2" fmla="*/ 2550406 w 5084056"/>
                <a:gd name="connsiteY2" fmla="*/ 17752 h 5066002"/>
                <a:gd name="connsiteX3" fmla="*/ 5084056 w 5084056"/>
                <a:gd name="connsiteY3" fmla="*/ 2532352 h 5066002"/>
                <a:gd name="connsiteX4" fmla="*/ 2550406 w 5084056"/>
                <a:gd name="connsiteY4" fmla="*/ 5066002 h 5066002"/>
                <a:gd name="connsiteX5" fmla="*/ 16756 w 5084056"/>
                <a:gd name="connsiteY5" fmla="*/ 2532352 h 5066002"/>
                <a:gd name="connsiteX0" fmla="*/ 16756 w 5144870"/>
                <a:gd name="connsiteY0" fmla="*/ 2522862 h 5056512"/>
                <a:gd name="connsiteX1" fmla="*/ 1502656 w 5144870"/>
                <a:gd name="connsiteY1" fmla="*/ 1456062 h 5056512"/>
                <a:gd name="connsiteX2" fmla="*/ 2550406 w 5144870"/>
                <a:gd name="connsiteY2" fmla="*/ 8262 h 5056512"/>
                <a:gd name="connsiteX3" fmla="*/ 4207756 w 5144870"/>
                <a:gd name="connsiteY3" fmla="*/ 941712 h 5056512"/>
                <a:gd name="connsiteX4" fmla="*/ 5084056 w 5144870"/>
                <a:gd name="connsiteY4" fmla="*/ 2522862 h 5056512"/>
                <a:gd name="connsiteX5" fmla="*/ 2550406 w 5144870"/>
                <a:gd name="connsiteY5" fmla="*/ 5056512 h 5056512"/>
                <a:gd name="connsiteX6" fmla="*/ 16756 w 5144870"/>
                <a:gd name="connsiteY6" fmla="*/ 2522862 h 5056512"/>
                <a:gd name="connsiteX0" fmla="*/ 16756 w 5124175"/>
                <a:gd name="connsiteY0" fmla="*/ 2514716 h 5048366"/>
                <a:gd name="connsiteX1" fmla="*/ 1502656 w 5124175"/>
                <a:gd name="connsiteY1" fmla="*/ 1447916 h 5048366"/>
                <a:gd name="connsiteX2" fmla="*/ 2550406 w 5124175"/>
                <a:gd name="connsiteY2" fmla="*/ 116 h 5048366"/>
                <a:gd name="connsiteX3" fmla="*/ 3712456 w 5124175"/>
                <a:gd name="connsiteY3" fmla="*/ 1524116 h 5048366"/>
                <a:gd name="connsiteX4" fmla="*/ 5084056 w 5124175"/>
                <a:gd name="connsiteY4" fmla="*/ 2514716 h 5048366"/>
                <a:gd name="connsiteX5" fmla="*/ 2550406 w 5124175"/>
                <a:gd name="connsiteY5" fmla="*/ 5048366 h 5048366"/>
                <a:gd name="connsiteX6" fmla="*/ 16756 w 5124175"/>
                <a:gd name="connsiteY6" fmla="*/ 2514716 h 5048366"/>
                <a:gd name="connsiteX0" fmla="*/ 16756 w 5095345"/>
                <a:gd name="connsiteY0" fmla="*/ 2514716 h 5097037"/>
                <a:gd name="connsiteX1" fmla="*/ 1502656 w 5095345"/>
                <a:gd name="connsiteY1" fmla="*/ 1447916 h 5097037"/>
                <a:gd name="connsiteX2" fmla="*/ 2550406 w 5095345"/>
                <a:gd name="connsiteY2" fmla="*/ 116 h 5097037"/>
                <a:gd name="connsiteX3" fmla="*/ 3712456 w 5095345"/>
                <a:gd name="connsiteY3" fmla="*/ 1524116 h 5097037"/>
                <a:gd name="connsiteX4" fmla="*/ 5084056 w 5095345"/>
                <a:gd name="connsiteY4" fmla="*/ 2514716 h 5097037"/>
                <a:gd name="connsiteX5" fmla="*/ 4264907 w 5095345"/>
                <a:gd name="connsiteY5" fmla="*/ 4057766 h 5097037"/>
                <a:gd name="connsiteX6" fmla="*/ 2550406 w 5095345"/>
                <a:gd name="connsiteY6" fmla="*/ 5048366 h 5097037"/>
                <a:gd name="connsiteX7" fmla="*/ 16756 w 5095345"/>
                <a:gd name="connsiteY7" fmla="*/ 2514716 h 5097037"/>
                <a:gd name="connsiteX0" fmla="*/ 16756 w 5087088"/>
                <a:gd name="connsiteY0" fmla="*/ 2514716 h 5051792"/>
                <a:gd name="connsiteX1" fmla="*/ 1502656 w 5087088"/>
                <a:gd name="connsiteY1" fmla="*/ 1447916 h 5051792"/>
                <a:gd name="connsiteX2" fmla="*/ 2550406 w 5087088"/>
                <a:gd name="connsiteY2" fmla="*/ 116 h 5051792"/>
                <a:gd name="connsiteX3" fmla="*/ 3712456 w 5087088"/>
                <a:gd name="connsiteY3" fmla="*/ 1524116 h 5051792"/>
                <a:gd name="connsiteX4" fmla="*/ 5084056 w 5087088"/>
                <a:gd name="connsiteY4" fmla="*/ 2514716 h 5051792"/>
                <a:gd name="connsiteX5" fmla="*/ 2721857 w 5087088"/>
                <a:gd name="connsiteY5" fmla="*/ 3048116 h 5051792"/>
                <a:gd name="connsiteX6" fmla="*/ 2550406 w 5087088"/>
                <a:gd name="connsiteY6" fmla="*/ 5048366 h 5051792"/>
                <a:gd name="connsiteX7" fmla="*/ 16756 w 5087088"/>
                <a:gd name="connsiteY7" fmla="*/ 2514716 h 5051792"/>
                <a:gd name="connsiteX0" fmla="*/ 16756 w 5087088"/>
                <a:gd name="connsiteY0" fmla="*/ 2514716 h 5054640"/>
                <a:gd name="connsiteX1" fmla="*/ 1502656 w 5087088"/>
                <a:gd name="connsiteY1" fmla="*/ 1447916 h 5054640"/>
                <a:gd name="connsiteX2" fmla="*/ 2550406 w 5087088"/>
                <a:gd name="connsiteY2" fmla="*/ 116 h 5054640"/>
                <a:gd name="connsiteX3" fmla="*/ 3712456 w 5087088"/>
                <a:gd name="connsiteY3" fmla="*/ 1524116 h 5054640"/>
                <a:gd name="connsiteX4" fmla="*/ 5084056 w 5087088"/>
                <a:gd name="connsiteY4" fmla="*/ 2514716 h 5054640"/>
                <a:gd name="connsiteX5" fmla="*/ 2721857 w 5087088"/>
                <a:gd name="connsiteY5" fmla="*/ 3048116 h 5054640"/>
                <a:gd name="connsiteX6" fmla="*/ 2550406 w 5087088"/>
                <a:gd name="connsiteY6" fmla="*/ 5048366 h 5054640"/>
                <a:gd name="connsiteX7" fmla="*/ 835907 w 5087088"/>
                <a:gd name="connsiteY7" fmla="*/ 3638666 h 5054640"/>
                <a:gd name="connsiteX8" fmla="*/ 16756 w 5087088"/>
                <a:gd name="connsiteY8" fmla="*/ 2514716 h 5054640"/>
                <a:gd name="connsiteX0" fmla="*/ 29 w 5070361"/>
                <a:gd name="connsiteY0" fmla="*/ 2514716 h 5048664"/>
                <a:gd name="connsiteX1" fmla="*/ 1485929 w 5070361"/>
                <a:gd name="connsiteY1" fmla="*/ 1447916 h 5048664"/>
                <a:gd name="connsiteX2" fmla="*/ 2533679 w 5070361"/>
                <a:gd name="connsiteY2" fmla="*/ 116 h 5048664"/>
                <a:gd name="connsiteX3" fmla="*/ 3695729 w 5070361"/>
                <a:gd name="connsiteY3" fmla="*/ 1524116 h 5048664"/>
                <a:gd name="connsiteX4" fmla="*/ 5067329 w 5070361"/>
                <a:gd name="connsiteY4" fmla="*/ 2514716 h 5048664"/>
                <a:gd name="connsiteX5" fmla="*/ 2705130 w 5070361"/>
                <a:gd name="connsiteY5" fmla="*/ 3048116 h 5048664"/>
                <a:gd name="connsiteX6" fmla="*/ 2533679 w 5070361"/>
                <a:gd name="connsiteY6" fmla="*/ 5048366 h 5048664"/>
                <a:gd name="connsiteX7" fmla="*/ 1524030 w 5070361"/>
                <a:gd name="connsiteY7" fmla="*/ 2895716 h 5048664"/>
                <a:gd name="connsiteX8" fmla="*/ 29 w 5070361"/>
                <a:gd name="connsiteY8" fmla="*/ 2514716 h 5048664"/>
                <a:gd name="connsiteX0" fmla="*/ 29 w 5070631"/>
                <a:gd name="connsiteY0" fmla="*/ 2514716 h 5049645"/>
                <a:gd name="connsiteX1" fmla="*/ 1485929 w 5070631"/>
                <a:gd name="connsiteY1" fmla="*/ 1447916 h 5049645"/>
                <a:gd name="connsiteX2" fmla="*/ 2533679 w 5070631"/>
                <a:gd name="connsiteY2" fmla="*/ 116 h 5049645"/>
                <a:gd name="connsiteX3" fmla="*/ 3695729 w 5070631"/>
                <a:gd name="connsiteY3" fmla="*/ 1524116 h 5049645"/>
                <a:gd name="connsiteX4" fmla="*/ 5067329 w 5070631"/>
                <a:gd name="connsiteY4" fmla="*/ 2514716 h 5049645"/>
                <a:gd name="connsiteX5" fmla="*/ 2876580 w 5070631"/>
                <a:gd name="connsiteY5" fmla="*/ 3200516 h 5049645"/>
                <a:gd name="connsiteX6" fmla="*/ 2533679 w 5070631"/>
                <a:gd name="connsiteY6" fmla="*/ 5048366 h 5049645"/>
                <a:gd name="connsiteX7" fmla="*/ 1524030 w 5070631"/>
                <a:gd name="connsiteY7" fmla="*/ 2895716 h 5049645"/>
                <a:gd name="connsiteX8" fmla="*/ 29 w 5070631"/>
                <a:gd name="connsiteY8" fmla="*/ 2514716 h 5049645"/>
                <a:gd name="connsiteX0" fmla="*/ 29 w 5070631"/>
                <a:gd name="connsiteY0" fmla="*/ 2514716 h 5048449"/>
                <a:gd name="connsiteX1" fmla="*/ 1485929 w 5070631"/>
                <a:gd name="connsiteY1" fmla="*/ 1447916 h 5048449"/>
                <a:gd name="connsiteX2" fmla="*/ 2533679 w 5070631"/>
                <a:gd name="connsiteY2" fmla="*/ 116 h 5048449"/>
                <a:gd name="connsiteX3" fmla="*/ 3695729 w 5070631"/>
                <a:gd name="connsiteY3" fmla="*/ 1524116 h 5048449"/>
                <a:gd name="connsiteX4" fmla="*/ 5067329 w 5070631"/>
                <a:gd name="connsiteY4" fmla="*/ 2514716 h 5048449"/>
                <a:gd name="connsiteX5" fmla="*/ 2876580 w 5070631"/>
                <a:gd name="connsiteY5" fmla="*/ 3200516 h 5048449"/>
                <a:gd name="connsiteX6" fmla="*/ 2533679 w 5070631"/>
                <a:gd name="connsiteY6" fmla="*/ 5048366 h 5048449"/>
                <a:gd name="connsiteX7" fmla="*/ 1524030 w 5070631"/>
                <a:gd name="connsiteY7" fmla="*/ 2895716 h 5048449"/>
                <a:gd name="connsiteX8" fmla="*/ 29 w 5070631"/>
                <a:gd name="connsiteY8" fmla="*/ 2514716 h 5048449"/>
                <a:gd name="connsiteX0" fmla="*/ 29 w 5079116"/>
                <a:gd name="connsiteY0" fmla="*/ 2514716 h 5048449"/>
                <a:gd name="connsiteX1" fmla="*/ 1485929 w 5079116"/>
                <a:gd name="connsiteY1" fmla="*/ 1447916 h 5048449"/>
                <a:gd name="connsiteX2" fmla="*/ 2533679 w 5079116"/>
                <a:gd name="connsiteY2" fmla="*/ 116 h 5048449"/>
                <a:gd name="connsiteX3" fmla="*/ 3695729 w 5079116"/>
                <a:gd name="connsiteY3" fmla="*/ 1524116 h 5048449"/>
                <a:gd name="connsiteX4" fmla="*/ 5067329 w 5079116"/>
                <a:gd name="connsiteY4" fmla="*/ 2514716 h 5048449"/>
                <a:gd name="connsiteX5" fmla="*/ 2876580 w 5079116"/>
                <a:gd name="connsiteY5" fmla="*/ 3200516 h 5048449"/>
                <a:gd name="connsiteX6" fmla="*/ 2533679 w 5079116"/>
                <a:gd name="connsiteY6" fmla="*/ 5048366 h 5048449"/>
                <a:gd name="connsiteX7" fmla="*/ 1524030 w 5079116"/>
                <a:gd name="connsiteY7" fmla="*/ 2895716 h 5048449"/>
                <a:gd name="connsiteX8" fmla="*/ 29 w 5079116"/>
                <a:gd name="connsiteY8" fmla="*/ 2514716 h 5048449"/>
                <a:gd name="connsiteX0" fmla="*/ 29 w 5079116"/>
                <a:gd name="connsiteY0" fmla="*/ 2515021 h 5048754"/>
                <a:gd name="connsiteX1" fmla="*/ 1485929 w 5079116"/>
                <a:gd name="connsiteY1" fmla="*/ 1448221 h 5048754"/>
                <a:gd name="connsiteX2" fmla="*/ 2533679 w 5079116"/>
                <a:gd name="connsiteY2" fmla="*/ 421 h 5048754"/>
                <a:gd name="connsiteX3" fmla="*/ 3695729 w 5079116"/>
                <a:gd name="connsiteY3" fmla="*/ 1524421 h 5048754"/>
                <a:gd name="connsiteX4" fmla="*/ 5067329 w 5079116"/>
                <a:gd name="connsiteY4" fmla="*/ 2515021 h 5048754"/>
                <a:gd name="connsiteX5" fmla="*/ 2876580 w 5079116"/>
                <a:gd name="connsiteY5" fmla="*/ 3200821 h 5048754"/>
                <a:gd name="connsiteX6" fmla="*/ 2533679 w 5079116"/>
                <a:gd name="connsiteY6" fmla="*/ 5048671 h 5048754"/>
                <a:gd name="connsiteX7" fmla="*/ 1524030 w 5079116"/>
                <a:gd name="connsiteY7" fmla="*/ 2896021 h 5048754"/>
                <a:gd name="connsiteX8" fmla="*/ 29 w 5079116"/>
                <a:gd name="connsiteY8" fmla="*/ 2515021 h 5048754"/>
                <a:gd name="connsiteX0" fmla="*/ 40849 w 5119936"/>
                <a:gd name="connsiteY0" fmla="*/ 2515021 h 5048754"/>
                <a:gd name="connsiteX1" fmla="*/ 1526749 w 5119936"/>
                <a:gd name="connsiteY1" fmla="*/ 1448221 h 5048754"/>
                <a:gd name="connsiteX2" fmla="*/ 2574499 w 5119936"/>
                <a:gd name="connsiteY2" fmla="*/ 421 h 5048754"/>
                <a:gd name="connsiteX3" fmla="*/ 3736549 w 5119936"/>
                <a:gd name="connsiteY3" fmla="*/ 1524421 h 5048754"/>
                <a:gd name="connsiteX4" fmla="*/ 5108149 w 5119936"/>
                <a:gd name="connsiteY4" fmla="*/ 2515021 h 5048754"/>
                <a:gd name="connsiteX5" fmla="*/ 2917400 w 5119936"/>
                <a:gd name="connsiteY5" fmla="*/ 3200821 h 5048754"/>
                <a:gd name="connsiteX6" fmla="*/ 2574499 w 5119936"/>
                <a:gd name="connsiteY6" fmla="*/ 5048671 h 5048754"/>
                <a:gd name="connsiteX7" fmla="*/ 1564850 w 5119936"/>
                <a:gd name="connsiteY7" fmla="*/ 2896021 h 5048754"/>
                <a:gd name="connsiteX8" fmla="*/ 40849 w 5119936"/>
                <a:gd name="connsiteY8" fmla="*/ 2515021 h 504875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28192 w 5107279"/>
                <a:gd name="connsiteY0" fmla="*/ 2515021 h 5048924"/>
                <a:gd name="connsiteX1" fmla="*/ 1514092 w 5107279"/>
                <a:gd name="connsiteY1" fmla="*/ 1448221 h 5048924"/>
                <a:gd name="connsiteX2" fmla="*/ 2561842 w 5107279"/>
                <a:gd name="connsiteY2" fmla="*/ 421 h 5048924"/>
                <a:gd name="connsiteX3" fmla="*/ 3723892 w 5107279"/>
                <a:gd name="connsiteY3" fmla="*/ 1524421 h 5048924"/>
                <a:gd name="connsiteX4" fmla="*/ 5095492 w 5107279"/>
                <a:gd name="connsiteY4" fmla="*/ 2515021 h 5048924"/>
                <a:gd name="connsiteX5" fmla="*/ 2904743 w 5107279"/>
                <a:gd name="connsiteY5" fmla="*/ 3200821 h 5048924"/>
                <a:gd name="connsiteX6" fmla="*/ 2561842 w 5107279"/>
                <a:gd name="connsiteY6" fmla="*/ 5048671 h 5048924"/>
                <a:gd name="connsiteX7" fmla="*/ 1552193 w 5107279"/>
                <a:gd name="connsiteY7" fmla="*/ 3067471 h 5048924"/>
                <a:gd name="connsiteX8" fmla="*/ 28192 w 5107279"/>
                <a:gd name="connsiteY8" fmla="*/ 2515021 h 5048924"/>
                <a:gd name="connsiteX0" fmla="*/ 28192 w 5107279"/>
                <a:gd name="connsiteY0" fmla="*/ 2515021 h 5050456"/>
                <a:gd name="connsiteX1" fmla="*/ 1514092 w 5107279"/>
                <a:gd name="connsiteY1" fmla="*/ 1448221 h 5050456"/>
                <a:gd name="connsiteX2" fmla="*/ 2561842 w 5107279"/>
                <a:gd name="connsiteY2" fmla="*/ 421 h 5050456"/>
                <a:gd name="connsiteX3" fmla="*/ 3723892 w 5107279"/>
                <a:gd name="connsiteY3" fmla="*/ 1524421 h 5050456"/>
                <a:gd name="connsiteX4" fmla="*/ 5095492 w 5107279"/>
                <a:gd name="connsiteY4" fmla="*/ 2515021 h 5050456"/>
                <a:gd name="connsiteX5" fmla="*/ 2904743 w 5107279"/>
                <a:gd name="connsiteY5" fmla="*/ 3200821 h 5050456"/>
                <a:gd name="connsiteX6" fmla="*/ 2561842 w 5107279"/>
                <a:gd name="connsiteY6" fmla="*/ 5048671 h 5050456"/>
                <a:gd name="connsiteX7" fmla="*/ 1552193 w 5107279"/>
                <a:gd name="connsiteY7" fmla="*/ 3067471 h 5050456"/>
                <a:gd name="connsiteX8" fmla="*/ 28192 w 5107279"/>
                <a:gd name="connsiteY8" fmla="*/ 2515021 h 5050456"/>
                <a:gd name="connsiteX0" fmla="*/ 28192 w 5095562"/>
                <a:gd name="connsiteY0" fmla="*/ 2515021 h 5049595"/>
                <a:gd name="connsiteX1" fmla="*/ 1514092 w 5095562"/>
                <a:gd name="connsiteY1" fmla="*/ 1448221 h 5049595"/>
                <a:gd name="connsiteX2" fmla="*/ 2561842 w 5095562"/>
                <a:gd name="connsiteY2" fmla="*/ 421 h 5049595"/>
                <a:gd name="connsiteX3" fmla="*/ 3723892 w 5095562"/>
                <a:gd name="connsiteY3" fmla="*/ 1524421 h 5049595"/>
                <a:gd name="connsiteX4" fmla="*/ 5095492 w 5095562"/>
                <a:gd name="connsiteY4" fmla="*/ 2515021 h 5049595"/>
                <a:gd name="connsiteX5" fmla="*/ 3666743 w 5095562"/>
                <a:gd name="connsiteY5" fmla="*/ 3315121 h 5049595"/>
                <a:gd name="connsiteX6" fmla="*/ 2561842 w 5095562"/>
                <a:gd name="connsiteY6" fmla="*/ 5048671 h 5049595"/>
                <a:gd name="connsiteX7" fmla="*/ 1552193 w 5095562"/>
                <a:gd name="connsiteY7" fmla="*/ 3067471 h 5049595"/>
                <a:gd name="connsiteX8" fmla="*/ 28192 w 5095562"/>
                <a:gd name="connsiteY8" fmla="*/ 2515021 h 5049595"/>
                <a:gd name="connsiteX0" fmla="*/ 28192 w 5095562"/>
                <a:gd name="connsiteY0" fmla="*/ 2515021 h 5048791"/>
                <a:gd name="connsiteX1" fmla="*/ 1514092 w 5095562"/>
                <a:gd name="connsiteY1" fmla="*/ 1448221 h 5048791"/>
                <a:gd name="connsiteX2" fmla="*/ 2561842 w 5095562"/>
                <a:gd name="connsiteY2" fmla="*/ 421 h 5048791"/>
                <a:gd name="connsiteX3" fmla="*/ 3723892 w 5095562"/>
                <a:gd name="connsiteY3" fmla="*/ 1524421 h 5048791"/>
                <a:gd name="connsiteX4" fmla="*/ 5095492 w 5095562"/>
                <a:gd name="connsiteY4" fmla="*/ 2515021 h 5048791"/>
                <a:gd name="connsiteX5" fmla="*/ 3666743 w 5095562"/>
                <a:gd name="connsiteY5" fmla="*/ 3315121 h 5048791"/>
                <a:gd name="connsiteX6" fmla="*/ 2561842 w 5095562"/>
                <a:gd name="connsiteY6" fmla="*/ 5048671 h 5048791"/>
                <a:gd name="connsiteX7" fmla="*/ 1552193 w 5095562"/>
                <a:gd name="connsiteY7" fmla="*/ 3067471 h 5048791"/>
                <a:gd name="connsiteX8" fmla="*/ 28192 w 5095562"/>
                <a:gd name="connsiteY8" fmla="*/ 2515021 h 5048791"/>
                <a:gd name="connsiteX0" fmla="*/ 28192 w 5095558"/>
                <a:gd name="connsiteY0" fmla="*/ 2515021 h 5048791"/>
                <a:gd name="connsiteX1" fmla="*/ 1514092 w 5095558"/>
                <a:gd name="connsiteY1" fmla="*/ 1448221 h 5048791"/>
                <a:gd name="connsiteX2" fmla="*/ 2561842 w 5095558"/>
                <a:gd name="connsiteY2" fmla="*/ 421 h 5048791"/>
                <a:gd name="connsiteX3" fmla="*/ 3723892 w 5095558"/>
                <a:gd name="connsiteY3" fmla="*/ 1524421 h 5048791"/>
                <a:gd name="connsiteX4" fmla="*/ 5095492 w 5095558"/>
                <a:gd name="connsiteY4" fmla="*/ 2515021 h 5048791"/>
                <a:gd name="connsiteX5" fmla="*/ 3666743 w 5095558"/>
                <a:gd name="connsiteY5" fmla="*/ 3315121 h 5048791"/>
                <a:gd name="connsiteX6" fmla="*/ 2561842 w 5095558"/>
                <a:gd name="connsiteY6" fmla="*/ 5048671 h 5048791"/>
                <a:gd name="connsiteX7" fmla="*/ 1552193 w 5095558"/>
                <a:gd name="connsiteY7" fmla="*/ 3067471 h 5048791"/>
                <a:gd name="connsiteX8" fmla="*/ 28192 w 5095558"/>
                <a:gd name="connsiteY8" fmla="*/ 2515021 h 5048791"/>
                <a:gd name="connsiteX0" fmla="*/ 0 w 5067366"/>
                <a:gd name="connsiteY0" fmla="*/ 2515021 h 5048895"/>
                <a:gd name="connsiteX1" fmla="*/ 1485900 w 5067366"/>
                <a:gd name="connsiteY1" fmla="*/ 1448221 h 5048895"/>
                <a:gd name="connsiteX2" fmla="*/ 2533650 w 5067366"/>
                <a:gd name="connsiteY2" fmla="*/ 421 h 5048895"/>
                <a:gd name="connsiteX3" fmla="*/ 3695700 w 5067366"/>
                <a:gd name="connsiteY3" fmla="*/ 1524421 h 5048895"/>
                <a:gd name="connsiteX4" fmla="*/ 5067300 w 5067366"/>
                <a:gd name="connsiteY4" fmla="*/ 2515021 h 5048895"/>
                <a:gd name="connsiteX5" fmla="*/ 3638551 w 5067366"/>
                <a:gd name="connsiteY5" fmla="*/ 3315121 h 5048895"/>
                <a:gd name="connsiteX6" fmla="*/ 2533650 w 5067366"/>
                <a:gd name="connsiteY6" fmla="*/ 5048671 h 5048895"/>
                <a:gd name="connsiteX7" fmla="*/ 1485901 w 5067366"/>
                <a:gd name="connsiteY7" fmla="*/ 3429421 h 5048895"/>
                <a:gd name="connsiteX8" fmla="*/ 0 w 5067366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70969"/>
                <a:gd name="connsiteY0" fmla="*/ 2515021 h 5048895"/>
                <a:gd name="connsiteX1" fmla="*/ 1488007 w 5070969"/>
                <a:gd name="connsiteY1" fmla="*/ 1448221 h 5048895"/>
                <a:gd name="connsiteX2" fmla="*/ 2535757 w 5070969"/>
                <a:gd name="connsiteY2" fmla="*/ 421 h 5048895"/>
                <a:gd name="connsiteX3" fmla="*/ 3697807 w 5070969"/>
                <a:gd name="connsiteY3" fmla="*/ 1524421 h 5048895"/>
                <a:gd name="connsiteX4" fmla="*/ 5069407 w 5070969"/>
                <a:gd name="connsiteY4" fmla="*/ 2515021 h 5048895"/>
                <a:gd name="connsiteX5" fmla="*/ 3640658 w 5070969"/>
                <a:gd name="connsiteY5" fmla="*/ 3315121 h 5048895"/>
                <a:gd name="connsiteX6" fmla="*/ 2535757 w 5070969"/>
                <a:gd name="connsiteY6" fmla="*/ 5048671 h 5048895"/>
                <a:gd name="connsiteX7" fmla="*/ 1488008 w 5070969"/>
                <a:gd name="connsiteY7" fmla="*/ 3429421 h 5048895"/>
                <a:gd name="connsiteX8" fmla="*/ 2107 w 5070969"/>
                <a:gd name="connsiteY8" fmla="*/ 2515021 h 5048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0969" h="5048895">
                  <a:moveTo>
                    <a:pt x="2107" y="2515021"/>
                  </a:moveTo>
                  <a:cubicBezTo>
                    <a:pt x="-55043" y="1918121"/>
                    <a:pt x="1065732" y="1867321"/>
                    <a:pt x="1488007" y="1448221"/>
                  </a:cubicBezTo>
                  <a:cubicBezTo>
                    <a:pt x="1910282" y="1029121"/>
                    <a:pt x="1691207" y="25821"/>
                    <a:pt x="2535757" y="421"/>
                  </a:cubicBezTo>
                  <a:cubicBezTo>
                    <a:pt x="3380307" y="-24979"/>
                    <a:pt x="3275532" y="1105321"/>
                    <a:pt x="3697807" y="1524421"/>
                  </a:cubicBezTo>
                  <a:cubicBezTo>
                    <a:pt x="4120082" y="1943521"/>
                    <a:pt x="5021782" y="1626021"/>
                    <a:pt x="5069407" y="2515021"/>
                  </a:cubicBezTo>
                  <a:cubicBezTo>
                    <a:pt x="5117032" y="3404021"/>
                    <a:pt x="4062933" y="2892846"/>
                    <a:pt x="3640658" y="3315121"/>
                  </a:cubicBezTo>
                  <a:cubicBezTo>
                    <a:pt x="3218383" y="3737396"/>
                    <a:pt x="3161232" y="5029621"/>
                    <a:pt x="2535757" y="5048671"/>
                  </a:cubicBezTo>
                  <a:cubicBezTo>
                    <a:pt x="1910282" y="5067721"/>
                    <a:pt x="1834083" y="3870746"/>
                    <a:pt x="1488008" y="3429421"/>
                  </a:cubicBezTo>
                  <a:cubicBezTo>
                    <a:pt x="1141933" y="2988096"/>
                    <a:pt x="59257" y="3111921"/>
                    <a:pt x="2107" y="2515021"/>
                  </a:cubicBezTo>
                  <a:close/>
                </a:path>
              </a:pathLst>
            </a:custGeom>
            <a:solidFill>
              <a:srgbClr val="F47A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1"/>
            <p:cNvSpPr/>
            <p:nvPr/>
          </p:nvSpPr>
          <p:spPr>
            <a:xfrm>
              <a:off x="1855149" y="2033388"/>
              <a:ext cx="2822362" cy="2810075"/>
            </a:xfrm>
            <a:custGeom>
              <a:avLst/>
              <a:gdLst>
                <a:gd name="connsiteX0" fmla="*/ 0 w 5067300"/>
                <a:gd name="connsiteY0" fmla="*/ 2533650 h 5067300"/>
                <a:gd name="connsiteX1" fmla="*/ 2533650 w 5067300"/>
                <a:gd name="connsiteY1" fmla="*/ 0 h 5067300"/>
                <a:gd name="connsiteX2" fmla="*/ 5067300 w 5067300"/>
                <a:gd name="connsiteY2" fmla="*/ 2533650 h 5067300"/>
                <a:gd name="connsiteX3" fmla="*/ 2533650 w 5067300"/>
                <a:gd name="connsiteY3" fmla="*/ 5067300 h 5067300"/>
                <a:gd name="connsiteX4" fmla="*/ 0 w 5067300"/>
                <a:gd name="connsiteY4" fmla="*/ 2533650 h 5067300"/>
                <a:gd name="connsiteX0" fmla="*/ 0 w 5067300"/>
                <a:gd name="connsiteY0" fmla="*/ 2514600 h 5048250"/>
                <a:gd name="connsiteX1" fmla="*/ 2533650 w 5067300"/>
                <a:gd name="connsiteY1" fmla="*/ 0 h 5048250"/>
                <a:gd name="connsiteX2" fmla="*/ 5067300 w 5067300"/>
                <a:gd name="connsiteY2" fmla="*/ 2514600 h 5048250"/>
                <a:gd name="connsiteX3" fmla="*/ 2533650 w 5067300"/>
                <a:gd name="connsiteY3" fmla="*/ 5048250 h 5048250"/>
                <a:gd name="connsiteX4" fmla="*/ 0 w 5067300"/>
                <a:gd name="connsiteY4" fmla="*/ 2514600 h 5048250"/>
                <a:gd name="connsiteX0" fmla="*/ 54437 w 5121737"/>
                <a:gd name="connsiteY0" fmla="*/ 2603761 h 5137411"/>
                <a:gd name="connsiteX1" fmla="*/ 987887 w 5121737"/>
                <a:gd name="connsiteY1" fmla="*/ 755911 h 5137411"/>
                <a:gd name="connsiteX2" fmla="*/ 2588087 w 5121737"/>
                <a:gd name="connsiteY2" fmla="*/ 89161 h 5137411"/>
                <a:gd name="connsiteX3" fmla="*/ 5121737 w 5121737"/>
                <a:gd name="connsiteY3" fmla="*/ 2603761 h 5137411"/>
                <a:gd name="connsiteX4" fmla="*/ 2588087 w 5121737"/>
                <a:gd name="connsiteY4" fmla="*/ 5137411 h 5137411"/>
                <a:gd name="connsiteX5" fmla="*/ 54437 w 5121737"/>
                <a:gd name="connsiteY5" fmla="*/ 2603761 h 5137411"/>
                <a:gd name="connsiteX0" fmla="*/ 16756 w 5084056"/>
                <a:gd name="connsiteY0" fmla="*/ 2532352 h 5066002"/>
                <a:gd name="connsiteX1" fmla="*/ 1502656 w 5084056"/>
                <a:gd name="connsiteY1" fmla="*/ 1465552 h 5066002"/>
                <a:gd name="connsiteX2" fmla="*/ 2550406 w 5084056"/>
                <a:gd name="connsiteY2" fmla="*/ 17752 h 5066002"/>
                <a:gd name="connsiteX3" fmla="*/ 5084056 w 5084056"/>
                <a:gd name="connsiteY3" fmla="*/ 2532352 h 5066002"/>
                <a:gd name="connsiteX4" fmla="*/ 2550406 w 5084056"/>
                <a:gd name="connsiteY4" fmla="*/ 5066002 h 5066002"/>
                <a:gd name="connsiteX5" fmla="*/ 16756 w 5084056"/>
                <a:gd name="connsiteY5" fmla="*/ 2532352 h 5066002"/>
                <a:gd name="connsiteX0" fmla="*/ 16756 w 5144870"/>
                <a:gd name="connsiteY0" fmla="*/ 2522862 h 5056512"/>
                <a:gd name="connsiteX1" fmla="*/ 1502656 w 5144870"/>
                <a:gd name="connsiteY1" fmla="*/ 1456062 h 5056512"/>
                <a:gd name="connsiteX2" fmla="*/ 2550406 w 5144870"/>
                <a:gd name="connsiteY2" fmla="*/ 8262 h 5056512"/>
                <a:gd name="connsiteX3" fmla="*/ 4207756 w 5144870"/>
                <a:gd name="connsiteY3" fmla="*/ 941712 h 5056512"/>
                <a:gd name="connsiteX4" fmla="*/ 5084056 w 5144870"/>
                <a:gd name="connsiteY4" fmla="*/ 2522862 h 5056512"/>
                <a:gd name="connsiteX5" fmla="*/ 2550406 w 5144870"/>
                <a:gd name="connsiteY5" fmla="*/ 5056512 h 5056512"/>
                <a:gd name="connsiteX6" fmla="*/ 16756 w 5144870"/>
                <a:gd name="connsiteY6" fmla="*/ 2522862 h 5056512"/>
                <a:gd name="connsiteX0" fmla="*/ 16756 w 5124175"/>
                <a:gd name="connsiteY0" fmla="*/ 2514716 h 5048366"/>
                <a:gd name="connsiteX1" fmla="*/ 1502656 w 5124175"/>
                <a:gd name="connsiteY1" fmla="*/ 1447916 h 5048366"/>
                <a:gd name="connsiteX2" fmla="*/ 2550406 w 5124175"/>
                <a:gd name="connsiteY2" fmla="*/ 116 h 5048366"/>
                <a:gd name="connsiteX3" fmla="*/ 3712456 w 5124175"/>
                <a:gd name="connsiteY3" fmla="*/ 1524116 h 5048366"/>
                <a:gd name="connsiteX4" fmla="*/ 5084056 w 5124175"/>
                <a:gd name="connsiteY4" fmla="*/ 2514716 h 5048366"/>
                <a:gd name="connsiteX5" fmla="*/ 2550406 w 5124175"/>
                <a:gd name="connsiteY5" fmla="*/ 5048366 h 5048366"/>
                <a:gd name="connsiteX6" fmla="*/ 16756 w 5124175"/>
                <a:gd name="connsiteY6" fmla="*/ 2514716 h 5048366"/>
                <a:gd name="connsiteX0" fmla="*/ 16756 w 5095345"/>
                <a:gd name="connsiteY0" fmla="*/ 2514716 h 5097037"/>
                <a:gd name="connsiteX1" fmla="*/ 1502656 w 5095345"/>
                <a:gd name="connsiteY1" fmla="*/ 1447916 h 5097037"/>
                <a:gd name="connsiteX2" fmla="*/ 2550406 w 5095345"/>
                <a:gd name="connsiteY2" fmla="*/ 116 h 5097037"/>
                <a:gd name="connsiteX3" fmla="*/ 3712456 w 5095345"/>
                <a:gd name="connsiteY3" fmla="*/ 1524116 h 5097037"/>
                <a:gd name="connsiteX4" fmla="*/ 5084056 w 5095345"/>
                <a:gd name="connsiteY4" fmla="*/ 2514716 h 5097037"/>
                <a:gd name="connsiteX5" fmla="*/ 4264907 w 5095345"/>
                <a:gd name="connsiteY5" fmla="*/ 4057766 h 5097037"/>
                <a:gd name="connsiteX6" fmla="*/ 2550406 w 5095345"/>
                <a:gd name="connsiteY6" fmla="*/ 5048366 h 5097037"/>
                <a:gd name="connsiteX7" fmla="*/ 16756 w 5095345"/>
                <a:gd name="connsiteY7" fmla="*/ 2514716 h 5097037"/>
                <a:gd name="connsiteX0" fmla="*/ 16756 w 5087088"/>
                <a:gd name="connsiteY0" fmla="*/ 2514716 h 5051792"/>
                <a:gd name="connsiteX1" fmla="*/ 1502656 w 5087088"/>
                <a:gd name="connsiteY1" fmla="*/ 1447916 h 5051792"/>
                <a:gd name="connsiteX2" fmla="*/ 2550406 w 5087088"/>
                <a:gd name="connsiteY2" fmla="*/ 116 h 5051792"/>
                <a:gd name="connsiteX3" fmla="*/ 3712456 w 5087088"/>
                <a:gd name="connsiteY3" fmla="*/ 1524116 h 5051792"/>
                <a:gd name="connsiteX4" fmla="*/ 5084056 w 5087088"/>
                <a:gd name="connsiteY4" fmla="*/ 2514716 h 5051792"/>
                <a:gd name="connsiteX5" fmla="*/ 2721857 w 5087088"/>
                <a:gd name="connsiteY5" fmla="*/ 3048116 h 5051792"/>
                <a:gd name="connsiteX6" fmla="*/ 2550406 w 5087088"/>
                <a:gd name="connsiteY6" fmla="*/ 5048366 h 5051792"/>
                <a:gd name="connsiteX7" fmla="*/ 16756 w 5087088"/>
                <a:gd name="connsiteY7" fmla="*/ 2514716 h 5051792"/>
                <a:gd name="connsiteX0" fmla="*/ 16756 w 5087088"/>
                <a:gd name="connsiteY0" fmla="*/ 2514716 h 5054640"/>
                <a:gd name="connsiteX1" fmla="*/ 1502656 w 5087088"/>
                <a:gd name="connsiteY1" fmla="*/ 1447916 h 5054640"/>
                <a:gd name="connsiteX2" fmla="*/ 2550406 w 5087088"/>
                <a:gd name="connsiteY2" fmla="*/ 116 h 5054640"/>
                <a:gd name="connsiteX3" fmla="*/ 3712456 w 5087088"/>
                <a:gd name="connsiteY3" fmla="*/ 1524116 h 5054640"/>
                <a:gd name="connsiteX4" fmla="*/ 5084056 w 5087088"/>
                <a:gd name="connsiteY4" fmla="*/ 2514716 h 5054640"/>
                <a:gd name="connsiteX5" fmla="*/ 2721857 w 5087088"/>
                <a:gd name="connsiteY5" fmla="*/ 3048116 h 5054640"/>
                <a:gd name="connsiteX6" fmla="*/ 2550406 w 5087088"/>
                <a:gd name="connsiteY6" fmla="*/ 5048366 h 5054640"/>
                <a:gd name="connsiteX7" fmla="*/ 835907 w 5087088"/>
                <a:gd name="connsiteY7" fmla="*/ 3638666 h 5054640"/>
                <a:gd name="connsiteX8" fmla="*/ 16756 w 5087088"/>
                <a:gd name="connsiteY8" fmla="*/ 2514716 h 5054640"/>
                <a:gd name="connsiteX0" fmla="*/ 29 w 5070361"/>
                <a:gd name="connsiteY0" fmla="*/ 2514716 h 5048664"/>
                <a:gd name="connsiteX1" fmla="*/ 1485929 w 5070361"/>
                <a:gd name="connsiteY1" fmla="*/ 1447916 h 5048664"/>
                <a:gd name="connsiteX2" fmla="*/ 2533679 w 5070361"/>
                <a:gd name="connsiteY2" fmla="*/ 116 h 5048664"/>
                <a:gd name="connsiteX3" fmla="*/ 3695729 w 5070361"/>
                <a:gd name="connsiteY3" fmla="*/ 1524116 h 5048664"/>
                <a:gd name="connsiteX4" fmla="*/ 5067329 w 5070361"/>
                <a:gd name="connsiteY4" fmla="*/ 2514716 h 5048664"/>
                <a:gd name="connsiteX5" fmla="*/ 2705130 w 5070361"/>
                <a:gd name="connsiteY5" fmla="*/ 3048116 h 5048664"/>
                <a:gd name="connsiteX6" fmla="*/ 2533679 w 5070361"/>
                <a:gd name="connsiteY6" fmla="*/ 5048366 h 5048664"/>
                <a:gd name="connsiteX7" fmla="*/ 1524030 w 5070361"/>
                <a:gd name="connsiteY7" fmla="*/ 2895716 h 5048664"/>
                <a:gd name="connsiteX8" fmla="*/ 29 w 5070361"/>
                <a:gd name="connsiteY8" fmla="*/ 2514716 h 5048664"/>
                <a:gd name="connsiteX0" fmla="*/ 29 w 5070631"/>
                <a:gd name="connsiteY0" fmla="*/ 2514716 h 5049645"/>
                <a:gd name="connsiteX1" fmla="*/ 1485929 w 5070631"/>
                <a:gd name="connsiteY1" fmla="*/ 1447916 h 5049645"/>
                <a:gd name="connsiteX2" fmla="*/ 2533679 w 5070631"/>
                <a:gd name="connsiteY2" fmla="*/ 116 h 5049645"/>
                <a:gd name="connsiteX3" fmla="*/ 3695729 w 5070631"/>
                <a:gd name="connsiteY3" fmla="*/ 1524116 h 5049645"/>
                <a:gd name="connsiteX4" fmla="*/ 5067329 w 5070631"/>
                <a:gd name="connsiteY4" fmla="*/ 2514716 h 5049645"/>
                <a:gd name="connsiteX5" fmla="*/ 2876580 w 5070631"/>
                <a:gd name="connsiteY5" fmla="*/ 3200516 h 5049645"/>
                <a:gd name="connsiteX6" fmla="*/ 2533679 w 5070631"/>
                <a:gd name="connsiteY6" fmla="*/ 5048366 h 5049645"/>
                <a:gd name="connsiteX7" fmla="*/ 1524030 w 5070631"/>
                <a:gd name="connsiteY7" fmla="*/ 2895716 h 5049645"/>
                <a:gd name="connsiteX8" fmla="*/ 29 w 5070631"/>
                <a:gd name="connsiteY8" fmla="*/ 2514716 h 5049645"/>
                <a:gd name="connsiteX0" fmla="*/ 29 w 5070631"/>
                <a:gd name="connsiteY0" fmla="*/ 2514716 h 5048449"/>
                <a:gd name="connsiteX1" fmla="*/ 1485929 w 5070631"/>
                <a:gd name="connsiteY1" fmla="*/ 1447916 h 5048449"/>
                <a:gd name="connsiteX2" fmla="*/ 2533679 w 5070631"/>
                <a:gd name="connsiteY2" fmla="*/ 116 h 5048449"/>
                <a:gd name="connsiteX3" fmla="*/ 3695729 w 5070631"/>
                <a:gd name="connsiteY3" fmla="*/ 1524116 h 5048449"/>
                <a:gd name="connsiteX4" fmla="*/ 5067329 w 5070631"/>
                <a:gd name="connsiteY4" fmla="*/ 2514716 h 5048449"/>
                <a:gd name="connsiteX5" fmla="*/ 2876580 w 5070631"/>
                <a:gd name="connsiteY5" fmla="*/ 3200516 h 5048449"/>
                <a:gd name="connsiteX6" fmla="*/ 2533679 w 5070631"/>
                <a:gd name="connsiteY6" fmla="*/ 5048366 h 5048449"/>
                <a:gd name="connsiteX7" fmla="*/ 1524030 w 5070631"/>
                <a:gd name="connsiteY7" fmla="*/ 2895716 h 5048449"/>
                <a:gd name="connsiteX8" fmla="*/ 29 w 5070631"/>
                <a:gd name="connsiteY8" fmla="*/ 2514716 h 5048449"/>
                <a:gd name="connsiteX0" fmla="*/ 29 w 5079116"/>
                <a:gd name="connsiteY0" fmla="*/ 2514716 h 5048449"/>
                <a:gd name="connsiteX1" fmla="*/ 1485929 w 5079116"/>
                <a:gd name="connsiteY1" fmla="*/ 1447916 h 5048449"/>
                <a:gd name="connsiteX2" fmla="*/ 2533679 w 5079116"/>
                <a:gd name="connsiteY2" fmla="*/ 116 h 5048449"/>
                <a:gd name="connsiteX3" fmla="*/ 3695729 w 5079116"/>
                <a:gd name="connsiteY3" fmla="*/ 1524116 h 5048449"/>
                <a:gd name="connsiteX4" fmla="*/ 5067329 w 5079116"/>
                <a:gd name="connsiteY4" fmla="*/ 2514716 h 5048449"/>
                <a:gd name="connsiteX5" fmla="*/ 2876580 w 5079116"/>
                <a:gd name="connsiteY5" fmla="*/ 3200516 h 5048449"/>
                <a:gd name="connsiteX6" fmla="*/ 2533679 w 5079116"/>
                <a:gd name="connsiteY6" fmla="*/ 5048366 h 5048449"/>
                <a:gd name="connsiteX7" fmla="*/ 1524030 w 5079116"/>
                <a:gd name="connsiteY7" fmla="*/ 2895716 h 5048449"/>
                <a:gd name="connsiteX8" fmla="*/ 29 w 5079116"/>
                <a:gd name="connsiteY8" fmla="*/ 2514716 h 5048449"/>
                <a:gd name="connsiteX0" fmla="*/ 29 w 5079116"/>
                <a:gd name="connsiteY0" fmla="*/ 2515021 h 5048754"/>
                <a:gd name="connsiteX1" fmla="*/ 1485929 w 5079116"/>
                <a:gd name="connsiteY1" fmla="*/ 1448221 h 5048754"/>
                <a:gd name="connsiteX2" fmla="*/ 2533679 w 5079116"/>
                <a:gd name="connsiteY2" fmla="*/ 421 h 5048754"/>
                <a:gd name="connsiteX3" fmla="*/ 3695729 w 5079116"/>
                <a:gd name="connsiteY3" fmla="*/ 1524421 h 5048754"/>
                <a:gd name="connsiteX4" fmla="*/ 5067329 w 5079116"/>
                <a:gd name="connsiteY4" fmla="*/ 2515021 h 5048754"/>
                <a:gd name="connsiteX5" fmla="*/ 2876580 w 5079116"/>
                <a:gd name="connsiteY5" fmla="*/ 3200821 h 5048754"/>
                <a:gd name="connsiteX6" fmla="*/ 2533679 w 5079116"/>
                <a:gd name="connsiteY6" fmla="*/ 5048671 h 5048754"/>
                <a:gd name="connsiteX7" fmla="*/ 1524030 w 5079116"/>
                <a:gd name="connsiteY7" fmla="*/ 2896021 h 5048754"/>
                <a:gd name="connsiteX8" fmla="*/ 29 w 5079116"/>
                <a:gd name="connsiteY8" fmla="*/ 2515021 h 5048754"/>
                <a:gd name="connsiteX0" fmla="*/ 40849 w 5119936"/>
                <a:gd name="connsiteY0" fmla="*/ 2515021 h 5048754"/>
                <a:gd name="connsiteX1" fmla="*/ 1526749 w 5119936"/>
                <a:gd name="connsiteY1" fmla="*/ 1448221 h 5048754"/>
                <a:gd name="connsiteX2" fmla="*/ 2574499 w 5119936"/>
                <a:gd name="connsiteY2" fmla="*/ 421 h 5048754"/>
                <a:gd name="connsiteX3" fmla="*/ 3736549 w 5119936"/>
                <a:gd name="connsiteY3" fmla="*/ 1524421 h 5048754"/>
                <a:gd name="connsiteX4" fmla="*/ 5108149 w 5119936"/>
                <a:gd name="connsiteY4" fmla="*/ 2515021 h 5048754"/>
                <a:gd name="connsiteX5" fmla="*/ 2917400 w 5119936"/>
                <a:gd name="connsiteY5" fmla="*/ 3200821 h 5048754"/>
                <a:gd name="connsiteX6" fmla="*/ 2574499 w 5119936"/>
                <a:gd name="connsiteY6" fmla="*/ 5048671 h 5048754"/>
                <a:gd name="connsiteX7" fmla="*/ 1564850 w 5119936"/>
                <a:gd name="connsiteY7" fmla="*/ 2896021 h 5048754"/>
                <a:gd name="connsiteX8" fmla="*/ 40849 w 5119936"/>
                <a:gd name="connsiteY8" fmla="*/ 2515021 h 504875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28192 w 5107279"/>
                <a:gd name="connsiteY0" fmla="*/ 2515021 h 5048924"/>
                <a:gd name="connsiteX1" fmla="*/ 1514092 w 5107279"/>
                <a:gd name="connsiteY1" fmla="*/ 1448221 h 5048924"/>
                <a:gd name="connsiteX2" fmla="*/ 2561842 w 5107279"/>
                <a:gd name="connsiteY2" fmla="*/ 421 h 5048924"/>
                <a:gd name="connsiteX3" fmla="*/ 3723892 w 5107279"/>
                <a:gd name="connsiteY3" fmla="*/ 1524421 h 5048924"/>
                <a:gd name="connsiteX4" fmla="*/ 5095492 w 5107279"/>
                <a:gd name="connsiteY4" fmla="*/ 2515021 h 5048924"/>
                <a:gd name="connsiteX5" fmla="*/ 2904743 w 5107279"/>
                <a:gd name="connsiteY5" fmla="*/ 3200821 h 5048924"/>
                <a:gd name="connsiteX6" fmla="*/ 2561842 w 5107279"/>
                <a:gd name="connsiteY6" fmla="*/ 5048671 h 5048924"/>
                <a:gd name="connsiteX7" fmla="*/ 1552193 w 5107279"/>
                <a:gd name="connsiteY7" fmla="*/ 3067471 h 5048924"/>
                <a:gd name="connsiteX8" fmla="*/ 28192 w 5107279"/>
                <a:gd name="connsiteY8" fmla="*/ 2515021 h 5048924"/>
                <a:gd name="connsiteX0" fmla="*/ 28192 w 5107279"/>
                <a:gd name="connsiteY0" fmla="*/ 2515021 h 5050456"/>
                <a:gd name="connsiteX1" fmla="*/ 1514092 w 5107279"/>
                <a:gd name="connsiteY1" fmla="*/ 1448221 h 5050456"/>
                <a:gd name="connsiteX2" fmla="*/ 2561842 w 5107279"/>
                <a:gd name="connsiteY2" fmla="*/ 421 h 5050456"/>
                <a:gd name="connsiteX3" fmla="*/ 3723892 w 5107279"/>
                <a:gd name="connsiteY3" fmla="*/ 1524421 h 5050456"/>
                <a:gd name="connsiteX4" fmla="*/ 5095492 w 5107279"/>
                <a:gd name="connsiteY4" fmla="*/ 2515021 h 5050456"/>
                <a:gd name="connsiteX5" fmla="*/ 2904743 w 5107279"/>
                <a:gd name="connsiteY5" fmla="*/ 3200821 h 5050456"/>
                <a:gd name="connsiteX6" fmla="*/ 2561842 w 5107279"/>
                <a:gd name="connsiteY6" fmla="*/ 5048671 h 5050456"/>
                <a:gd name="connsiteX7" fmla="*/ 1552193 w 5107279"/>
                <a:gd name="connsiteY7" fmla="*/ 3067471 h 5050456"/>
                <a:gd name="connsiteX8" fmla="*/ 28192 w 5107279"/>
                <a:gd name="connsiteY8" fmla="*/ 2515021 h 5050456"/>
                <a:gd name="connsiteX0" fmla="*/ 28192 w 5095562"/>
                <a:gd name="connsiteY0" fmla="*/ 2515021 h 5049595"/>
                <a:gd name="connsiteX1" fmla="*/ 1514092 w 5095562"/>
                <a:gd name="connsiteY1" fmla="*/ 1448221 h 5049595"/>
                <a:gd name="connsiteX2" fmla="*/ 2561842 w 5095562"/>
                <a:gd name="connsiteY2" fmla="*/ 421 h 5049595"/>
                <a:gd name="connsiteX3" fmla="*/ 3723892 w 5095562"/>
                <a:gd name="connsiteY3" fmla="*/ 1524421 h 5049595"/>
                <a:gd name="connsiteX4" fmla="*/ 5095492 w 5095562"/>
                <a:gd name="connsiteY4" fmla="*/ 2515021 h 5049595"/>
                <a:gd name="connsiteX5" fmla="*/ 3666743 w 5095562"/>
                <a:gd name="connsiteY5" fmla="*/ 3315121 h 5049595"/>
                <a:gd name="connsiteX6" fmla="*/ 2561842 w 5095562"/>
                <a:gd name="connsiteY6" fmla="*/ 5048671 h 5049595"/>
                <a:gd name="connsiteX7" fmla="*/ 1552193 w 5095562"/>
                <a:gd name="connsiteY7" fmla="*/ 3067471 h 5049595"/>
                <a:gd name="connsiteX8" fmla="*/ 28192 w 5095562"/>
                <a:gd name="connsiteY8" fmla="*/ 2515021 h 5049595"/>
                <a:gd name="connsiteX0" fmla="*/ 28192 w 5095562"/>
                <a:gd name="connsiteY0" fmla="*/ 2515021 h 5048791"/>
                <a:gd name="connsiteX1" fmla="*/ 1514092 w 5095562"/>
                <a:gd name="connsiteY1" fmla="*/ 1448221 h 5048791"/>
                <a:gd name="connsiteX2" fmla="*/ 2561842 w 5095562"/>
                <a:gd name="connsiteY2" fmla="*/ 421 h 5048791"/>
                <a:gd name="connsiteX3" fmla="*/ 3723892 w 5095562"/>
                <a:gd name="connsiteY3" fmla="*/ 1524421 h 5048791"/>
                <a:gd name="connsiteX4" fmla="*/ 5095492 w 5095562"/>
                <a:gd name="connsiteY4" fmla="*/ 2515021 h 5048791"/>
                <a:gd name="connsiteX5" fmla="*/ 3666743 w 5095562"/>
                <a:gd name="connsiteY5" fmla="*/ 3315121 h 5048791"/>
                <a:gd name="connsiteX6" fmla="*/ 2561842 w 5095562"/>
                <a:gd name="connsiteY6" fmla="*/ 5048671 h 5048791"/>
                <a:gd name="connsiteX7" fmla="*/ 1552193 w 5095562"/>
                <a:gd name="connsiteY7" fmla="*/ 3067471 h 5048791"/>
                <a:gd name="connsiteX8" fmla="*/ 28192 w 5095562"/>
                <a:gd name="connsiteY8" fmla="*/ 2515021 h 5048791"/>
                <a:gd name="connsiteX0" fmla="*/ 28192 w 5095558"/>
                <a:gd name="connsiteY0" fmla="*/ 2515021 h 5048791"/>
                <a:gd name="connsiteX1" fmla="*/ 1514092 w 5095558"/>
                <a:gd name="connsiteY1" fmla="*/ 1448221 h 5048791"/>
                <a:gd name="connsiteX2" fmla="*/ 2561842 w 5095558"/>
                <a:gd name="connsiteY2" fmla="*/ 421 h 5048791"/>
                <a:gd name="connsiteX3" fmla="*/ 3723892 w 5095558"/>
                <a:gd name="connsiteY3" fmla="*/ 1524421 h 5048791"/>
                <a:gd name="connsiteX4" fmla="*/ 5095492 w 5095558"/>
                <a:gd name="connsiteY4" fmla="*/ 2515021 h 5048791"/>
                <a:gd name="connsiteX5" fmla="*/ 3666743 w 5095558"/>
                <a:gd name="connsiteY5" fmla="*/ 3315121 h 5048791"/>
                <a:gd name="connsiteX6" fmla="*/ 2561842 w 5095558"/>
                <a:gd name="connsiteY6" fmla="*/ 5048671 h 5048791"/>
                <a:gd name="connsiteX7" fmla="*/ 1552193 w 5095558"/>
                <a:gd name="connsiteY7" fmla="*/ 3067471 h 5048791"/>
                <a:gd name="connsiteX8" fmla="*/ 28192 w 5095558"/>
                <a:gd name="connsiteY8" fmla="*/ 2515021 h 5048791"/>
                <a:gd name="connsiteX0" fmla="*/ 0 w 5067366"/>
                <a:gd name="connsiteY0" fmla="*/ 2515021 h 5048895"/>
                <a:gd name="connsiteX1" fmla="*/ 1485900 w 5067366"/>
                <a:gd name="connsiteY1" fmla="*/ 1448221 h 5048895"/>
                <a:gd name="connsiteX2" fmla="*/ 2533650 w 5067366"/>
                <a:gd name="connsiteY2" fmla="*/ 421 h 5048895"/>
                <a:gd name="connsiteX3" fmla="*/ 3695700 w 5067366"/>
                <a:gd name="connsiteY3" fmla="*/ 1524421 h 5048895"/>
                <a:gd name="connsiteX4" fmla="*/ 5067300 w 5067366"/>
                <a:gd name="connsiteY4" fmla="*/ 2515021 h 5048895"/>
                <a:gd name="connsiteX5" fmla="*/ 3638551 w 5067366"/>
                <a:gd name="connsiteY5" fmla="*/ 3315121 h 5048895"/>
                <a:gd name="connsiteX6" fmla="*/ 2533650 w 5067366"/>
                <a:gd name="connsiteY6" fmla="*/ 5048671 h 5048895"/>
                <a:gd name="connsiteX7" fmla="*/ 1485901 w 5067366"/>
                <a:gd name="connsiteY7" fmla="*/ 3429421 h 5048895"/>
                <a:gd name="connsiteX8" fmla="*/ 0 w 5067366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70969"/>
                <a:gd name="connsiteY0" fmla="*/ 2515021 h 5048895"/>
                <a:gd name="connsiteX1" fmla="*/ 1488007 w 5070969"/>
                <a:gd name="connsiteY1" fmla="*/ 1448221 h 5048895"/>
                <a:gd name="connsiteX2" fmla="*/ 2535757 w 5070969"/>
                <a:gd name="connsiteY2" fmla="*/ 421 h 5048895"/>
                <a:gd name="connsiteX3" fmla="*/ 3697807 w 5070969"/>
                <a:gd name="connsiteY3" fmla="*/ 1524421 h 5048895"/>
                <a:gd name="connsiteX4" fmla="*/ 5069407 w 5070969"/>
                <a:gd name="connsiteY4" fmla="*/ 2515021 h 5048895"/>
                <a:gd name="connsiteX5" fmla="*/ 3640658 w 5070969"/>
                <a:gd name="connsiteY5" fmla="*/ 3315121 h 5048895"/>
                <a:gd name="connsiteX6" fmla="*/ 2535757 w 5070969"/>
                <a:gd name="connsiteY6" fmla="*/ 5048671 h 5048895"/>
                <a:gd name="connsiteX7" fmla="*/ 1488008 w 5070969"/>
                <a:gd name="connsiteY7" fmla="*/ 3429421 h 5048895"/>
                <a:gd name="connsiteX8" fmla="*/ 2107 w 5070969"/>
                <a:gd name="connsiteY8" fmla="*/ 2515021 h 5048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0969" h="5048895">
                  <a:moveTo>
                    <a:pt x="2107" y="2515021"/>
                  </a:moveTo>
                  <a:cubicBezTo>
                    <a:pt x="-55043" y="1918121"/>
                    <a:pt x="1065732" y="1867321"/>
                    <a:pt x="1488007" y="1448221"/>
                  </a:cubicBezTo>
                  <a:cubicBezTo>
                    <a:pt x="1910282" y="1029121"/>
                    <a:pt x="1691207" y="25821"/>
                    <a:pt x="2535757" y="421"/>
                  </a:cubicBezTo>
                  <a:cubicBezTo>
                    <a:pt x="3380307" y="-24979"/>
                    <a:pt x="3275532" y="1105321"/>
                    <a:pt x="3697807" y="1524421"/>
                  </a:cubicBezTo>
                  <a:cubicBezTo>
                    <a:pt x="4120082" y="1943521"/>
                    <a:pt x="5021782" y="1626021"/>
                    <a:pt x="5069407" y="2515021"/>
                  </a:cubicBezTo>
                  <a:cubicBezTo>
                    <a:pt x="5117032" y="3404021"/>
                    <a:pt x="4062933" y="2892846"/>
                    <a:pt x="3640658" y="3315121"/>
                  </a:cubicBezTo>
                  <a:cubicBezTo>
                    <a:pt x="3218383" y="3737396"/>
                    <a:pt x="3161232" y="5029621"/>
                    <a:pt x="2535757" y="5048671"/>
                  </a:cubicBezTo>
                  <a:cubicBezTo>
                    <a:pt x="1910282" y="5067721"/>
                    <a:pt x="1834083" y="3870746"/>
                    <a:pt x="1488008" y="3429421"/>
                  </a:cubicBezTo>
                  <a:cubicBezTo>
                    <a:pt x="1141933" y="2988096"/>
                    <a:pt x="59257" y="3111921"/>
                    <a:pt x="2107" y="2515021"/>
                  </a:cubicBezTo>
                  <a:close/>
                </a:path>
              </a:pathLst>
            </a:custGeom>
            <a:solidFill>
              <a:srgbClr val="4E57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椭圆 1"/>
            <p:cNvSpPr/>
            <p:nvPr/>
          </p:nvSpPr>
          <p:spPr>
            <a:xfrm>
              <a:off x="2246145" y="2422681"/>
              <a:ext cx="2040371" cy="2031489"/>
            </a:xfrm>
            <a:custGeom>
              <a:avLst/>
              <a:gdLst>
                <a:gd name="connsiteX0" fmla="*/ 0 w 5067300"/>
                <a:gd name="connsiteY0" fmla="*/ 2533650 h 5067300"/>
                <a:gd name="connsiteX1" fmla="*/ 2533650 w 5067300"/>
                <a:gd name="connsiteY1" fmla="*/ 0 h 5067300"/>
                <a:gd name="connsiteX2" fmla="*/ 5067300 w 5067300"/>
                <a:gd name="connsiteY2" fmla="*/ 2533650 h 5067300"/>
                <a:gd name="connsiteX3" fmla="*/ 2533650 w 5067300"/>
                <a:gd name="connsiteY3" fmla="*/ 5067300 h 5067300"/>
                <a:gd name="connsiteX4" fmla="*/ 0 w 5067300"/>
                <a:gd name="connsiteY4" fmla="*/ 2533650 h 5067300"/>
                <a:gd name="connsiteX0" fmla="*/ 0 w 5067300"/>
                <a:gd name="connsiteY0" fmla="*/ 2514600 h 5048250"/>
                <a:gd name="connsiteX1" fmla="*/ 2533650 w 5067300"/>
                <a:gd name="connsiteY1" fmla="*/ 0 h 5048250"/>
                <a:gd name="connsiteX2" fmla="*/ 5067300 w 5067300"/>
                <a:gd name="connsiteY2" fmla="*/ 2514600 h 5048250"/>
                <a:gd name="connsiteX3" fmla="*/ 2533650 w 5067300"/>
                <a:gd name="connsiteY3" fmla="*/ 5048250 h 5048250"/>
                <a:gd name="connsiteX4" fmla="*/ 0 w 5067300"/>
                <a:gd name="connsiteY4" fmla="*/ 2514600 h 5048250"/>
                <a:gd name="connsiteX0" fmla="*/ 54437 w 5121737"/>
                <a:gd name="connsiteY0" fmla="*/ 2603761 h 5137411"/>
                <a:gd name="connsiteX1" fmla="*/ 987887 w 5121737"/>
                <a:gd name="connsiteY1" fmla="*/ 755911 h 5137411"/>
                <a:gd name="connsiteX2" fmla="*/ 2588087 w 5121737"/>
                <a:gd name="connsiteY2" fmla="*/ 89161 h 5137411"/>
                <a:gd name="connsiteX3" fmla="*/ 5121737 w 5121737"/>
                <a:gd name="connsiteY3" fmla="*/ 2603761 h 5137411"/>
                <a:gd name="connsiteX4" fmla="*/ 2588087 w 5121737"/>
                <a:gd name="connsiteY4" fmla="*/ 5137411 h 5137411"/>
                <a:gd name="connsiteX5" fmla="*/ 54437 w 5121737"/>
                <a:gd name="connsiteY5" fmla="*/ 2603761 h 5137411"/>
                <a:gd name="connsiteX0" fmla="*/ 16756 w 5084056"/>
                <a:gd name="connsiteY0" fmla="*/ 2532352 h 5066002"/>
                <a:gd name="connsiteX1" fmla="*/ 1502656 w 5084056"/>
                <a:gd name="connsiteY1" fmla="*/ 1465552 h 5066002"/>
                <a:gd name="connsiteX2" fmla="*/ 2550406 w 5084056"/>
                <a:gd name="connsiteY2" fmla="*/ 17752 h 5066002"/>
                <a:gd name="connsiteX3" fmla="*/ 5084056 w 5084056"/>
                <a:gd name="connsiteY3" fmla="*/ 2532352 h 5066002"/>
                <a:gd name="connsiteX4" fmla="*/ 2550406 w 5084056"/>
                <a:gd name="connsiteY4" fmla="*/ 5066002 h 5066002"/>
                <a:gd name="connsiteX5" fmla="*/ 16756 w 5084056"/>
                <a:gd name="connsiteY5" fmla="*/ 2532352 h 5066002"/>
                <a:gd name="connsiteX0" fmla="*/ 16756 w 5144870"/>
                <a:gd name="connsiteY0" fmla="*/ 2522862 h 5056512"/>
                <a:gd name="connsiteX1" fmla="*/ 1502656 w 5144870"/>
                <a:gd name="connsiteY1" fmla="*/ 1456062 h 5056512"/>
                <a:gd name="connsiteX2" fmla="*/ 2550406 w 5144870"/>
                <a:gd name="connsiteY2" fmla="*/ 8262 h 5056512"/>
                <a:gd name="connsiteX3" fmla="*/ 4207756 w 5144870"/>
                <a:gd name="connsiteY3" fmla="*/ 941712 h 5056512"/>
                <a:gd name="connsiteX4" fmla="*/ 5084056 w 5144870"/>
                <a:gd name="connsiteY4" fmla="*/ 2522862 h 5056512"/>
                <a:gd name="connsiteX5" fmla="*/ 2550406 w 5144870"/>
                <a:gd name="connsiteY5" fmla="*/ 5056512 h 5056512"/>
                <a:gd name="connsiteX6" fmla="*/ 16756 w 5144870"/>
                <a:gd name="connsiteY6" fmla="*/ 2522862 h 5056512"/>
                <a:gd name="connsiteX0" fmla="*/ 16756 w 5124175"/>
                <a:gd name="connsiteY0" fmla="*/ 2514716 h 5048366"/>
                <a:gd name="connsiteX1" fmla="*/ 1502656 w 5124175"/>
                <a:gd name="connsiteY1" fmla="*/ 1447916 h 5048366"/>
                <a:gd name="connsiteX2" fmla="*/ 2550406 w 5124175"/>
                <a:gd name="connsiteY2" fmla="*/ 116 h 5048366"/>
                <a:gd name="connsiteX3" fmla="*/ 3712456 w 5124175"/>
                <a:gd name="connsiteY3" fmla="*/ 1524116 h 5048366"/>
                <a:gd name="connsiteX4" fmla="*/ 5084056 w 5124175"/>
                <a:gd name="connsiteY4" fmla="*/ 2514716 h 5048366"/>
                <a:gd name="connsiteX5" fmla="*/ 2550406 w 5124175"/>
                <a:gd name="connsiteY5" fmla="*/ 5048366 h 5048366"/>
                <a:gd name="connsiteX6" fmla="*/ 16756 w 5124175"/>
                <a:gd name="connsiteY6" fmla="*/ 2514716 h 5048366"/>
                <a:gd name="connsiteX0" fmla="*/ 16756 w 5095345"/>
                <a:gd name="connsiteY0" fmla="*/ 2514716 h 5097037"/>
                <a:gd name="connsiteX1" fmla="*/ 1502656 w 5095345"/>
                <a:gd name="connsiteY1" fmla="*/ 1447916 h 5097037"/>
                <a:gd name="connsiteX2" fmla="*/ 2550406 w 5095345"/>
                <a:gd name="connsiteY2" fmla="*/ 116 h 5097037"/>
                <a:gd name="connsiteX3" fmla="*/ 3712456 w 5095345"/>
                <a:gd name="connsiteY3" fmla="*/ 1524116 h 5097037"/>
                <a:gd name="connsiteX4" fmla="*/ 5084056 w 5095345"/>
                <a:gd name="connsiteY4" fmla="*/ 2514716 h 5097037"/>
                <a:gd name="connsiteX5" fmla="*/ 4264907 w 5095345"/>
                <a:gd name="connsiteY5" fmla="*/ 4057766 h 5097037"/>
                <a:gd name="connsiteX6" fmla="*/ 2550406 w 5095345"/>
                <a:gd name="connsiteY6" fmla="*/ 5048366 h 5097037"/>
                <a:gd name="connsiteX7" fmla="*/ 16756 w 5095345"/>
                <a:gd name="connsiteY7" fmla="*/ 2514716 h 5097037"/>
                <a:gd name="connsiteX0" fmla="*/ 16756 w 5087088"/>
                <a:gd name="connsiteY0" fmla="*/ 2514716 h 5051792"/>
                <a:gd name="connsiteX1" fmla="*/ 1502656 w 5087088"/>
                <a:gd name="connsiteY1" fmla="*/ 1447916 h 5051792"/>
                <a:gd name="connsiteX2" fmla="*/ 2550406 w 5087088"/>
                <a:gd name="connsiteY2" fmla="*/ 116 h 5051792"/>
                <a:gd name="connsiteX3" fmla="*/ 3712456 w 5087088"/>
                <a:gd name="connsiteY3" fmla="*/ 1524116 h 5051792"/>
                <a:gd name="connsiteX4" fmla="*/ 5084056 w 5087088"/>
                <a:gd name="connsiteY4" fmla="*/ 2514716 h 5051792"/>
                <a:gd name="connsiteX5" fmla="*/ 2721857 w 5087088"/>
                <a:gd name="connsiteY5" fmla="*/ 3048116 h 5051792"/>
                <a:gd name="connsiteX6" fmla="*/ 2550406 w 5087088"/>
                <a:gd name="connsiteY6" fmla="*/ 5048366 h 5051792"/>
                <a:gd name="connsiteX7" fmla="*/ 16756 w 5087088"/>
                <a:gd name="connsiteY7" fmla="*/ 2514716 h 5051792"/>
                <a:gd name="connsiteX0" fmla="*/ 16756 w 5087088"/>
                <a:gd name="connsiteY0" fmla="*/ 2514716 h 5054640"/>
                <a:gd name="connsiteX1" fmla="*/ 1502656 w 5087088"/>
                <a:gd name="connsiteY1" fmla="*/ 1447916 h 5054640"/>
                <a:gd name="connsiteX2" fmla="*/ 2550406 w 5087088"/>
                <a:gd name="connsiteY2" fmla="*/ 116 h 5054640"/>
                <a:gd name="connsiteX3" fmla="*/ 3712456 w 5087088"/>
                <a:gd name="connsiteY3" fmla="*/ 1524116 h 5054640"/>
                <a:gd name="connsiteX4" fmla="*/ 5084056 w 5087088"/>
                <a:gd name="connsiteY4" fmla="*/ 2514716 h 5054640"/>
                <a:gd name="connsiteX5" fmla="*/ 2721857 w 5087088"/>
                <a:gd name="connsiteY5" fmla="*/ 3048116 h 5054640"/>
                <a:gd name="connsiteX6" fmla="*/ 2550406 w 5087088"/>
                <a:gd name="connsiteY6" fmla="*/ 5048366 h 5054640"/>
                <a:gd name="connsiteX7" fmla="*/ 835907 w 5087088"/>
                <a:gd name="connsiteY7" fmla="*/ 3638666 h 5054640"/>
                <a:gd name="connsiteX8" fmla="*/ 16756 w 5087088"/>
                <a:gd name="connsiteY8" fmla="*/ 2514716 h 5054640"/>
                <a:gd name="connsiteX0" fmla="*/ 29 w 5070361"/>
                <a:gd name="connsiteY0" fmla="*/ 2514716 h 5048664"/>
                <a:gd name="connsiteX1" fmla="*/ 1485929 w 5070361"/>
                <a:gd name="connsiteY1" fmla="*/ 1447916 h 5048664"/>
                <a:gd name="connsiteX2" fmla="*/ 2533679 w 5070361"/>
                <a:gd name="connsiteY2" fmla="*/ 116 h 5048664"/>
                <a:gd name="connsiteX3" fmla="*/ 3695729 w 5070361"/>
                <a:gd name="connsiteY3" fmla="*/ 1524116 h 5048664"/>
                <a:gd name="connsiteX4" fmla="*/ 5067329 w 5070361"/>
                <a:gd name="connsiteY4" fmla="*/ 2514716 h 5048664"/>
                <a:gd name="connsiteX5" fmla="*/ 2705130 w 5070361"/>
                <a:gd name="connsiteY5" fmla="*/ 3048116 h 5048664"/>
                <a:gd name="connsiteX6" fmla="*/ 2533679 w 5070361"/>
                <a:gd name="connsiteY6" fmla="*/ 5048366 h 5048664"/>
                <a:gd name="connsiteX7" fmla="*/ 1524030 w 5070361"/>
                <a:gd name="connsiteY7" fmla="*/ 2895716 h 5048664"/>
                <a:gd name="connsiteX8" fmla="*/ 29 w 5070361"/>
                <a:gd name="connsiteY8" fmla="*/ 2514716 h 5048664"/>
                <a:gd name="connsiteX0" fmla="*/ 29 w 5070631"/>
                <a:gd name="connsiteY0" fmla="*/ 2514716 h 5049645"/>
                <a:gd name="connsiteX1" fmla="*/ 1485929 w 5070631"/>
                <a:gd name="connsiteY1" fmla="*/ 1447916 h 5049645"/>
                <a:gd name="connsiteX2" fmla="*/ 2533679 w 5070631"/>
                <a:gd name="connsiteY2" fmla="*/ 116 h 5049645"/>
                <a:gd name="connsiteX3" fmla="*/ 3695729 w 5070631"/>
                <a:gd name="connsiteY3" fmla="*/ 1524116 h 5049645"/>
                <a:gd name="connsiteX4" fmla="*/ 5067329 w 5070631"/>
                <a:gd name="connsiteY4" fmla="*/ 2514716 h 5049645"/>
                <a:gd name="connsiteX5" fmla="*/ 2876580 w 5070631"/>
                <a:gd name="connsiteY5" fmla="*/ 3200516 h 5049645"/>
                <a:gd name="connsiteX6" fmla="*/ 2533679 w 5070631"/>
                <a:gd name="connsiteY6" fmla="*/ 5048366 h 5049645"/>
                <a:gd name="connsiteX7" fmla="*/ 1524030 w 5070631"/>
                <a:gd name="connsiteY7" fmla="*/ 2895716 h 5049645"/>
                <a:gd name="connsiteX8" fmla="*/ 29 w 5070631"/>
                <a:gd name="connsiteY8" fmla="*/ 2514716 h 5049645"/>
                <a:gd name="connsiteX0" fmla="*/ 29 w 5070631"/>
                <a:gd name="connsiteY0" fmla="*/ 2514716 h 5048449"/>
                <a:gd name="connsiteX1" fmla="*/ 1485929 w 5070631"/>
                <a:gd name="connsiteY1" fmla="*/ 1447916 h 5048449"/>
                <a:gd name="connsiteX2" fmla="*/ 2533679 w 5070631"/>
                <a:gd name="connsiteY2" fmla="*/ 116 h 5048449"/>
                <a:gd name="connsiteX3" fmla="*/ 3695729 w 5070631"/>
                <a:gd name="connsiteY3" fmla="*/ 1524116 h 5048449"/>
                <a:gd name="connsiteX4" fmla="*/ 5067329 w 5070631"/>
                <a:gd name="connsiteY4" fmla="*/ 2514716 h 5048449"/>
                <a:gd name="connsiteX5" fmla="*/ 2876580 w 5070631"/>
                <a:gd name="connsiteY5" fmla="*/ 3200516 h 5048449"/>
                <a:gd name="connsiteX6" fmla="*/ 2533679 w 5070631"/>
                <a:gd name="connsiteY6" fmla="*/ 5048366 h 5048449"/>
                <a:gd name="connsiteX7" fmla="*/ 1524030 w 5070631"/>
                <a:gd name="connsiteY7" fmla="*/ 2895716 h 5048449"/>
                <a:gd name="connsiteX8" fmla="*/ 29 w 5070631"/>
                <a:gd name="connsiteY8" fmla="*/ 2514716 h 5048449"/>
                <a:gd name="connsiteX0" fmla="*/ 29 w 5079116"/>
                <a:gd name="connsiteY0" fmla="*/ 2514716 h 5048449"/>
                <a:gd name="connsiteX1" fmla="*/ 1485929 w 5079116"/>
                <a:gd name="connsiteY1" fmla="*/ 1447916 h 5048449"/>
                <a:gd name="connsiteX2" fmla="*/ 2533679 w 5079116"/>
                <a:gd name="connsiteY2" fmla="*/ 116 h 5048449"/>
                <a:gd name="connsiteX3" fmla="*/ 3695729 w 5079116"/>
                <a:gd name="connsiteY3" fmla="*/ 1524116 h 5048449"/>
                <a:gd name="connsiteX4" fmla="*/ 5067329 w 5079116"/>
                <a:gd name="connsiteY4" fmla="*/ 2514716 h 5048449"/>
                <a:gd name="connsiteX5" fmla="*/ 2876580 w 5079116"/>
                <a:gd name="connsiteY5" fmla="*/ 3200516 h 5048449"/>
                <a:gd name="connsiteX6" fmla="*/ 2533679 w 5079116"/>
                <a:gd name="connsiteY6" fmla="*/ 5048366 h 5048449"/>
                <a:gd name="connsiteX7" fmla="*/ 1524030 w 5079116"/>
                <a:gd name="connsiteY7" fmla="*/ 2895716 h 5048449"/>
                <a:gd name="connsiteX8" fmla="*/ 29 w 5079116"/>
                <a:gd name="connsiteY8" fmla="*/ 2514716 h 5048449"/>
                <a:gd name="connsiteX0" fmla="*/ 29 w 5079116"/>
                <a:gd name="connsiteY0" fmla="*/ 2515021 h 5048754"/>
                <a:gd name="connsiteX1" fmla="*/ 1485929 w 5079116"/>
                <a:gd name="connsiteY1" fmla="*/ 1448221 h 5048754"/>
                <a:gd name="connsiteX2" fmla="*/ 2533679 w 5079116"/>
                <a:gd name="connsiteY2" fmla="*/ 421 h 5048754"/>
                <a:gd name="connsiteX3" fmla="*/ 3695729 w 5079116"/>
                <a:gd name="connsiteY3" fmla="*/ 1524421 h 5048754"/>
                <a:gd name="connsiteX4" fmla="*/ 5067329 w 5079116"/>
                <a:gd name="connsiteY4" fmla="*/ 2515021 h 5048754"/>
                <a:gd name="connsiteX5" fmla="*/ 2876580 w 5079116"/>
                <a:gd name="connsiteY5" fmla="*/ 3200821 h 5048754"/>
                <a:gd name="connsiteX6" fmla="*/ 2533679 w 5079116"/>
                <a:gd name="connsiteY6" fmla="*/ 5048671 h 5048754"/>
                <a:gd name="connsiteX7" fmla="*/ 1524030 w 5079116"/>
                <a:gd name="connsiteY7" fmla="*/ 2896021 h 5048754"/>
                <a:gd name="connsiteX8" fmla="*/ 29 w 5079116"/>
                <a:gd name="connsiteY8" fmla="*/ 2515021 h 5048754"/>
                <a:gd name="connsiteX0" fmla="*/ 40849 w 5119936"/>
                <a:gd name="connsiteY0" fmla="*/ 2515021 h 5048754"/>
                <a:gd name="connsiteX1" fmla="*/ 1526749 w 5119936"/>
                <a:gd name="connsiteY1" fmla="*/ 1448221 h 5048754"/>
                <a:gd name="connsiteX2" fmla="*/ 2574499 w 5119936"/>
                <a:gd name="connsiteY2" fmla="*/ 421 h 5048754"/>
                <a:gd name="connsiteX3" fmla="*/ 3736549 w 5119936"/>
                <a:gd name="connsiteY3" fmla="*/ 1524421 h 5048754"/>
                <a:gd name="connsiteX4" fmla="*/ 5108149 w 5119936"/>
                <a:gd name="connsiteY4" fmla="*/ 2515021 h 5048754"/>
                <a:gd name="connsiteX5" fmla="*/ 2917400 w 5119936"/>
                <a:gd name="connsiteY5" fmla="*/ 3200821 h 5048754"/>
                <a:gd name="connsiteX6" fmla="*/ 2574499 w 5119936"/>
                <a:gd name="connsiteY6" fmla="*/ 5048671 h 5048754"/>
                <a:gd name="connsiteX7" fmla="*/ 1564850 w 5119936"/>
                <a:gd name="connsiteY7" fmla="*/ 2896021 h 5048754"/>
                <a:gd name="connsiteX8" fmla="*/ 40849 w 5119936"/>
                <a:gd name="connsiteY8" fmla="*/ 2515021 h 504875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28192 w 5107279"/>
                <a:gd name="connsiteY0" fmla="*/ 2515021 h 5048924"/>
                <a:gd name="connsiteX1" fmla="*/ 1514092 w 5107279"/>
                <a:gd name="connsiteY1" fmla="*/ 1448221 h 5048924"/>
                <a:gd name="connsiteX2" fmla="*/ 2561842 w 5107279"/>
                <a:gd name="connsiteY2" fmla="*/ 421 h 5048924"/>
                <a:gd name="connsiteX3" fmla="*/ 3723892 w 5107279"/>
                <a:gd name="connsiteY3" fmla="*/ 1524421 h 5048924"/>
                <a:gd name="connsiteX4" fmla="*/ 5095492 w 5107279"/>
                <a:gd name="connsiteY4" fmla="*/ 2515021 h 5048924"/>
                <a:gd name="connsiteX5" fmla="*/ 2904743 w 5107279"/>
                <a:gd name="connsiteY5" fmla="*/ 3200821 h 5048924"/>
                <a:gd name="connsiteX6" fmla="*/ 2561842 w 5107279"/>
                <a:gd name="connsiteY6" fmla="*/ 5048671 h 5048924"/>
                <a:gd name="connsiteX7" fmla="*/ 1552193 w 5107279"/>
                <a:gd name="connsiteY7" fmla="*/ 3067471 h 5048924"/>
                <a:gd name="connsiteX8" fmla="*/ 28192 w 5107279"/>
                <a:gd name="connsiteY8" fmla="*/ 2515021 h 5048924"/>
                <a:gd name="connsiteX0" fmla="*/ 28192 w 5107279"/>
                <a:gd name="connsiteY0" fmla="*/ 2515021 h 5050456"/>
                <a:gd name="connsiteX1" fmla="*/ 1514092 w 5107279"/>
                <a:gd name="connsiteY1" fmla="*/ 1448221 h 5050456"/>
                <a:gd name="connsiteX2" fmla="*/ 2561842 w 5107279"/>
                <a:gd name="connsiteY2" fmla="*/ 421 h 5050456"/>
                <a:gd name="connsiteX3" fmla="*/ 3723892 w 5107279"/>
                <a:gd name="connsiteY3" fmla="*/ 1524421 h 5050456"/>
                <a:gd name="connsiteX4" fmla="*/ 5095492 w 5107279"/>
                <a:gd name="connsiteY4" fmla="*/ 2515021 h 5050456"/>
                <a:gd name="connsiteX5" fmla="*/ 2904743 w 5107279"/>
                <a:gd name="connsiteY5" fmla="*/ 3200821 h 5050456"/>
                <a:gd name="connsiteX6" fmla="*/ 2561842 w 5107279"/>
                <a:gd name="connsiteY6" fmla="*/ 5048671 h 5050456"/>
                <a:gd name="connsiteX7" fmla="*/ 1552193 w 5107279"/>
                <a:gd name="connsiteY7" fmla="*/ 3067471 h 5050456"/>
                <a:gd name="connsiteX8" fmla="*/ 28192 w 5107279"/>
                <a:gd name="connsiteY8" fmla="*/ 2515021 h 5050456"/>
                <a:gd name="connsiteX0" fmla="*/ 28192 w 5095562"/>
                <a:gd name="connsiteY0" fmla="*/ 2515021 h 5049595"/>
                <a:gd name="connsiteX1" fmla="*/ 1514092 w 5095562"/>
                <a:gd name="connsiteY1" fmla="*/ 1448221 h 5049595"/>
                <a:gd name="connsiteX2" fmla="*/ 2561842 w 5095562"/>
                <a:gd name="connsiteY2" fmla="*/ 421 h 5049595"/>
                <a:gd name="connsiteX3" fmla="*/ 3723892 w 5095562"/>
                <a:gd name="connsiteY3" fmla="*/ 1524421 h 5049595"/>
                <a:gd name="connsiteX4" fmla="*/ 5095492 w 5095562"/>
                <a:gd name="connsiteY4" fmla="*/ 2515021 h 5049595"/>
                <a:gd name="connsiteX5" fmla="*/ 3666743 w 5095562"/>
                <a:gd name="connsiteY5" fmla="*/ 3315121 h 5049595"/>
                <a:gd name="connsiteX6" fmla="*/ 2561842 w 5095562"/>
                <a:gd name="connsiteY6" fmla="*/ 5048671 h 5049595"/>
                <a:gd name="connsiteX7" fmla="*/ 1552193 w 5095562"/>
                <a:gd name="connsiteY7" fmla="*/ 3067471 h 5049595"/>
                <a:gd name="connsiteX8" fmla="*/ 28192 w 5095562"/>
                <a:gd name="connsiteY8" fmla="*/ 2515021 h 5049595"/>
                <a:gd name="connsiteX0" fmla="*/ 28192 w 5095562"/>
                <a:gd name="connsiteY0" fmla="*/ 2515021 h 5048791"/>
                <a:gd name="connsiteX1" fmla="*/ 1514092 w 5095562"/>
                <a:gd name="connsiteY1" fmla="*/ 1448221 h 5048791"/>
                <a:gd name="connsiteX2" fmla="*/ 2561842 w 5095562"/>
                <a:gd name="connsiteY2" fmla="*/ 421 h 5048791"/>
                <a:gd name="connsiteX3" fmla="*/ 3723892 w 5095562"/>
                <a:gd name="connsiteY3" fmla="*/ 1524421 h 5048791"/>
                <a:gd name="connsiteX4" fmla="*/ 5095492 w 5095562"/>
                <a:gd name="connsiteY4" fmla="*/ 2515021 h 5048791"/>
                <a:gd name="connsiteX5" fmla="*/ 3666743 w 5095562"/>
                <a:gd name="connsiteY5" fmla="*/ 3315121 h 5048791"/>
                <a:gd name="connsiteX6" fmla="*/ 2561842 w 5095562"/>
                <a:gd name="connsiteY6" fmla="*/ 5048671 h 5048791"/>
                <a:gd name="connsiteX7" fmla="*/ 1552193 w 5095562"/>
                <a:gd name="connsiteY7" fmla="*/ 3067471 h 5048791"/>
                <a:gd name="connsiteX8" fmla="*/ 28192 w 5095562"/>
                <a:gd name="connsiteY8" fmla="*/ 2515021 h 5048791"/>
                <a:gd name="connsiteX0" fmla="*/ 28192 w 5095558"/>
                <a:gd name="connsiteY0" fmla="*/ 2515021 h 5048791"/>
                <a:gd name="connsiteX1" fmla="*/ 1514092 w 5095558"/>
                <a:gd name="connsiteY1" fmla="*/ 1448221 h 5048791"/>
                <a:gd name="connsiteX2" fmla="*/ 2561842 w 5095558"/>
                <a:gd name="connsiteY2" fmla="*/ 421 h 5048791"/>
                <a:gd name="connsiteX3" fmla="*/ 3723892 w 5095558"/>
                <a:gd name="connsiteY3" fmla="*/ 1524421 h 5048791"/>
                <a:gd name="connsiteX4" fmla="*/ 5095492 w 5095558"/>
                <a:gd name="connsiteY4" fmla="*/ 2515021 h 5048791"/>
                <a:gd name="connsiteX5" fmla="*/ 3666743 w 5095558"/>
                <a:gd name="connsiteY5" fmla="*/ 3315121 h 5048791"/>
                <a:gd name="connsiteX6" fmla="*/ 2561842 w 5095558"/>
                <a:gd name="connsiteY6" fmla="*/ 5048671 h 5048791"/>
                <a:gd name="connsiteX7" fmla="*/ 1552193 w 5095558"/>
                <a:gd name="connsiteY7" fmla="*/ 3067471 h 5048791"/>
                <a:gd name="connsiteX8" fmla="*/ 28192 w 5095558"/>
                <a:gd name="connsiteY8" fmla="*/ 2515021 h 5048791"/>
                <a:gd name="connsiteX0" fmla="*/ 0 w 5067366"/>
                <a:gd name="connsiteY0" fmla="*/ 2515021 h 5048895"/>
                <a:gd name="connsiteX1" fmla="*/ 1485900 w 5067366"/>
                <a:gd name="connsiteY1" fmla="*/ 1448221 h 5048895"/>
                <a:gd name="connsiteX2" fmla="*/ 2533650 w 5067366"/>
                <a:gd name="connsiteY2" fmla="*/ 421 h 5048895"/>
                <a:gd name="connsiteX3" fmla="*/ 3695700 w 5067366"/>
                <a:gd name="connsiteY3" fmla="*/ 1524421 h 5048895"/>
                <a:gd name="connsiteX4" fmla="*/ 5067300 w 5067366"/>
                <a:gd name="connsiteY4" fmla="*/ 2515021 h 5048895"/>
                <a:gd name="connsiteX5" fmla="*/ 3638551 w 5067366"/>
                <a:gd name="connsiteY5" fmla="*/ 3315121 h 5048895"/>
                <a:gd name="connsiteX6" fmla="*/ 2533650 w 5067366"/>
                <a:gd name="connsiteY6" fmla="*/ 5048671 h 5048895"/>
                <a:gd name="connsiteX7" fmla="*/ 1485901 w 5067366"/>
                <a:gd name="connsiteY7" fmla="*/ 3429421 h 5048895"/>
                <a:gd name="connsiteX8" fmla="*/ 0 w 5067366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70969"/>
                <a:gd name="connsiteY0" fmla="*/ 2515021 h 5048895"/>
                <a:gd name="connsiteX1" fmla="*/ 1488007 w 5070969"/>
                <a:gd name="connsiteY1" fmla="*/ 1448221 h 5048895"/>
                <a:gd name="connsiteX2" fmla="*/ 2535757 w 5070969"/>
                <a:gd name="connsiteY2" fmla="*/ 421 h 5048895"/>
                <a:gd name="connsiteX3" fmla="*/ 3697807 w 5070969"/>
                <a:gd name="connsiteY3" fmla="*/ 1524421 h 5048895"/>
                <a:gd name="connsiteX4" fmla="*/ 5069407 w 5070969"/>
                <a:gd name="connsiteY4" fmla="*/ 2515021 h 5048895"/>
                <a:gd name="connsiteX5" fmla="*/ 3640658 w 5070969"/>
                <a:gd name="connsiteY5" fmla="*/ 3315121 h 5048895"/>
                <a:gd name="connsiteX6" fmla="*/ 2535757 w 5070969"/>
                <a:gd name="connsiteY6" fmla="*/ 5048671 h 5048895"/>
                <a:gd name="connsiteX7" fmla="*/ 1488008 w 5070969"/>
                <a:gd name="connsiteY7" fmla="*/ 3429421 h 5048895"/>
                <a:gd name="connsiteX8" fmla="*/ 2107 w 5070969"/>
                <a:gd name="connsiteY8" fmla="*/ 2515021 h 5048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0969" h="5048895">
                  <a:moveTo>
                    <a:pt x="2107" y="2515021"/>
                  </a:moveTo>
                  <a:cubicBezTo>
                    <a:pt x="-55043" y="1918121"/>
                    <a:pt x="1065732" y="1867321"/>
                    <a:pt x="1488007" y="1448221"/>
                  </a:cubicBezTo>
                  <a:cubicBezTo>
                    <a:pt x="1910282" y="1029121"/>
                    <a:pt x="1691207" y="25821"/>
                    <a:pt x="2535757" y="421"/>
                  </a:cubicBezTo>
                  <a:cubicBezTo>
                    <a:pt x="3380307" y="-24979"/>
                    <a:pt x="3275532" y="1105321"/>
                    <a:pt x="3697807" y="1524421"/>
                  </a:cubicBezTo>
                  <a:cubicBezTo>
                    <a:pt x="4120082" y="1943521"/>
                    <a:pt x="5021782" y="1626021"/>
                    <a:pt x="5069407" y="2515021"/>
                  </a:cubicBezTo>
                  <a:cubicBezTo>
                    <a:pt x="5117032" y="3404021"/>
                    <a:pt x="4062933" y="2892846"/>
                    <a:pt x="3640658" y="3315121"/>
                  </a:cubicBezTo>
                  <a:cubicBezTo>
                    <a:pt x="3218383" y="3737396"/>
                    <a:pt x="3161232" y="5029621"/>
                    <a:pt x="2535757" y="5048671"/>
                  </a:cubicBezTo>
                  <a:cubicBezTo>
                    <a:pt x="1910282" y="5067721"/>
                    <a:pt x="1834083" y="3870746"/>
                    <a:pt x="1488008" y="3429421"/>
                  </a:cubicBezTo>
                  <a:cubicBezTo>
                    <a:pt x="1141933" y="2988096"/>
                    <a:pt x="59257" y="3111921"/>
                    <a:pt x="2107" y="2515021"/>
                  </a:cubicBezTo>
                  <a:close/>
                </a:path>
              </a:pathLst>
            </a:custGeom>
            <a:solidFill>
              <a:srgbClr val="283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0" b="1" dirty="0">
                  <a:solidFill>
                    <a:srgbClr val="BDE6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8000" b="1" dirty="0">
                <a:solidFill>
                  <a:srgbClr val="BDE6F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248403" y="2457572"/>
            <a:ext cx="44858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模块结构</a:t>
            </a:r>
          </a:p>
        </p:txBody>
      </p:sp>
    </p:spTree>
    <p:extLst>
      <p:ext uri="{BB962C8B-B14F-4D97-AF65-F5344CB8AC3E}">
        <p14:creationId xmlns:p14="http://schemas.microsoft.com/office/powerpoint/2010/main" val="355642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315</TotalTime>
  <Words>504</Words>
  <Application>Microsoft Macintosh PowerPoint</Application>
  <PresentationFormat>宽屏</PresentationFormat>
  <Paragraphs>110</Paragraphs>
  <Slides>21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Light</vt:lpstr>
      <vt:lpstr>Gill Sans</vt:lpstr>
      <vt:lpstr>Source Sans Pro Light</vt:lpstr>
      <vt:lpstr>ヒラギノ角ゴ ProN W3</vt:lpstr>
      <vt:lpstr>宋体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IMP-CAS</Company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YEBING</dc:creator>
  <cp:lastModifiedBy>范志康</cp:lastModifiedBy>
  <cp:revision>153</cp:revision>
  <dcterms:created xsi:type="dcterms:W3CDTF">2014-12-04T06:58:47Z</dcterms:created>
  <dcterms:modified xsi:type="dcterms:W3CDTF">2016-06-07T12:20:39Z</dcterms:modified>
</cp:coreProperties>
</file>