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notesMasterIdLst>
    <p:notesMasterId r:id="rId4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0" Type="http://schemas.openxmlformats.org/officeDocument/2006/relationships/theme" Target="theme/theme1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ce71cef5d8ec4eaa9d35d36547e5871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15ace04026d54581a9837cf0badbfc0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31c34e3abd7c4f81a355aa86d4e3fc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f4b1b006c37746988fc77410566445a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5435657c554c4648966294992cf5fc3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2c867e0a3913433983361f3bcfe5db3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47f724bdaa6a493081def725bf14a7c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7aa253123fda471fa275591d2950499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f2e77aa44b6f48d29fd1ddf0d6e62b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4a834af7c11b477c9d35737c3bee762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d663aefe08aa47bd8fbea826747e39d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2853373c9c564710bdd97d89849c58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3d83af65e485439d81a18b2728e81ff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c6c01e903d05456e8d76a5924fef7b7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48e2e5212d1f4e66b8740779b90b2fb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a436a5b9534b4482b8bfa946c9b19fa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a2942fa04859452b99d6aaeb5ba8369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790f3e183d4840a5999a57eb92daa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972eb77b274f430fb0b7e650f5c359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aca46cb8d1334d1e81cbb8d750bb643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e83375965baa42e5be2ffd53602c659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fbda024b5b274a04a6262479715381e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f7d9be0ba58347399677310b3b22518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1f3f73f5ebf14218a23d193d274b021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101f2a00746345e082f6b24ccf2a6dd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c37886eedf9840db8b901b0995288f4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b076d932f4dd47898d08e5ad4b9825e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f6493914a4604494ba3fdd3f0b9a757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7158ec64eaea4d04ba8162954ab5c05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37000cf61d8b4c70ab4870c3dcaaf16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11ab58d016b54c91a80b93284e5152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1277faa676a14b189b5d46719cafdb6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8ecbd8dc26c44cfb9f0b23b8f37374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1501bfd2c2414657ab37de7f366f06c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5615ad2162e04e7f90705e1074ffba6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c0879b6c10374fc69b294f55903640f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3097764af3784720b1c002dc6a1d4a5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7a5d58da54cb41aa97c2fcd9fe6235a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acf79990cc1040179f4be75a3e2cee2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2103122667434fcfbea00bd5a72931e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b9cba2d1683a4c249aa109685865866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1cbf636723d34fd0a214d8f4f774f83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2ba6ce255e6e45f2824d8ad6c4d970e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73c24905316949b38f111257c1a459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64cf46ff44b14028a14d0157f363dc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2024-01-18T12:39:25Z</dcterms:created>
  <dcterms:modified xsi:type="dcterms:W3CDTF">2024-01-18T12:39:25Z</dcterms:modified>
</cp:coreProperties>
</file>