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slideMasters/slideMaster25.xml" ContentType="application/vnd.openxmlformats-officedocument.presentationml.slideMaster+xml"/>
  <Override PartName="/ppt/slides/slide25.xml" ContentType="application/vnd.openxmlformats-officedocument.presentationml.slide+xml"/>
  <Override PartName="/ppt/slideMasters/slideMaster26.xml" ContentType="application/vnd.openxmlformats-officedocument.presentationml.slideMaster+xml"/>
  <Override PartName="/ppt/slides/slide26.xml" ContentType="application/vnd.openxmlformats-officedocument.presentationml.slide+xml"/>
  <Override PartName="/ppt/slideMasters/slideMaster27.xml" ContentType="application/vnd.openxmlformats-officedocument.presentationml.slideMaster+xml"/>
  <Override PartName="/ppt/slides/slide27.xml" ContentType="application/vnd.openxmlformats-officedocument.presentationml.slide+xml"/>
  <Override PartName="/ppt/slideMasters/slideMaster28.xml" ContentType="application/vnd.openxmlformats-officedocument.presentationml.slideMaster+xml"/>
  <Override PartName="/ppt/slides/slide28.xml" ContentType="application/vnd.openxmlformats-officedocument.presentationml.slide+xml"/>
  <Override PartName="/ppt/slideMasters/slideMaster29.xml" ContentType="application/vnd.openxmlformats-officedocument.presentationml.slideMaster+xml"/>
  <Override PartName="/ppt/slides/slide29.xml" ContentType="application/vnd.openxmlformats-officedocument.presentationml.slide+xml"/>
  <Override PartName="/ppt/slideMasters/slideMaster30.xml" ContentType="application/vnd.openxmlformats-officedocument.presentationml.slideMaster+xml"/>
  <Override PartName="/ppt/slides/slide30.xml" ContentType="application/vnd.openxmlformats-officedocument.presentationml.slide+xml"/>
  <Override PartName="/ppt/slideMasters/slideMaster31.xml" ContentType="application/vnd.openxmlformats-officedocument.presentationml.slideMaster+xml"/>
  <Override PartName="/ppt/slides/slide31.xml" ContentType="application/vnd.openxmlformats-officedocument.presentationml.slide+xml"/>
  <Override PartName="/ppt/slideMasters/slideMaster32.xml" ContentType="application/vnd.openxmlformats-officedocument.presentationml.slideMaster+xml"/>
  <Override PartName="/ppt/slides/slide32.xml" ContentType="application/vnd.openxmlformats-officedocument.presentationml.slide+xml"/>
  <Override PartName="/ppt/slideMasters/slideMaster33.xml" ContentType="application/vnd.openxmlformats-officedocument.presentationml.slideMaster+xml"/>
  <Override PartName="/ppt/slides/slide33.xml" ContentType="application/vnd.openxmlformats-officedocument.presentationml.slide+xml"/>
  <Override PartName="/ppt/slideMasters/slideMaster34.xml" ContentType="application/vnd.openxmlformats-officedocument.presentationml.slideMaster+xml"/>
  <Override PartName="/ppt/slides/slide34.xml" ContentType="application/vnd.openxmlformats-officedocument.presentationml.slide+xml"/>
  <Override PartName="/ppt/slideMasters/slideMaster35.xml" ContentType="application/vnd.openxmlformats-officedocument.presentationml.slideMaster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notesMasterIdLst>
    <p:notesMasterId r:id="rId37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notesMaster" Target="notesMasters/notesMaster1.xml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2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3.xml"/>
		</Relationships>
</file>

<file path=ppt/notesSlides/_rels/notesSlide2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4.xml"/>
		</Relationships>
</file>

<file path=ppt/notesSlides/_rels/notesSlide2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5.xml"/>
		</Relationships>
</file>

<file path=ppt/notesSlides/_rels/notesSlide2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6.xml"/>
		</Relationships>
</file>

<file path=ppt/notesSlides/_rels/notesSlide2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7.xml"/>
		</Relationships>
</file>

<file path=ppt/notesSlides/_rels/notesSlide2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8.xml"/>
		</Relationships>
</file>

<file path=ppt/notesSlides/_rels/notesSlide2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9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3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0.xml"/>
		</Relationships>
</file>

<file path=ppt/notesSlides/_rels/notesSlide3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1.xml"/>
		</Relationships>
</file>

<file path=ppt/notesSlides/_rels/notesSlide3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2.xml"/>
		</Relationships>
</file>

<file path=ppt/notesSlides/_rels/notesSlide3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3.xml"/>
		</Relationships>
</file>

<file path=ppt/notesSlides/_rels/notesSlide3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4.xml"/>
		</Relationships>
</file>

<file path=ppt/notesSlides/_rels/notesSlide3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5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5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6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7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8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9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0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5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6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7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8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9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0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5192/1/07b844bfdf2e416693cef5f4597c7674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5192/1/1c9e3f630a38411faf5496b3290f8950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5192/1/cf17e583b56d46f88516982c74074b5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5192/1/cd08932f7c0a40cba12887e64c4280ea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5192/1/9d9e2bbad3974f79b44b76e5b39c8d9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5192/1/fb5b0aa5a3314529aa8742b1ea37ffb6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5192/1/20c0c9e671f84603a58c17ce8c5f5891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5192/1/bd9fa3065408461081ec9294bdb09dcf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5192/1/2247cdeede3a41f4a9aa8e0a5ebf66c0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5192/1/dafade2013cf44469196459f757d03a9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5192/1/9d9fedc142704d6f87b74fcb53bae07a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5192/1/970fd9e31b044e4e95a994da6fcc25b4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5192/1/7b9e8c4e3b4b4e238ba39cb90083d526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5192/1/e7a2854c6c344c5386f1a04be1c349fa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5192/1/cff82e5ea7f44bdfab312d6d12e0bbc6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5192/1/0f860b3edaa3413e98bdde54ecfef680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5192/1/bd8cc2633b454d62acee94ee4014792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5192/1/8d06a91799154629966756b09db997d7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5192/1/9c7e579e71754df3b356aeb41e697197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5192/1/f13048b9c4a14dde8dda0d5230b99849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5192/1/bc24f142eadf48228c4b8d7060e89333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9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5192/1/52a577fb3aba42d4a7c44a095d6452d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5192/1/0540dfcf55484cdebbbcc2a6a22cc094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0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5192/1/32b40820064848abab9c7d1002c39260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5192/1/b83e49ac07ff4ac6bce70a9d1917d432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5192/1/9877c1a00d02456189e7fec112744d70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5192/1/0d21dc0a289a4f34b1375ce8065c4091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5192/1/3ab0ebdd48ee49f4aa0696056684fa6c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5192/1/48a8831da9ad4e00bc799a20612b990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5192/1/6b48807563924f75919d7ba384ff3269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5192/1/f9164cf8da3d4290b551c0051fd3240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5192/1/f11d1fae92e14deb969dbe2b58747124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5192/1/8b21bbff56d5470e89ef946182a401b3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5192/1/99fb64a8c7ba43c28f896b903c844a5a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35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2024-01-18T12:42:07Z</dcterms:created>
  <dcterms:modified xsi:type="dcterms:W3CDTF">2024-01-18T12:42:07Z</dcterms:modified>
</cp:coreProperties>
</file>