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notesMasterIdLst>
    <p:notesMasterId r:id="rId3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fc044f2185514cdbb53a3341444a3e0f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7d403acda24c46fba1abf70818f96f5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14fa6e56bb3244eca57da79edc6849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1d0ef65ebb0746caa7aadfc1598766ff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0811a017ea294cdab0a4ebfe33b8220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5bd3ce49ffa544a7824f72bbbf10787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284897767bfe4141b813f05eeea1159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d68e324966fa45c0817fb087552cb5d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68976bb3d1f74adb9faf5797da64edf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0ebcbc7388d94a3799e59800e43b387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d407ffe2b6c04d88a20c11fe8e92ab4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a3b3c6eb95184f36b1a4cab7267c025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7b2ce2bcaee6491fb95bfceb43dbe10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05eb38e501ed40a598cb3e5a579b8fd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7b99afe258774564a8f619b379048daf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0c93018fe4334f14884f303b0c863a4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c83934bbb2884af3ac72894c2023bd9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222683b637f243d2a605d53e2d3511f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a25807f86aa14c62844ffbb3cb94d6a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9c87e3f4849d4907ae6606b66c421e0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9e4b476a63164d3b9ba714f5300dd47f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09679c9c1ab84178ada361ff6c00ecf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51bb99ec0ca14ba4963cce340576c74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1910f0f1047846298a1551ecdef9d83f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1c15345427c942ffa1756dac23d315f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f1af79e0ecc246499a9ff3601a76646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359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ec55d94af12240c28764de424957405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9ce051f1d38a4632b3974503392ff5a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17e8757e267f458ca3d195f0ba03c78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bb12cb8a8b874dda8943e0411f8989a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192/1/d04575cd7b11470a982ac2f5d820f7c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2024-01-18T12:42:23Z</dcterms:created>
  <dcterms:modified xsi:type="dcterms:W3CDTF">2024-01-18T12:42:23Z</dcterms:modified>
</cp:coreProperties>
</file>