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7070-D679-4532-98CD-0D8A7F9478A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D94B-0485-400F-B803-E4E0C602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7070-D679-4532-98CD-0D8A7F9478A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D94B-0485-400F-B803-E4E0C602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7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7070-D679-4532-98CD-0D8A7F9478A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D94B-0485-400F-B803-E4E0C602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7070-D679-4532-98CD-0D8A7F9478A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D94B-0485-400F-B803-E4E0C602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7070-D679-4532-98CD-0D8A7F9478A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D94B-0485-400F-B803-E4E0C602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7070-D679-4532-98CD-0D8A7F9478A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D94B-0485-400F-B803-E4E0C602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7070-D679-4532-98CD-0D8A7F9478A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D94B-0485-400F-B803-E4E0C602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7070-D679-4532-98CD-0D8A7F9478A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D94B-0485-400F-B803-E4E0C602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3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7070-D679-4532-98CD-0D8A7F9478A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D94B-0485-400F-B803-E4E0C602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7070-D679-4532-98CD-0D8A7F9478A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D94B-0485-400F-B803-E4E0C602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8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7070-D679-4532-98CD-0D8A7F9478A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D94B-0485-400F-B803-E4E0C602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7070-D679-4532-98CD-0D8A7F9478AA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D94B-0485-400F-B803-E4E0C6028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4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22" y="0"/>
            <a:ext cx="5772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2014-11-11T05:20:56Z</dcterms:created>
  <dcterms:modified xsi:type="dcterms:W3CDTF">2014-11-11T05:32:56Z</dcterms:modified>
</cp:coreProperties>
</file>