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i5rRWa63NfmXTM1SLegcgRzCHR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6b14da5a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16b14da5a6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8e693c0c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318e693c0c3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6b14da5a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16b14da5a6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12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hyperlink" Target="http://www.youtube.com/watch?v=QGoPirqDC2I" TargetMode="External"/><Relationship Id="rId5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S.A.L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almacenamiento </a:t>
            </a:r>
            <a:r>
              <a:rPr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logístico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7" name="Google Shape;17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“S.A.L.”</a:t>
            </a:r>
            <a:endParaRPr/>
          </a:p>
        </p:txBody>
      </p:sp>
      <p:sp>
        <p:nvSpPr>
          <p:cNvPr id="179" name="Google Shape;179;p9"/>
          <p:cNvSpPr txBox="1"/>
          <p:nvPr/>
        </p:nvSpPr>
        <p:spPr>
          <a:xfrm>
            <a:off x="0" y="8544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80" name="Google Shape;180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1" name="Google Shape;18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1800" y="1597380"/>
            <a:ext cx="9508381" cy="49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6" name="Google Shape;186;g316b14da5a6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316b14da5a6_0_2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“S.A.L.”</a:t>
            </a:r>
            <a:endParaRPr/>
          </a:p>
        </p:txBody>
      </p:sp>
      <p:sp>
        <p:nvSpPr>
          <p:cNvPr id="188" name="Google Shape;188;g316b14da5a6_0_2"/>
          <p:cNvSpPr txBox="1"/>
          <p:nvPr/>
        </p:nvSpPr>
        <p:spPr>
          <a:xfrm>
            <a:off x="0" y="8544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89" name="Google Shape;189;g316b14da5a6_0_2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0" name="Google Shape;190;g316b14da5a6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2138" y="1500955"/>
            <a:ext cx="9600120" cy="5052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5" name="Google Shape;19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“S.A.L.”</a:t>
            </a:r>
            <a:endParaRPr/>
          </a:p>
        </p:txBody>
      </p:sp>
      <p:sp>
        <p:nvSpPr>
          <p:cNvPr id="197" name="Google Shape;197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98" name="Google Shape;198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9" name="Google Shape;199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6725" y="1927375"/>
            <a:ext cx="3567657" cy="2229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200" y="2078975"/>
            <a:ext cx="3425024" cy="192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525" y="5014450"/>
            <a:ext cx="4691974" cy="89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77925" y="4702427"/>
            <a:ext cx="4085625" cy="1515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55425" y="2112315"/>
            <a:ext cx="1859875" cy="18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8" name="Google Shape;20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2"/>
          <p:cNvSpPr txBox="1"/>
          <p:nvPr/>
        </p:nvSpPr>
        <p:spPr>
          <a:xfrm>
            <a:off x="-1267524" y="215470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pic>
        <p:nvPicPr>
          <p:cNvPr id="210" name="Google Shape;21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425" y="1133600"/>
            <a:ext cx="4014900" cy="210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163" y="3574848"/>
            <a:ext cx="3890676" cy="22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2638" y="1427149"/>
            <a:ext cx="6324249" cy="262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05052" y="4365225"/>
            <a:ext cx="5999426" cy="249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8" name="Google Shape;21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1"/>
          <p:cNvSpPr txBox="1"/>
          <p:nvPr/>
        </p:nvSpPr>
        <p:spPr>
          <a:xfrm>
            <a:off x="1" y="778642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uestra segunda entrega pagina SAL" id="220" name="Google Shape;220;p11" title="Video muestra Pagina SAL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2388" y="1743550"/>
            <a:ext cx="9807225" cy="46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5" name="Google Shape;22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3"/>
          <p:cNvSpPr txBox="1"/>
          <p:nvPr/>
        </p:nvSpPr>
        <p:spPr>
          <a:xfrm>
            <a:off x="60601" y="744648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pic>
        <p:nvPicPr>
          <p:cNvPr id="227" name="Google Shape;22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500" y="1433350"/>
            <a:ext cx="10716249" cy="504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32" name="Google Shape;232;g318e693c0c3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318e693c0c3_0_2"/>
          <p:cNvSpPr txBox="1"/>
          <p:nvPr/>
        </p:nvSpPr>
        <p:spPr>
          <a:xfrm>
            <a:off x="60601" y="744648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pic>
        <p:nvPicPr>
          <p:cNvPr id="234" name="Google Shape;234;g318e693c0c3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6525" y="1463650"/>
            <a:ext cx="9877950" cy="52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39" name="Google Shape;2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4121026" y="1710819"/>
            <a:ext cx="7633494" cy="4350553"/>
            <a:chOff x="0" y="0"/>
            <a:chExt cx="7633494" cy="4350553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Andrés Gutiérrez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Ingeniero front-end y documentación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Front-end y  Documentación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Javier </a:t>
              </a: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Venegas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Ingeniero front-end y documentación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Front-end y  Documentación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David Fredes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Ingeniero Back-end y documentación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Back-end y  Documentación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S.A.L.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“SAL”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problemática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la continua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pérdida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se genera en las pymes por la falta de un sistema que muestre la cantidad de productos que se tiene en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pertinencia, lo que puede ser provocados por el vencimiento de los productos, robos o una compra excesiva de productos.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Nuestra solución es un sistema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práctico, económico y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sencillo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en el que la pymes puedan tener un manejo más controlado de su Stock, y con ello dejar de tener pérdidas en sus negocios.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“S.A.L.”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puntos generales se quiere solucionar la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problemática de Stock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 tiene las Pymes a lo largo del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país,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si estas puedan tener un sistema más controlado del almacenamiento y 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minimizar las pérdidas.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Nuestro objetivo en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específico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hacer una aplicación que solucione la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problemática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Stock en las pymes y a si nosotros logremos conseguir alguna ganancia por medio de suscripciones en esta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la cual  nos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encargaremos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hacer continuo soporte y mejoras.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“S.A.L.”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33" name="Google Shape;133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5"/>
          <p:cNvSpPr/>
          <p:nvPr/>
        </p:nvSpPr>
        <p:spPr>
          <a:xfrm>
            <a:off x="714909" y="2169769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alcance que se tiene planeado es uno a nivel regional, de momento, para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así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poder hacer una evaluación de los servidores necesarios, una vez todo evaluado se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invertirá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un alcance mayor y se expandirá a otras regiones, en el caso de los productos se limitará solamente a productos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envasados.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6796259" y="2169769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limitaciones que podemos ver en el proyecto son las de un almacenamiento a gran escala, la falta de un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productos a granel, un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área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soporte de gran escala y un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pago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automático a la hora de de la suscripción, todas estas limitaciones van a ser solucionadas una vez que la aplicación esté en línea.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“S.A.L.”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0" y="10516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4" name="Google Shape;14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0700" y="1901948"/>
            <a:ext cx="7430049" cy="436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 txBox="1"/>
          <p:nvPr/>
        </p:nvSpPr>
        <p:spPr>
          <a:xfrm>
            <a:off x="2639500" y="5693750"/>
            <a:ext cx="35175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Cascada</a:t>
            </a:r>
            <a:endParaRPr b="1"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0" name="Google Shape;150;g316b14da5a6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316b14da5a6_0_17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“S.A.L”</a:t>
            </a:r>
            <a:endParaRPr/>
          </a:p>
        </p:txBody>
      </p:sp>
      <p:sp>
        <p:nvSpPr>
          <p:cNvPr id="152" name="Google Shape;152;g316b14da5a6_0_17"/>
          <p:cNvSpPr txBox="1"/>
          <p:nvPr/>
        </p:nvSpPr>
        <p:spPr>
          <a:xfrm>
            <a:off x="1" y="889831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g316b14da5a6_0_17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4" name="Google Shape;154;g316b14da5a6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0450" y="1780606"/>
            <a:ext cx="8110832" cy="4862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9" name="Google Shape;1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“S.A.L.”</a:t>
            </a:r>
            <a:endParaRPr/>
          </a:p>
        </p:txBody>
      </p:sp>
      <p:sp>
        <p:nvSpPr>
          <p:cNvPr id="161" name="Google Shape;161;p7"/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3" name="Google Shape;16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" y="2445833"/>
            <a:ext cx="1093470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8" name="Google Shape;16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“S.A.L.”</a:t>
            </a:r>
            <a:endParaRPr/>
          </a:p>
        </p:txBody>
      </p:sp>
      <p:sp>
        <p:nvSpPr>
          <p:cNvPr id="170" name="Google Shape;170;p8"/>
          <p:cNvSpPr txBox="1"/>
          <p:nvPr/>
        </p:nvSpPr>
        <p:spPr>
          <a:xfrm>
            <a:off x="7640075" y="2593375"/>
            <a:ext cx="4688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2" name="Google Shape;17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975" y="179975"/>
            <a:ext cx="5503500" cy="649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