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binary" PartName="/ppt/metadata"/>
  <Override ContentType="application/vnd.openxmlformats-officedocument.presentationml.notesMaster+xml" PartName="/ppt/notesMasters/notesMaster1.xml"/>
  <Override ContentType="application/vnd.openxmlformats-officedocument.presentationml.commentAuthors+xml" PartName="/ppt/commentAuthors.xml"/>
  <Override ContentType="application/vnd.openxmlformats-officedocument.presentationml.presProps+xml" PartName="/ppt/pres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5143500" cx="9144000"/>
  <p:notesSz cx="6858000" cy="9144000"/>
  <p:embeddedFontLst>
    <p:embeddedFont>
      <p:font typeface="Raleway"/>
      <p:regular r:id="rId29"/>
      <p:bold r:id="rId30"/>
      <p:italic r:id="rId31"/>
      <p:boldItalic r:id="rId32"/>
    </p:embeddedFont>
    <p:embeddedFont>
      <p:font typeface="Inter"/>
      <p:regular r:id="rId33"/>
      <p:bold r:id="rId34"/>
      <p:italic r:id="rId35"/>
      <p:boldItalic r:id="rId36"/>
    </p:embeddedFont>
    <p:embeddedFont>
      <p:font typeface="Be Vietnam Pro Black"/>
      <p:bold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9" roundtripDataSignature="AMtx7mi3WG/qoOQdMjINY8UW8N0kjSPuaA=="/>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2" name="ANDRES . GUTIERREZ BREVIS"/>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3738A09-77DA-44BA-A3B3-D4C6015B1F8C}">
  <a:tblStyle styleId="{13738A09-77DA-44BA-A3B3-D4C6015B1F8C}" styleName="Table_0">
    <a:wholeTbl>
      <a:tcTxStyle>
        <a:font>
          <a:latin typeface="Arial"/>
          <a:ea typeface="Arial"/>
          <a:cs typeface="Arial"/>
        </a:font>
        <a:srgbClr val="000000"/>
      </a:tcTxStyle>
      <a:tcStyle>
        <a:tcBdr>
          <a:left>
            <a:ln cap="flat" cmpd="sng" w="6350">
              <a:solidFill>
                <a:srgbClr val="BFBFBF"/>
              </a:solidFill>
              <a:prstDash val="solid"/>
              <a:round/>
              <a:headEnd len="sm" w="sm" type="none"/>
              <a:tailEnd len="sm" w="sm" type="none"/>
            </a:ln>
          </a:left>
          <a:right>
            <a:ln cap="flat" cmpd="sng" w="6350">
              <a:solidFill>
                <a:srgbClr val="BFBFBF"/>
              </a:solidFill>
              <a:prstDash val="solid"/>
              <a:round/>
              <a:headEnd len="sm" w="sm" type="none"/>
              <a:tailEnd len="sm" w="sm" type="none"/>
            </a:ln>
          </a:right>
          <a:top>
            <a:ln cap="flat" cmpd="sng" w="6350">
              <a:solidFill>
                <a:srgbClr val="BFBFBF"/>
              </a:solidFill>
              <a:prstDash val="solid"/>
              <a:round/>
              <a:headEnd len="sm" w="sm" type="none"/>
              <a:tailEnd len="sm" w="sm" type="none"/>
            </a:ln>
          </a:top>
          <a:bottom>
            <a:ln cap="flat" cmpd="sng" w="6350">
              <a:solidFill>
                <a:srgbClr val="BFBFBF"/>
              </a:solidFill>
              <a:prstDash val="solid"/>
              <a:round/>
              <a:headEnd len="sm" w="sm" type="none"/>
              <a:tailEnd len="sm" w="sm" type="none"/>
            </a:ln>
          </a:bottom>
          <a:insideH>
            <a:ln cap="flat" cmpd="sng" w="6350">
              <a:solidFill>
                <a:srgbClr val="BFBFBF"/>
              </a:solidFill>
              <a:prstDash val="solid"/>
              <a:round/>
              <a:headEnd len="sm" w="sm" type="none"/>
              <a:tailEnd len="sm" w="sm" type="none"/>
            </a:ln>
          </a:insideH>
          <a:insideV>
            <a:ln cap="flat" cmpd="sng" w="6350">
              <a:solidFill>
                <a:srgbClr val="BFBFBF"/>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commentAuthors" Target="commentAuthor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aleway-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aleway-italic.fntdata"/><Relationship Id="rId30" Type="http://schemas.openxmlformats.org/officeDocument/2006/relationships/font" Target="fonts/Raleway-bold.fntdata"/><Relationship Id="rId11" Type="http://schemas.openxmlformats.org/officeDocument/2006/relationships/slide" Target="slides/slide5.xml"/><Relationship Id="rId33" Type="http://schemas.openxmlformats.org/officeDocument/2006/relationships/font" Target="fonts/Inter-regular.fntdata"/><Relationship Id="rId10" Type="http://schemas.openxmlformats.org/officeDocument/2006/relationships/slide" Target="slides/slide4.xml"/><Relationship Id="rId32" Type="http://schemas.openxmlformats.org/officeDocument/2006/relationships/font" Target="fonts/Raleway-boldItalic.fntdata"/><Relationship Id="rId13" Type="http://schemas.openxmlformats.org/officeDocument/2006/relationships/slide" Target="slides/slide7.xml"/><Relationship Id="rId35" Type="http://schemas.openxmlformats.org/officeDocument/2006/relationships/font" Target="fonts/Inter-italic.fntdata"/><Relationship Id="rId12" Type="http://schemas.openxmlformats.org/officeDocument/2006/relationships/slide" Target="slides/slide6.xml"/><Relationship Id="rId34" Type="http://schemas.openxmlformats.org/officeDocument/2006/relationships/font" Target="fonts/Inter-bold.fntdata"/><Relationship Id="rId15" Type="http://schemas.openxmlformats.org/officeDocument/2006/relationships/slide" Target="slides/slide9.xml"/><Relationship Id="rId37" Type="http://schemas.openxmlformats.org/officeDocument/2006/relationships/font" Target="fonts/BeVietnamProBlack-bold.fntdata"/><Relationship Id="rId14" Type="http://schemas.openxmlformats.org/officeDocument/2006/relationships/slide" Target="slides/slide8.xml"/><Relationship Id="rId36" Type="http://schemas.openxmlformats.org/officeDocument/2006/relationships/font" Target="fonts/Inter-boldItalic.fntdata"/><Relationship Id="rId17" Type="http://schemas.openxmlformats.org/officeDocument/2006/relationships/slide" Target="slides/slide11.xml"/><Relationship Id="rId39" Type="http://customschemas.google.com/relationships/presentationmetadata" Target="metadata"/><Relationship Id="rId16" Type="http://schemas.openxmlformats.org/officeDocument/2006/relationships/slide" Target="slides/slide10.xml"/><Relationship Id="rId38" Type="http://schemas.openxmlformats.org/officeDocument/2006/relationships/font" Target="fonts/BeVietnamProBlack-boldItalic.fntdata"/><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4-09-06T01:52:08.159">
    <p:pos x="6000" y="0"/>
    <p:text>hasta aquí Andrés</p:text>
    <p:extLst>
      <p:ext uri="{C676402C-5697-4E1C-873F-D02D1690AC5C}">
        <p15:threadingInfo timeZoneBias="0"/>
      </p:ext>
      <p:ext uri="http://customooxmlschemas.google.com/">
        <go:slidesCustomData xmlns:go="http://customooxmlschemas.google.com/" commentPostId="AAABU7O4RJ0"/>
      </p:ext>
    </p:extLs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2" dt="2024-09-06T01:52:33.379">
    <p:pos x="6000" y="0"/>
    <p:text>hasta aquí David</p:text>
    <p:extLst>
      <p:ext uri="{C676402C-5697-4E1C-873F-D02D1690AC5C}">
        <p15:threadingInfo timeZoneBias="0"/>
      </p:ext>
      <p:ext uri="http://customooxmlschemas.google.com/">
        <go:slidesCustomData xmlns:go="http://customooxmlschemas.google.com/" commentPostId="AAABU7O4RJ4"/>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6" name="Shape 1126"/>
        <p:cNvGrpSpPr/>
        <p:nvPr/>
      </p:nvGrpSpPr>
      <p:grpSpPr>
        <a:xfrm>
          <a:off x="0" y="0"/>
          <a:ext cx="0" cy="0"/>
          <a:chOff x="0" y="0"/>
          <a:chExt cx="0" cy="0"/>
        </a:xfrm>
      </p:grpSpPr>
      <p:sp>
        <p:nvSpPr>
          <p:cNvPr id="1127" name="Google Shape;1127;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8" name="Google Shape;1128;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Andres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2" name="Shape 1192"/>
        <p:cNvGrpSpPr/>
        <p:nvPr/>
      </p:nvGrpSpPr>
      <p:grpSpPr>
        <a:xfrm>
          <a:off x="0" y="0"/>
          <a:ext cx="0" cy="0"/>
          <a:chOff x="0" y="0"/>
          <a:chExt cx="0" cy="0"/>
        </a:xfrm>
      </p:grpSpPr>
      <p:sp>
        <p:nvSpPr>
          <p:cNvPr id="1193" name="Google Shape;1193;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4" name="Google Shape;1194;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David</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7" name="Shape 1207"/>
        <p:cNvGrpSpPr/>
        <p:nvPr/>
      </p:nvGrpSpPr>
      <p:grpSpPr>
        <a:xfrm>
          <a:off x="0" y="0"/>
          <a:ext cx="0" cy="0"/>
          <a:chOff x="0" y="0"/>
          <a:chExt cx="0" cy="0"/>
        </a:xfrm>
      </p:grpSpPr>
      <p:sp>
        <p:nvSpPr>
          <p:cNvPr id="1208" name="Google Shape;1208;g2fc18c2fc77_0_8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9" name="Google Shape;1209;g2fc18c2fc77_0_8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David</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4" name="Shape 1214"/>
        <p:cNvGrpSpPr/>
        <p:nvPr/>
      </p:nvGrpSpPr>
      <p:grpSpPr>
        <a:xfrm>
          <a:off x="0" y="0"/>
          <a:ext cx="0" cy="0"/>
          <a:chOff x="0" y="0"/>
          <a:chExt cx="0" cy="0"/>
        </a:xfrm>
      </p:grpSpPr>
      <p:sp>
        <p:nvSpPr>
          <p:cNvPr id="1215" name="Google Shape;1215;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16" name="Google Shape;1216;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David</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1" name="Shape 1221"/>
        <p:cNvGrpSpPr/>
        <p:nvPr/>
      </p:nvGrpSpPr>
      <p:grpSpPr>
        <a:xfrm>
          <a:off x="0" y="0"/>
          <a:ext cx="0" cy="0"/>
          <a:chOff x="0" y="0"/>
          <a:chExt cx="0" cy="0"/>
        </a:xfrm>
      </p:grpSpPr>
      <p:sp>
        <p:nvSpPr>
          <p:cNvPr id="1222" name="Google Shape;1222;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23" name="Google Shape;1223;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David</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7" name="Shape 1227"/>
        <p:cNvGrpSpPr/>
        <p:nvPr/>
      </p:nvGrpSpPr>
      <p:grpSpPr>
        <a:xfrm>
          <a:off x="0" y="0"/>
          <a:ext cx="0" cy="0"/>
          <a:chOff x="0" y="0"/>
          <a:chExt cx="0" cy="0"/>
        </a:xfrm>
      </p:grpSpPr>
      <p:sp>
        <p:nvSpPr>
          <p:cNvPr id="1228" name="Google Shape;1228;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29" name="Google Shape;1229;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Javier</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3" name="Shape 1233"/>
        <p:cNvGrpSpPr/>
        <p:nvPr/>
      </p:nvGrpSpPr>
      <p:grpSpPr>
        <a:xfrm>
          <a:off x="0" y="0"/>
          <a:ext cx="0" cy="0"/>
          <a:chOff x="0" y="0"/>
          <a:chExt cx="0" cy="0"/>
        </a:xfrm>
      </p:grpSpPr>
      <p:sp>
        <p:nvSpPr>
          <p:cNvPr id="1234" name="Google Shape;1234;g2fc18c2fc77_0_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35" name="Google Shape;1235;g2fc18c2fc77_0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Javier</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0" name="Shape 1240"/>
        <p:cNvGrpSpPr/>
        <p:nvPr/>
      </p:nvGrpSpPr>
      <p:grpSpPr>
        <a:xfrm>
          <a:off x="0" y="0"/>
          <a:ext cx="0" cy="0"/>
          <a:chOff x="0" y="0"/>
          <a:chExt cx="0" cy="0"/>
        </a:xfrm>
      </p:grpSpPr>
      <p:sp>
        <p:nvSpPr>
          <p:cNvPr id="1241" name="Google Shape;1241;g2fc18c2fc77_0_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2" name="Google Shape;1242;g2fc18c2fc77_0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Javier</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7" name="Shape 1247"/>
        <p:cNvGrpSpPr/>
        <p:nvPr/>
      </p:nvGrpSpPr>
      <p:grpSpPr>
        <a:xfrm>
          <a:off x="0" y="0"/>
          <a:ext cx="0" cy="0"/>
          <a:chOff x="0" y="0"/>
          <a:chExt cx="0" cy="0"/>
        </a:xfrm>
      </p:grpSpPr>
      <p:sp>
        <p:nvSpPr>
          <p:cNvPr id="1248" name="Google Shape;1248;g2fc18c2fc77_0_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9" name="Google Shape;1249;g2fc18c2fc77_0_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Javier</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4" name="Shape 1254"/>
        <p:cNvGrpSpPr/>
        <p:nvPr/>
      </p:nvGrpSpPr>
      <p:grpSpPr>
        <a:xfrm>
          <a:off x="0" y="0"/>
          <a:ext cx="0" cy="0"/>
          <a:chOff x="0" y="0"/>
          <a:chExt cx="0" cy="0"/>
        </a:xfrm>
      </p:grpSpPr>
      <p:sp>
        <p:nvSpPr>
          <p:cNvPr id="1255" name="Google Shape;1255;g2fc18c2fc77_0_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56" name="Google Shape;1256;g2fc18c2fc77_0_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Javier</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1" name="Shape 1261"/>
        <p:cNvGrpSpPr/>
        <p:nvPr/>
      </p:nvGrpSpPr>
      <p:grpSpPr>
        <a:xfrm>
          <a:off x="0" y="0"/>
          <a:ext cx="0" cy="0"/>
          <a:chOff x="0" y="0"/>
          <a:chExt cx="0" cy="0"/>
        </a:xfrm>
      </p:grpSpPr>
      <p:sp>
        <p:nvSpPr>
          <p:cNvPr id="1262" name="Google Shape;1262;g2fc18c2fc77_0_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3" name="Google Shape;1263;g2fc18c2fc77_0_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Javier</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3" name="Shape 1133"/>
        <p:cNvGrpSpPr/>
        <p:nvPr/>
      </p:nvGrpSpPr>
      <p:grpSpPr>
        <a:xfrm>
          <a:off x="0" y="0"/>
          <a:ext cx="0" cy="0"/>
          <a:chOff x="0" y="0"/>
          <a:chExt cx="0" cy="0"/>
        </a:xfrm>
      </p:grpSpPr>
      <p:sp>
        <p:nvSpPr>
          <p:cNvPr id="1134" name="Google Shape;1134;g2fb4472454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5" name="Google Shape;1135;g2fb4472454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Andres</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8" name="Shape 1268"/>
        <p:cNvGrpSpPr/>
        <p:nvPr/>
      </p:nvGrpSpPr>
      <p:grpSpPr>
        <a:xfrm>
          <a:off x="0" y="0"/>
          <a:ext cx="0" cy="0"/>
          <a:chOff x="0" y="0"/>
          <a:chExt cx="0" cy="0"/>
        </a:xfrm>
      </p:grpSpPr>
      <p:sp>
        <p:nvSpPr>
          <p:cNvPr id="1269" name="Google Shape;1269;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70" name="Google Shape;1270;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Javier</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4" name="Shape 1274"/>
        <p:cNvGrpSpPr/>
        <p:nvPr/>
      </p:nvGrpSpPr>
      <p:grpSpPr>
        <a:xfrm>
          <a:off x="0" y="0"/>
          <a:ext cx="0" cy="0"/>
          <a:chOff x="0" y="0"/>
          <a:chExt cx="0" cy="0"/>
        </a:xfrm>
      </p:grpSpPr>
      <p:sp>
        <p:nvSpPr>
          <p:cNvPr id="1275" name="Google Shape;1275;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76" name="Google Shape;1276;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0" name="Shape 1280"/>
        <p:cNvGrpSpPr/>
        <p:nvPr/>
      </p:nvGrpSpPr>
      <p:grpSpPr>
        <a:xfrm>
          <a:off x="0" y="0"/>
          <a:ext cx="0" cy="0"/>
          <a:chOff x="0" y="0"/>
          <a:chExt cx="0" cy="0"/>
        </a:xfrm>
      </p:grpSpPr>
      <p:sp>
        <p:nvSpPr>
          <p:cNvPr id="1281" name="Google Shape;1281;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2" name="Google Shape;1282;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4" name="Shape 1144"/>
        <p:cNvGrpSpPr/>
        <p:nvPr/>
      </p:nvGrpSpPr>
      <p:grpSpPr>
        <a:xfrm>
          <a:off x="0" y="0"/>
          <a:ext cx="0" cy="0"/>
          <a:chOff x="0" y="0"/>
          <a:chExt cx="0" cy="0"/>
        </a:xfrm>
      </p:grpSpPr>
      <p:sp>
        <p:nvSpPr>
          <p:cNvPr id="1145" name="Google Shape;1145;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6" name="Google Shape;1146;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Andres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0" name="Shape 1150"/>
        <p:cNvGrpSpPr/>
        <p:nvPr/>
      </p:nvGrpSpPr>
      <p:grpSpPr>
        <a:xfrm>
          <a:off x="0" y="0"/>
          <a:ext cx="0" cy="0"/>
          <a:chOff x="0" y="0"/>
          <a:chExt cx="0" cy="0"/>
        </a:xfrm>
      </p:grpSpPr>
      <p:sp>
        <p:nvSpPr>
          <p:cNvPr id="1151" name="Google Shape;1151;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2" name="Google Shape;115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Andres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7" name="Shape 1157"/>
        <p:cNvGrpSpPr/>
        <p:nvPr/>
      </p:nvGrpSpPr>
      <p:grpSpPr>
        <a:xfrm>
          <a:off x="0" y="0"/>
          <a:ext cx="0" cy="0"/>
          <a:chOff x="0" y="0"/>
          <a:chExt cx="0" cy="0"/>
        </a:xfrm>
      </p:grpSpPr>
      <p:sp>
        <p:nvSpPr>
          <p:cNvPr id="1158" name="Google Shape;1158;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9" name="Google Shape;1159;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Andres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3" name="Shape 1163"/>
        <p:cNvGrpSpPr/>
        <p:nvPr/>
      </p:nvGrpSpPr>
      <p:grpSpPr>
        <a:xfrm>
          <a:off x="0" y="0"/>
          <a:ext cx="0" cy="0"/>
          <a:chOff x="0" y="0"/>
          <a:chExt cx="0" cy="0"/>
        </a:xfrm>
      </p:grpSpPr>
      <p:sp>
        <p:nvSpPr>
          <p:cNvPr id="1164" name="Google Shape;1164;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65" name="Google Shape;1165;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Andres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0" name="Shape 1170"/>
        <p:cNvGrpSpPr/>
        <p:nvPr/>
      </p:nvGrpSpPr>
      <p:grpSpPr>
        <a:xfrm>
          <a:off x="0" y="0"/>
          <a:ext cx="0" cy="0"/>
          <a:chOff x="0" y="0"/>
          <a:chExt cx="0" cy="0"/>
        </a:xfrm>
      </p:grpSpPr>
      <p:sp>
        <p:nvSpPr>
          <p:cNvPr id="1171" name="Google Shape;1171;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72" name="Google Shape;1172;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Andres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8" name="Shape 1178"/>
        <p:cNvGrpSpPr/>
        <p:nvPr/>
      </p:nvGrpSpPr>
      <p:grpSpPr>
        <a:xfrm>
          <a:off x="0" y="0"/>
          <a:ext cx="0" cy="0"/>
          <a:chOff x="0" y="0"/>
          <a:chExt cx="0" cy="0"/>
        </a:xfrm>
      </p:grpSpPr>
      <p:sp>
        <p:nvSpPr>
          <p:cNvPr id="1179" name="Google Shape;1179;g2fc18c2fc77_0_6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0" name="Google Shape;1180;g2fc18c2fc77_0_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Andres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6" name="Shape 1186"/>
        <p:cNvGrpSpPr/>
        <p:nvPr/>
      </p:nvGrpSpPr>
      <p:grpSpPr>
        <a:xfrm>
          <a:off x="0" y="0"/>
          <a:ext cx="0" cy="0"/>
          <a:chOff x="0" y="0"/>
          <a:chExt cx="0" cy="0"/>
        </a:xfrm>
      </p:grpSpPr>
      <p:sp>
        <p:nvSpPr>
          <p:cNvPr id="1187" name="Google Shape;1187;g2fc18c2fc77_0_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8" name="Google Shape;1188;g2fc18c2fc77_0_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David</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15"/>
          <p:cNvSpPr txBox="1"/>
          <p:nvPr>
            <p:ph type="ctrTitle"/>
          </p:nvPr>
        </p:nvSpPr>
        <p:spPr>
          <a:xfrm>
            <a:off x="697800" y="1031363"/>
            <a:ext cx="7748400" cy="1957500"/>
          </a:xfrm>
          <a:prstGeom prst="rect">
            <a:avLst/>
          </a:prstGeom>
          <a:noFill/>
          <a:ln>
            <a:noFill/>
          </a:ln>
        </p:spPr>
        <p:txBody>
          <a:bodyPr anchorCtr="0" anchor="ctr" bIns="91425" lIns="91425" spcFirstLastPara="1" rIns="91425" wrap="square" tIns="91425">
            <a:noAutofit/>
          </a:bodyPr>
          <a:lstStyle>
            <a:lvl1pPr lvl="0" algn="ctr">
              <a:lnSpc>
                <a:spcPct val="90000"/>
              </a:lnSpc>
              <a:spcBef>
                <a:spcPts val="0"/>
              </a:spcBef>
              <a:spcAft>
                <a:spcPts val="0"/>
              </a:spcAft>
              <a:buSzPts val="5200"/>
              <a:buNone/>
              <a:defRPr sz="85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0" name="Google Shape;10;p15"/>
          <p:cNvSpPr txBox="1"/>
          <p:nvPr>
            <p:ph idx="1" type="subTitle"/>
          </p:nvPr>
        </p:nvSpPr>
        <p:spPr>
          <a:xfrm>
            <a:off x="2543100" y="3093038"/>
            <a:ext cx="4057800" cy="409500"/>
          </a:xfrm>
          <a:prstGeom prst="rect">
            <a:avLst/>
          </a:prstGeom>
          <a:solidFill>
            <a:schemeClr val="dk1"/>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a:solidFill>
                  <a:schemeClr val="dk2"/>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grpSp>
        <p:nvGrpSpPr>
          <p:cNvPr id="11" name="Google Shape;11;p15"/>
          <p:cNvGrpSpPr/>
          <p:nvPr/>
        </p:nvGrpSpPr>
        <p:grpSpPr>
          <a:xfrm>
            <a:off x="7748978" y="-5"/>
            <a:ext cx="1395033" cy="605506"/>
            <a:chOff x="3468800" y="239525"/>
            <a:chExt cx="843175" cy="365975"/>
          </a:xfrm>
        </p:grpSpPr>
        <p:sp>
          <p:nvSpPr>
            <p:cNvPr id="12" name="Google Shape;12;p15"/>
            <p:cNvSpPr/>
            <p:nvPr/>
          </p:nvSpPr>
          <p:spPr>
            <a:xfrm>
              <a:off x="3534250" y="239525"/>
              <a:ext cx="365975" cy="365975"/>
            </a:xfrm>
            <a:custGeom>
              <a:rect b="b" l="l" r="r" t="t"/>
              <a:pathLst>
                <a:path extrusionOk="0" fill="none" h="14639" w="14639">
                  <a:moveTo>
                    <a:pt x="0" y="0"/>
                  </a:moveTo>
                  <a:lnTo>
                    <a:pt x="14638" y="14638"/>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15"/>
            <p:cNvSpPr/>
            <p:nvPr/>
          </p:nvSpPr>
          <p:spPr>
            <a:xfrm>
              <a:off x="3601075" y="239525"/>
              <a:ext cx="366450" cy="365975"/>
            </a:xfrm>
            <a:custGeom>
              <a:rect b="b" l="l" r="r" t="t"/>
              <a:pathLst>
                <a:path extrusionOk="0" fill="none" h="14639" w="14658">
                  <a:moveTo>
                    <a:pt x="0" y="0"/>
                  </a:moveTo>
                  <a:lnTo>
                    <a:pt x="14657" y="14638"/>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15"/>
            <p:cNvSpPr/>
            <p:nvPr/>
          </p:nvSpPr>
          <p:spPr>
            <a:xfrm>
              <a:off x="3668375" y="239525"/>
              <a:ext cx="365975" cy="365975"/>
            </a:xfrm>
            <a:custGeom>
              <a:rect b="b" l="l" r="r" t="t"/>
              <a:pathLst>
                <a:path extrusionOk="0" fill="none" h="14639" w="14639">
                  <a:moveTo>
                    <a:pt x="1" y="0"/>
                  </a:moveTo>
                  <a:lnTo>
                    <a:pt x="14638" y="14638"/>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15"/>
            <p:cNvSpPr/>
            <p:nvPr/>
          </p:nvSpPr>
          <p:spPr>
            <a:xfrm>
              <a:off x="3735200" y="239525"/>
              <a:ext cx="366450" cy="365975"/>
            </a:xfrm>
            <a:custGeom>
              <a:rect b="b" l="l" r="r" t="t"/>
              <a:pathLst>
                <a:path extrusionOk="0" fill="none" h="14639" w="14658">
                  <a:moveTo>
                    <a:pt x="1" y="0"/>
                  </a:moveTo>
                  <a:lnTo>
                    <a:pt x="14658" y="14638"/>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15"/>
            <p:cNvSpPr/>
            <p:nvPr/>
          </p:nvSpPr>
          <p:spPr>
            <a:xfrm>
              <a:off x="3802500" y="239525"/>
              <a:ext cx="365975" cy="365975"/>
            </a:xfrm>
            <a:custGeom>
              <a:rect b="b" l="l" r="r" t="t"/>
              <a:pathLst>
                <a:path extrusionOk="0" fill="none" h="14639" w="14639">
                  <a:moveTo>
                    <a:pt x="1" y="0"/>
                  </a:moveTo>
                  <a:lnTo>
                    <a:pt x="14639" y="14638"/>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15"/>
            <p:cNvSpPr/>
            <p:nvPr/>
          </p:nvSpPr>
          <p:spPr>
            <a:xfrm>
              <a:off x="3869800" y="239525"/>
              <a:ext cx="365975" cy="365975"/>
            </a:xfrm>
            <a:custGeom>
              <a:rect b="b" l="l" r="r" t="t"/>
              <a:pathLst>
                <a:path extrusionOk="0" fill="none" h="14639" w="14639">
                  <a:moveTo>
                    <a:pt x="1" y="0"/>
                  </a:moveTo>
                  <a:lnTo>
                    <a:pt x="14639" y="14638"/>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15"/>
            <p:cNvSpPr/>
            <p:nvPr/>
          </p:nvSpPr>
          <p:spPr>
            <a:xfrm>
              <a:off x="3936650" y="239525"/>
              <a:ext cx="366425" cy="365975"/>
            </a:xfrm>
            <a:custGeom>
              <a:rect b="b" l="l" r="r" t="t"/>
              <a:pathLst>
                <a:path extrusionOk="0" fill="none" h="14639" w="14657">
                  <a:moveTo>
                    <a:pt x="0" y="0"/>
                  </a:moveTo>
                  <a:lnTo>
                    <a:pt x="14657" y="14638"/>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15"/>
            <p:cNvSpPr/>
            <p:nvPr/>
          </p:nvSpPr>
          <p:spPr>
            <a:xfrm>
              <a:off x="4003950" y="239525"/>
              <a:ext cx="308025" cy="308000"/>
            </a:xfrm>
            <a:custGeom>
              <a:rect b="b" l="l" r="r" t="t"/>
              <a:pathLst>
                <a:path extrusionOk="0" fill="none" h="12320" w="12321">
                  <a:moveTo>
                    <a:pt x="0" y="0"/>
                  </a:moveTo>
                  <a:lnTo>
                    <a:pt x="12320" y="12320"/>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15"/>
            <p:cNvSpPr/>
            <p:nvPr/>
          </p:nvSpPr>
          <p:spPr>
            <a:xfrm>
              <a:off x="4070775" y="239525"/>
              <a:ext cx="241200" cy="240700"/>
            </a:xfrm>
            <a:custGeom>
              <a:rect b="b" l="l" r="r" t="t"/>
              <a:pathLst>
                <a:path extrusionOk="0" fill="none" h="9628" w="9648">
                  <a:moveTo>
                    <a:pt x="1" y="0"/>
                  </a:moveTo>
                  <a:lnTo>
                    <a:pt x="9647" y="9628"/>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15"/>
            <p:cNvSpPr/>
            <p:nvPr/>
          </p:nvSpPr>
          <p:spPr>
            <a:xfrm>
              <a:off x="4138075" y="239525"/>
              <a:ext cx="173900" cy="173875"/>
            </a:xfrm>
            <a:custGeom>
              <a:rect b="b" l="l" r="r" t="t"/>
              <a:pathLst>
                <a:path extrusionOk="0" fill="none" h="6955" w="6956">
                  <a:moveTo>
                    <a:pt x="1" y="0"/>
                  </a:moveTo>
                  <a:lnTo>
                    <a:pt x="6955" y="6955"/>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15"/>
            <p:cNvSpPr/>
            <p:nvPr/>
          </p:nvSpPr>
          <p:spPr>
            <a:xfrm>
              <a:off x="4205375" y="239525"/>
              <a:ext cx="106600" cy="106575"/>
            </a:xfrm>
            <a:custGeom>
              <a:rect b="b" l="l" r="r" t="t"/>
              <a:pathLst>
                <a:path extrusionOk="0" fill="none" h="4263" w="4264">
                  <a:moveTo>
                    <a:pt x="1" y="0"/>
                  </a:moveTo>
                  <a:lnTo>
                    <a:pt x="4263" y="4262"/>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15"/>
            <p:cNvSpPr/>
            <p:nvPr/>
          </p:nvSpPr>
          <p:spPr>
            <a:xfrm>
              <a:off x="4272225" y="239525"/>
              <a:ext cx="39750" cy="39275"/>
            </a:xfrm>
            <a:custGeom>
              <a:rect b="b" l="l" r="r" t="t"/>
              <a:pathLst>
                <a:path extrusionOk="0" fill="none" h="1571" w="1590">
                  <a:moveTo>
                    <a:pt x="0" y="0"/>
                  </a:moveTo>
                  <a:lnTo>
                    <a:pt x="1589" y="1570"/>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15"/>
            <p:cNvSpPr/>
            <p:nvPr/>
          </p:nvSpPr>
          <p:spPr>
            <a:xfrm>
              <a:off x="3468800" y="241375"/>
              <a:ext cx="364125" cy="364125"/>
            </a:xfrm>
            <a:custGeom>
              <a:rect b="b" l="l" r="r" t="t"/>
              <a:pathLst>
                <a:path extrusionOk="0" fill="none" h="14565" w="14565">
                  <a:moveTo>
                    <a:pt x="1" y="1"/>
                  </a:moveTo>
                  <a:lnTo>
                    <a:pt x="14564" y="14564"/>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15"/>
            <p:cNvSpPr/>
            <p:nvPr/>
          </p:nvSpPr>
          <p:spPr>
            <a:xfrm>
              <a:off x="3468800" y="308675"/>
              <a:ext cx="297275" cy="296825"/>
            </a:xfrm>
            <a:custGeom>
              <a:rect b="b" l="l" r="r" t="t"/>
              <a:pathLst>
                <a:path extrusionOk="0" fill="none" h="11873" w="11891">
                  <a:moveTo>
                    <a:pt x="1" y="1"/>
                  </a:moveTo>
                  <a:lnTo>
                    <a:pt x="11891" y="11872"/>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15"/>
            <p:cNvSpPr/>
            <p:nvPr/>
          </p:nvSpPr>
          <p:spPr>
            <a:xfrm>
              <a:off x="3468800" y="375975"/>
              <a:ext cx="229975" cy="229525"/>
            </a:xfrm>
            <a:custGeom>
              <a:rect b="b" l="l" r="r" t="t"/>
              <a:pathLst>
                <a:path extrusionOk="0" fill="none" h="9181" w="9199">
                  <a:moveTo>
                    <a:pt x="1" y="1"/>
                  </a:moveTo>
                  <a:lnTo>
                    <a:pt x="9199" y="9180"/>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15"/>
            <p:cNvSpPr/>
            <p:nvPr/>
          </p:nvSpPr>
          <p:spPr>
            <a:xfrm>
              <a:off x="3468800" y="442825"/>
              <a:ext cx="162675" cy="162675"/>
            </a:xfrm>
            <a:custGeom>
              <a:rect b="b" l="l" r="r" t="t"/>
              <a:pathLst>
                <a:path extrusionOk="0" fill="none" h="6507" w="6507">
                  <a:moveTo>
                    <a:pt x="1" y="0"/>
                  </a:moveTo>
                  <a:lnTo>
                    <a:pt x="6507" y="6506"/>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15"/>
            <p:cNvSpPr/>
            <p:nvPr/>
          </p:nvSpPr>
          <p:spPr>
            <a:xfrm>
              <a:off x="3468800" y="510125"/>
              <a:ext cx="95850" cy="95375"/>
            </a:xfrm>
            <a:custGeom>
              <a:rect b="b" l="l" r="r" t="t"/>
              <a:pathLst>
                <a:path extrusionOk="0" fill="none" h="3815" w="3834">
                  <a:moveTo>
                    <a:pt x="1" y="0"/>
                  </a:moveTo>
                  <a:lnTo>
                    <a:pt x="3833" y="3814"/>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15"/>
            <p:cNvSpPr/>
            <p:nvPr/>
          </p:nvSpPr>
          <p:spPr>
            <a:xfrm>
              <a:off x="3468800" y="576950"/>
              <a:ext cx="28550" cy="28550"/>
            </a:xfrm>
            <a:custGeom>
              <a:rect b="b" l="l" r="r" t="t"/>
              <a:pathLst>
                <a:path extrusionOk="0" fill="none" h="1142" w="1142">
                  <a:moveTo>
                    <a:pt x="1141" y="1141"/>
                  </a:moveTo>
                  <a:lnTo>
                    <a:pt x="1" y="1"/>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 name="Google Shape;30;p15"/>
          <p:cNvGrpSpPr/>
          <p:nvPr/>
        </p:nvGrpSpPr>
        <p:grpSpPr>
          <a:xfrm>
            <a:off x="154" y="26"/>
            <a:ext cx="535010" cy="535010"/>
            <a:chOff x="5807050" y="884950"/>
            <a:chExt cx="343550" cy="343550"/>
          </a:xfrm>
        </p:grpSpPr>
        <p:sp>
          <p:nvSpPr>
            <p:cNvPr id="31" name="Google Shape;31;p15"/>
            <p:cNvSpPr/>
            <p:nvPr/>
          </p:nvSpPr>
          <p:spPr>
            <a:xfrm>
              <a:off x="5807050" y="884950"/>
              <a:ext cx="29925" cy="29950"/>
            </a:xfrm>
            <a:custGeom>
              <a:rect b="b" l="l" r="r" t="t"/>
              <a:pathLst>
                <a:path extrusionOk="0" fill="none" h="1198" w="1197">
                  <a:moveTo>
                    <a:pt x="1" y="1197"/>
                  </a:moveTo>
                  <a:lnTo>
                    <a:pt x="1197" y="1"/>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15"/>
            <p:cNvSpPr/>
            <p:nvPr/>
          </p:nvSpPr>
          <p:spPr>
            <a:xfrm>
              <a:off x="5807050" y="884950"/>
              <a:ext cx="108925" cy="108925"/>
            </a:xfrm>
            <a:custGeom>
              <a:rect b="b" l="l" r="r" t="t"/>
              <a:pathLst>
                <a:path extrusionOk="0" fill="none" h="4357" w="4357">
                  <a:moveTo>
                    <a:pt x="4356" y="1"/>
                  </a:moveTo>
                  <a:lnTo>
                    <a:pt x="1" y="4356"/>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15"/>
            <p:cNvSpPr/>
            <p:nvPr/>
          </p:nvSpPr>
          <p:spPr>
            <a:xfrm>
              <a:off x="5807050" y="884950"/>
              <a:ext cx="187900" cy="187900"/>
            </a:xfrm>
            <a:custGeom>
              <a:rect b="b" l="l" r="r" t="t"/>
              <a:pathLst>
                <a:path extrusionOk="0" fill="none" h="7516" w="7516">
                  <a:moveTo>
                    <a:pt x="7516" y="1"/>
                  </a:moveTo>
                  <a:lnTo>
                    <a:pt x="1" y="7516"/>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15"/>
            <p:cNvSpPr/>
            <p:nvPr/>
          </p:nvSpPr>
          <p:spPr>
            <a:xfrm>
              <a:off x="5807050" y="884950"/>
              <a:ext cx="266900" cy="266900"/>
            </a:xfrm>
            <a:custGeom>
              <a:rect b="b" l="l" r="r" t="t"/>
              <a:pathLst>
                <a:path extrusionOk="0" fill="none" h="10676" w="10676">
                  <a:moveTo>
                    <a:pt x="10675" y="1"/>
                  </a:moveTo>
                  <a:lnTo>
                    <a:pt x="1" y="10675"/>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15"/>
            <p:cNvSpPr/>
            <p:nvPr/>
          </p:nvSpPr>
          <p:spPr>
            <a:xfrm>
              <a:off x="5809850" y="887750"/>
              <a:ext cx="340750" cy="340750"/>
            </a:xfrm>
            <a:custGeom>
              <a:rect b="b" l="l" r="r" t="t"/>
              <a:pathLst>
                <a:path extrusionOk="0" fill="none" h="13630" w="13630">
                  <a:moveTo>
                    <a:pt x="13629" y="1"/>
                  </a:moveTo>
                  <a:lnTo>
                    <a:pt x="1" y="13629"/>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15"/>
            <p:cNvSpPr/>
            <p:nvPr/>
          </p:nvSpPr>
          <p:spPr>
            <a:xfrm>
              <a:off x="5888850" y="966750"/>
              <a:ext cx="261750" cy="261750"/>
            </a:xfrm>
            <a:custGeom>
              <a:rect b="b" l="l" r="r" t="t"/>
              <a:pathLst>
                <a:path extrusionOk="0" fill="none" h="10470" w="10470">
                  <a:moveTo>
                    <a:pt x="10469" y="0"/>
                  </a:moveTo>
                  <a:lnTo>
                    <a:pt x="0" y="10469"/>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15"/>
            <p:cNvSpPr/>
            <p:nvPr/>
          </p:nvSpPr>
          <p:spPr>
            <a:xfrm>
              <a:off x="5967825" y="1045725"/>
              <a:ext cx="182775" cy="182775"/>
            </a:xfrm>
            <a:custGeom>
              <a:rect b="b" l="l" r="r" t="t"/>
              <a:pathLst>
                <a:path extrusionOk="0" fill="none" h="7311" w="7311">
                  <a:moveTo>
                    <a:pt x="7310" y="1"/>
                  </a:moveTo>
                  <a:lnTo>
                    <a:pt x="1" y="7310"/>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15"/>
            <p:cNvSpPr/>
            <p:nvPr/>
          </p:nvSpPr>
          <p:spPr>
            <a:xfrm>
              <a:off x="6046800" y="1124725"/>
              <a:ext cx="103800" cy="103775"/>
            </a:xfrm>
            <a:custGeom>
              <a:rect b="b" l="l" r="r" t="t"/>
              <a:pathLst>
                <a:path extrusionOk="0" fill="none" h="4151" w="4152">
                  <a:moveTo>
                    <a:pt x="4151" y="0"/>
                  </a:moveTo>
                  <a:lnTo>
                    <a:pt x="1" y="4150"/>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15"/>
            <p:cNvSpPr/>
            <p:nvPr/>
          </p:nvSpPr>
          <p:spPr>
            <a:xfrm>
              <a:off x="6126275" y="1204175"/>
              <a:ext cx="24325" cy="24325"/>
            </a:xfrm>
            <a:custGeom>
              <a:rect b="b" l="l" r="r" t="t"/>
              <a:pathLst>
                <a:path extrusionOk="0" fill="none" h="973" w="973">
                  <a:moveTo>
                    <a:pt x="972" y="0"/>
                  </a:moveTo>
                  <a:lnTo>
                    <a:pt x="0" y="972"/>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0" name="Google Shape;40;p15"/>
          <p:cNvGrpSpPr/>
          <p:nvPr/>
        </p:nvGrpSpPr>
        <p:grpSpPr>
          <a:xfrm rot="-5400000">
            <a:off x="8251178" y="1206041"/>
            <a:ext cx="1067170" cy="206374"/>
            <a:chOff x="5589725" y="3057300"/>
            <a:chExt cx="352900" cy="68250"/>
          </a:xfrm>
        </p:grpSpPr>
        <p:sp>
          <p:nvSpPr>
            <p:cNvPr id="41" name="Google Shape;41;p15"/>
            <p:cNvSpPr/>
            <p:nvPr/>
          </p:nvSpPr>
          <p:spPr>
            <a:xfrm>
              <a:off x="5926700" y="3057300"/>
              <a:ext cx="15925" cy="15900"/>
            </a:xfrm>
            <a:custGeom>
              <a:rect b="b" l="l" r="r" t="t"/>
              <a:pathLst>
                <a:path extrusionOk="0" h="636" w="637">
                  <a:moveTo>
                    <a:pt x="262" y="0"/>
                  </a:moveTo>
                  <a:lnTo>
                    <a:pt x="187" y="19"/>
                  </a:lnTo>
                  <a:lnTo>
                    <a:pt x="150" y="56"/>
                  </a:lnTo>
                  <a:lnTo>
                    <a:pt x="94" y="94"/>
                  </a:lnTo>
                  <a:lnTo>
                    <a:pt x="56" y="150"/>
                  </a:lnTo>
                  <a:lnTo>
                    <a:pt x="19" y="187"/>
                  </a:lnTo>
                  <a:lnTo>
                    <a:pt x="0" y="262"/>
                  </a:lnTo>
                  <a:lnTo>
                    <a:pt x="0" y="318"/>
                  </a:lnTo>
                  <a:lnTo>
                    <a:pt x="0" y="393"/>
                  </a:lnTo>
                  <a:lnTo>
                    <a:pt x="19" y="449"/>
                  </a:lnTo>
                  <a:lnTo>
                    <a:pt x="56" y="505"/>
                  </a:lnTo>
                  <a:lnTo>
                    <a:pt x="94" y="542"/>
                  </a:lnTo>
                  <a:lnTo>
                    <a:pt x="150" y="580"/>
                  </a:lnTo>
                  <a:lnTo>
                    <a:pt x="187" y="617"/>
                  </a:lnTo>
                  <a:lnTo>
                    <a:pt x="262" y="636"/>
                  </a:lnTo>
                  <a:lnTo>
                    <a:pt x="393" y="636"/>
                  </a:lnTo>
                  <a:lnTo>
                    <a:pt x="449" y="617"/>
                  </a:lnTo>
                  <a:lnTo>
                    <a:pt x="505" y="580"/>
                  </a:lnTo>
                  <a:lnTo>
                    <a:pt x="543" y="542"/>
                  </a:lnTo>
                  <a:lnTo>
                    <a:pt x="580" y="505"/>
                  </a:lnTo>
                  <a:lnTo>
                    <a:pt x="617" y="449"/>
                  </a:lnTo>
                  <a:lnTo>
                    <a:pt x="636" y="393"/>
                  </a:lnTo>
                  <a:lnTo>
                    <a:pt x="636" y="318"/>
                  </a:lnTo>
                  <a:lnTo>
                    <a:pt x="636" y="262"/>
                  </a:lnTo>
                  <a:lnTo>
                    <a:pt x="617" y="187"/>
                  </a:lnTo>
                  <a:lnTo>
                    <a:pt x="580" y="150"/>
                  </a:lnTo>
                  <a:lnTo>
                    <a:pt x="543" y="94"/>
                  </a:lnTo>
                  <a:lnTo>
                    <a:pt x="505" y="56"/>
                  </a:lnTo>
                  <a:lnTo>
                    <a:pt x="449" y="19"/>
                  </a:lnTo>
                  <a:lnTo>
                    <a:pt x="39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15"/>
            <p:cNvSpPr/>
            <p:nvPr/>
          </p:nvSpPr>
          <p:spPr>
            <a:xfrm>
              <a:off x="5926700" y="3109175"/>
              <a:ext cx="15925" cy="16375"/>
            </a:xfrm>
            <a:custGeom>
              <a:rect b="b" l="l" r="r" t="t"/>
              <a:pathLst>
                <a:path extrusionOk="0" h="655" w="637">
                  <a:moveTo>
                    <a:pt x="318" y="0"/>
                  </a:moveTo>
                  <a:lnTo>
                    <a:pt x="262" y="19"/>
                  </a:lnTo>
                  <a:lnTo>
                    <a:pt x="187" y="38"/>
                  </a:lnTo>
                  <a:lnTo>
                    <a:pt x="150" y="56"/>
                  </a:lnTo>
                  <a:lnTo>
                    <a:pt x="94" y="94"/>
                  </a:lnTo>
                  <a:lnTo>
                    <a:pt x="56" y="150"/>
                  </a:lnTo>
                  <a:lnTo>
                    <a:pt x="19" y="206"/>
                  </a:lnTo>
                  <a:lnTo>
                    <a:pt x="0" y="262"/>
                  </a:lnTo>
                  <a:lnTo>
                    <a:pt x="0" y="318"/>
                  </a:lnTo>
                  <a:lnTo>
                    <a:pt x="0" y="393"/>
                  </a:lnTo>
                  <a:lnTo>
                    <a:pt x="19" y="449"/>
                  </a:lnTo>
                  <a:lnTo>
                    <a:pt x="56" y="505"/>
                  </a:lnTo>
                  <a:lnTo>
                    <a:pt x="94" y="561"/>
                  </a:lnTo>
                  <a:lnTo>
                    <a:pt x="150" y="598"/>
                  </a:lnTo>
                  <a:lnTo>
                    <a:pt x="187" y="617"/>
                  </a:lnTo>
                  <a:lnTo>
                    <a:pt x="262" y="636"/>
                  </a:lnTo>
                  <a:lnTo>
                    <a:pt x="318" y="654"/>
                  </a:lnTo>
                  <a:lnTo>
                    <a:pt x="393" y="636"/>
                  </a:lnTo>
                  <a:lnTo>
                    <a:pt x="449" y="617"/>
                  </a:lnTo>
                  <a:lnTo>
                    <a:pt x="505" y="598"/>
                  </a:lnTo>
                  <a:lnTo>
                    <a:pt x="543" y="561"/>
                  </a:lnTo>
                  <a:lnTo>
                    <a:pt x="580" y="505"/>
                  </a:lnTo>
                  <a:lnTo>
                    <a:pt x="617" y="449"/>
                  </a:lnTo>
                  <a:lnTo>
                    <a:pt x="636" y="393"/>
                  </a:lnTo>
                  <a:lnTo>
                    <a:pt x="636" y="318"/>
                  </a:lnTo>
                  <a:lnTo>
                    <a:pt x="636" y="262"/>
                  </a:lnTo>
                  <a:lnTo>
                    <a:pt x="617" y="206"/>
                  </a:lnTo>
                  <a:lnTo>
                    <a:pt x="580" y="150"/>
                  </a:lnTo>
                  <a:lnTo>
                    <a:pt x="543" y="94"/>
                  </a:lnTo>
                  <a:lnTo>
                    <a:pt x="505" y="56"/>
                  </a:lnTo>
                  <a:lnTo>
                    <a:pt x="449" y="38"/>
                  </a:lnTo>
                  <a:lnTo>
                    <a:pt x="393" y="19"/>
                  </a:lnTo>
                  <a:lnTo>
                    <a:pt x="31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15"/>
            <p:cNvSpPr/>
            <p:nvPr/>
          </p:nvSpPr>
          <p:spPr>
            <a:xfrm>
              <a:off x="5859400" y="3057300"/>
              <a:ext cx="15900" cy="15900"/>
            </a:xfrm>
            <a:custGeom>
              <a:rect b="b" l="l" r="r" t="t"/>
              <a:pathLst>
                <a:path extrusionOk="0" h="636" w="636">
                  <a:moveTo>
                    <a:pt x="262" y="0"/>
                  </a:moveTo>
                  <a:lnTo>
                    <a:pt x="187" y="19"/>
                  </a:lnTo>
                  <a:lnTo>
                    <a:pt x="131" y="56"/>
                  </a:lnTo>
                  <a:lnTo>
                    <a:pt x="94" y="94"/>
                  </a:lnTo>
                  <a:lnTo>
                    <a:pt x="56" y="150"/>
                  </a:lnTo>
                  <a:lnTo>
                    <a:pt x="19" y="187"/>
                  </a:lnTo>
                  <a:lnTo>
                    <a:pt x="0" y="262"/>
                  </a:lnTo>
                  <a:lnTo>
                    <a:pt x="0" y="318"/>
                  </a:lnTo>
                  <a:lnTo>
                    <a:pt x="0" y="393"/>
                  </a:lnTo>
                  <a:lnTo>
                    <a:pt x="19" y="449"/>
                  </a:lnTo>
                  <a:lnTo>
                    <a:pt x="56" y="505"/>
                  </a:lnTo>
                  <a:lnTo>
                    <a:pt x="94" y="542"/>
                  </a:lnTo>
                  <a:lnTo>
                    <a:pt x="131" y="580"/>
                  </a:lnTo>
                  <a:lnTo>
                    <a:pt x="187" y="617"/>
                  </a:lnTo>
                  <a:lnTo>
                    <a:pt x="262" y="636"/>
                  </a:lnTo>
                  <a:lnTo>
                    <a:pt x="374" y="636"/>
                  </a:lnTo>
                  <a:lnTo>
                    <a:pt x="449" y="617"/>
                  </a:lnTo>
                  <a:lnTo>
                    <a:pt x="505" y="580"/>
                  </a:lnTo>
                  <a:lnTo>
                    <a:pt x="543" y="542"/>
                  </a:lnTo>
                  <a:lnTo>
                    <a:pt x="580" y="505"/>
                  </a:lnTo>
                  <a:lnTo>
                    <a:pt x="617" y="449"/>
                  </a:lnTo>
                  <a:lnTo>
                    <a:pt x="636" y="393"/>
                  </a:lnTo>
                  <a:lnTo>
                    <a:pt x="636" y="318"/>
                  </a:lnTo>
                  <a:lnTo>
                    <a:pt x="636" y="262"/>
                  </a:lnTo>
                  <a:lnTo>
                    <a:pt x="617" y="187"/>
                  </a:lnTo>
                  <a:lnTo>
                    <a:pt x="580" y="150"/>
                  </a:lnTo>
                  <a:lnTo>
                    <a:pt x="543" y="94"/>
                  </a:lnTo>
                  <a:lnTo>
                    <a:pt x="505" y="56"/>
                  </a:lnTo>
                  <a:lnTo>
                    <a:pt x="449" y="19"/>
                  </a:lnTo>
                  <a:lnTo>
                    <a:pt x="37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15"/>
            <p:cNvSpPr/>
            <p:nvPr/>
          </p:nvSpPr>
          <p:spPr>
            <a:xfrm>
              <a:off x="5859400" y="3109175"/>
              <a:ext cx="15900" cy="16375"/>
            </a:xfrm>
            <a:custGeom>
              <a:rect b="b" l="l" r="r" t="t"/>
              <a:pathLst>
                <a:path extrusionOk="0" h="655" w="636">
                  <a:moveTo>
                    <a:pt x="318" y="0"/>
                  </a:moveTo>
                  <a:lnTo>
                    <a:pt x="262" y="19"/>
                  </a:lnTo>
                  <a:lnTo>
                    <a:pt x="187" y="38"/>
                  </a:lnTo>
                  <a:lnTo>
                    <a:pt x="131" y="56"/>
                  </a:lnTo>
                  <a:lnTo>
                    <a:pt x="94" y="94"/>
                  </a:lnTo>
                  <a:lnTo>
                    <a:pt x="56" y="150"/>
                  </a:lnTo>
                  <a:lnTo>
                    <a:pt x="19" y="206"/>
                  </a:lnTo>
                  <a:lnTo>
                    <a:pt x="0" y="262"/>
                  </a:lnTo>
                  <a:lnTo>
                    <a:pt x="0" y="318"/>
                  </a:lnTo>
                  <a:lnTo>
                    <a:pt x="0" y="393"/>
                  </a:lnTo>
                  <a:lnTo>
                    <a:pt x="19" y="449"/>
                  </a:lnTo>
                  <a:lnTo>
                    <a:pt x="56" y="505"/>
                  </a:lnTo>
                  <a:lnTo>
                    <a:pt x="94" y="561"/>
                  </a:lnTo>
                  <a:lnTo>
                    <a:pt x="131" y="598"/>
                  </a:lnTo>
                  <a:lnTo>
                    <a:pt x="187" y="617"/>
                  </a:lnTo>
                  <a:lnTo>
                    <a:pt x="262" y="636"/>
                  </a:lnTo>
                  <a:lnTo>
                    <a:pt x="318" y="654"/>
                  </a:lnTo>
                  <a:lnTo>
                    <a:pt x="374" y="636"/>
                  </a:lnTo>
                  <a:lnTo>
                    <a:pt x="449" y="617"/>
                  </a:lnTo>
                  <a:lnTo>
                    <a:pt x="505" y="598"/>
                  </a:lnTo>
                  <a:lnTo>
                    <a:pt x="543" y="561"/>
                  </a:lnTo>
                  <a:lnTo>
                    <a:pt x="580" y="505"/>
                  </a:lnTo>
                  <a:lnTo>
                    <a:pt x="617" y="449"/>
                  </a:lnTo>
                  <a:lnTo>
                    <a:pt x="636" y="393"/>
                  </a:lnTo>
                  <a:lnTo>
                    <a:pt x="636" y="318"/>
                  </a:lnTo>
                  <a:lnTo>
                    <a:pt x="636" y="262"/>
                  </a:lnTo>
                  <a:lnTo>
                    <a:pt x="617" y="206"/>
                  </a:lnTo>
                  <a:lnTo>
                    <a:pt x="580" y="150"/>
                  </a:lnTo>
                  <a:lnTo>
                    <a:pt x="543" y="94"/>
                  </a:lnTo>
                  <a:lnTo>
                    <a:pt x="505" y="56"/>
                  </a:lnTo>
                  <a:lnTo>
                    <a:pt x="449" y="38"/>
                  </a:lnTo>
                  <a:lnTo>
                    <a:pt x="374" y="19"/>
                  </a:lnTo>
                  <a:lnTo>
                    <a:pt x="31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15"/>
            <p:cNvSpPr/>
            <p:nvPr/>
          </p:nvSpPr>
          <p:spPr>
            <a:xfrm>
              <a:off x="5792100" y="3057300"/>
              <a:ext cx="15900" cy="15900"/>
            </a:xfrm>
            <a:custGeom>
              <a:rect b="b" l="l" r="r" t="t"/>
              <a:pathLst>
                <a:path extrusionOk="0" h="636" w="636">
                  <a:moveTo>
                    <a:pt x="243" y="0"/>
                  </a:moveTo>
                  <a:lnTo>
                    <a:pt x="187" y="19"/>
                  </a:lnTo>
                  <a:lnTo>
                    <a:pt x="131" y="56"/>
                  </a:lnTo>
                  <a:lnTo>
                    <a:pt x="94" y="94"/>
                  </a:lnTo>
                  <a:lnTo>
                    <a:pt x="56" y="150"/>
                  </a:lnTo>
                  <a:lnTo>
                    <a:pt x="19" y="187"/>
                  </a:lnTo>
                  <a:lnTo>
                    <a:pt x="0" y="262"/>
                  </a:lnTo>
                  <a:lnTo>
                    <a:pt x="0" y="318"/>
                  </a:lnTo>
                  <a:lnTo>
                    <a:pt x="0" y="393"/>
                  </a:lnTo>
                  <a:lnTo>
                    <a:pt x="19" y="449"/>
                  </a:lnTo>
                  <a:lnTo>
                    <a:pt x="56" y="505"/>
                  </a:lnTo>
                  <a:lnTo>
                    <a:pt x="94" y="542"/>
                  </a:lnTo>
                  <a:lnTo>
                    <a:pt x="131" y="580"/>
                  </a:lnTo>
                  <a:lnTo>
                    <a:pt x="187" y="617"/>
                  </a:lnTo>
                  <a:lnTo>
                    <a:pt x="243" y="636"/>
                  </a:lnTo>
                  <a:lnTo>
                    <a:pt x="374" y="636"/>
                  </a:lnTo>
                  <a:lnTo>
                    <a:pt x="449" y="617"/>
                  </a:lnTo>
                  <a:lnTo>
                    <a:pt x="486" y="580"/>
                  </a:lnTo>
                  <a:lnTo>
                    <a:pt x="542" y="542"/>
                  </a:lnTo>
                  <a:lnTo>
                    <a:pt x="580" y="505"/>
                  </a:lnTo>
                  <a:lnTo>
                    <a:pt x="617" y="449"/>
                  </a:lnTo>
                  <a:lnTo>
                    <a:pt x="636" y="393"/>
                  </a:lnTo>
                  <a:lnTo>
                    <a:pt x="636" y="318"/>
                  </a:lnTo>
                  <a:lnTo>
                    <a:pt x="636" y="262"/>
                  </a:lnTo>
                  <a:lnTo>
                    <a:pt x="617" y="187"/>
                  </a:lnTo>
                  <a:lnTo>
                    <a:pt x="580" y="150"/>
                  </a:lnTo>
                  <a:lnTo>
                    <a:pt x="542" y="94"/>
                  </a:lnTo>
                  <a:lnTo>
                    <a:pt x="486" y="56"/>
                  </a:lnTo>
                  <a:lnTo>
                    <a:pt x="449" y="19"/>
                  </a:lnTo>
                  <a:lnTo>
                    <a:pt x="37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15"/>
            <p:cNvSpPr/>
            <p:nvPr/>
          </p:nvSpPr>
          <p:spPr>
            <a:xfrm>
              <a:off x="5792100" y="3109175"/>
              <a:ext cx="15900" cy="16375"/>
            </a:xfrm>
            <a:custGeom>
              <a:rect b="b" l="l" r="r" t="t"/>
              <a:pathLst>
                <a:path extrusionOk="0" h="655" w="636">
                  <a:moveTo>
                    <a:pt x="318" y="0"/>
                  </a:moveTo>
                  <a:lnTo>
                    <a:pt x="243" y="19"/>
                  </a:lnTo>
                  <a:lnTo>
                    <a:pt x="187" y="38"/>
                  </a:lnTo>
                  <a:lnTo>
                    <a:pt x="131" y="56"/>
                  </a:lnTo>
                  <a:lnTo>
                    <a:pt x="94" y="94"/>
                  </a:lnTo>
                  <a:lnTo>
                    <a:pt x="56" y="150"/>
                  </a:lnTo>
                  <a:lnTo>
                    <a:pt x="19" y="206"/>
                  </a:lnTo>
                  <a:lnTo>
                    <a:pt x="0" y="262"/>
                  </a:lnTo>
                  <a:lnTo>
                    <a:pt x="0" y="318"/>
                  </a:lnTo>
                  <a:lnTo>
                    <a:pt x="0" y="393"/>
                  </a:lnTo>
                  <a:lnTo>
                    <a:pt x="19" y="449"/>
                  </a:lnTo>
                  <a:lnTo>
                    <a:pt x="56" y="505"/>
                  </a:lnTo>
                  <a:lnTo>
                    <a:pt x="94" y="561"/>
                  </a:lnTo>
                  <a:lnTo>
                    <a:pt x="131" y="598"/>
                  </a:lnTo>
                  <a:lnTo>
                    <a:pt x="187" y="617"/>
                  </a:lnTo>
                  <a:lnTo>
                    <a:pt x="243" y="636"/>
                  </a:lnTo>
                  <a:lnTo>
                    <a:pt x="318" y="654"/>
                  </a:lnTo>
                  <a:lnTo>
                    <a:pt x="374" y="636"/>
                  </a:lnTo>
                  <a:lnTo>
                    <a:pt x="449" y="617"/>
                  </a:lnTo>
                  <a:lnTo>
                    <a:pt x="486" y="598"/>
                  </a:lnTo>
                  <a:lnTo>
                    <a:pt x="542" y="561"/>
                  </a:lnTo>
                  <a:lnTo>
                    <a:pt x="580" y="505"/>
                  </a:lnTo>
                  <a:lnTo>
                    <a:pt x="617" y="449"/>
                  </a:lnTo>
                  <a:lnTo>
                    <a:pt x="636" y="393"/>
                  </a:lnTo>
                  <a:lnTo>
                    <a:pt x="636" y="318"/>
                  </a:lnTo>
                  <a:lnTo>
                    <a:pt x="636" y="262"/>
                  </a:lnTo>
                  <a:lnTo>
                    <a:pt x="617" y="206"/>
                  </a:lnTo>
                  <a:lnTo>
                    <a:pt x="580" y="150"/>
                  </a:lnTo>
                  <a:lnTo>
                    <a:pt x="542" y="94"/>
                  </a:lnTo>
                  <a:lnTo>
                    <a:pt x="486" y="56"/>
                  </a:lnTo>
                  <a:lnTo>
                    <a:pt x="449" y="38"/>
                  </a:lnTo>
                  <a:lnTo>
                    <a:pt x="374" y="19"/>
                  </a:lnTo>
                  <a:lnTo>
                    <a:pt x="31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15"/>
            <p:cNvSpPr/>
            <p:nvPr/>
          </p:nvSpPr>
          <p:spPr>
            <a:xfrm>
              <a:off x="5724800" y="3057300"/>
              <a:ext cx="15900" cy="15900"/>
            </a:xfrm>
            <a:custGeom>
              <a:rect b="b" l="l" r="r" t="t"/>
              <a:pathLst>
                <a:path extrusionOk="0" h="636" w="636">
                  <a:moveTo>
                    <a:pt x="243" y="0"/>
                  </a:moveTo>
                  <a:lnTo>
                    <a:pt x="187" y="19"/>
                  </a:lnTo>
                  <a:lnTo>
                    <a:pt x="131" y="56"/>
                  </a:lnTo>
                  <a:lnTo>
                    <a:pt x="94" y="94"/>
                  </a:lnTo>
                  <a:lnTo>
                    <a:pt x="56" y="150"/>
                  </a:lnTo>
                  <a:lnTo>
                    <a:pt x="19" y="187"/>
                  </a:lnTo>
                  <a:lnTo>
                    <a:pt x="0" y="262"/>
                  </a:lnTo>
                  <a:lnTo>
                    <a:pt x="0" y="318"/>
                  </a:lnTo>
                  <a:lnTo>
                    <a:pt x="0" y="393"/>
                  </a:lnTo>
                  <a:lnTo>
                    <a:pt x="19" y="449"/>
                  </a:lnTo>
                  <a:lnTo>
                    <a:pt x="56" y="505"/>
                  </a:lnTo>
                  <a:lnTo>
                    <a:pt x="94" y="542"/>
                  </a:lnTo>
                  <a:lnTo>
                    <a:pt x="131" y="580"/>
                  </a:lnTo>
                  <a:lnTo>
                    <a:pt x="187" y="617"/>
                  </a:lnTo>
                  <a:lnTo>
                    <a:pt x="243" y="636"/>
                  </a:lnTo>
                  <a:lnTo>
                    <a:pt x="374" y="636"/>
                  </a:lnTo>
                  <a:lnTo>
                    <a:pt x="430" y="617"/>
                  </a:lnTo>
                  <a:lnTo>
                    <a:pt x="486" y="580"/>
                  </a:lnTo>
                  <a:lnTo>
                    <a:pt x="542" y="542"/>
                  </a:lnTo>
                  <a:lnTo>
                    <a:pt x="580" y="505"/>
                  </a:lnTo>
                  <a:lnTo>
                    <a:pt x="617" y="449"/>
                  </a:lnTo>
                  <a:lnTo>
                    <a:pt x="636" y="393"/>
                  </a:lnTo>
                  <a:lnTo>
                    <a:pt x="636" y="318"/>
                  </a:lnTo>
                  <a:lnTo>
                    <a:pt x="636" y="262"/>
                  </a:lnTo>
                  <a:lnTo>
                    <a:pt x="617" y="187"/>
                  </a:lnTo>
                  <a:lnTo>
                    <a:pt x="580" y="150"/>
                  </a:lnTo>
                  <a:lnTo>
                    <a:pt x="542" y="94"/>
                  </a:lnTo>
                  <a:lnTo>
                    <a:pt x="486" y="56"/>
                  </a:lnTo>
                  <a:lnTo>
                    <a:pt x="430" y="19"/>
                  </a:lnTo>
                  <a:lnTo>
                    <a:pt x="37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15"/>
            <p:cNvSpPr/>
            <p:nvPr/>
          </p:nvSpPr>
          <p:spPr>
            <a:xfrm>
              <a:off x="5724800" y="3109175"/>
              <a:ext cx="15900" cy="16375"/>
            </a:xfrm>
            <a:custGeom>
              <a:rect b="b" l="l" r="r" t="t"/>
              <a:pathLst>
                <a:path extrusionOk="0" h="655" w="636">
                  <a:moveTo>
                    <a:pt x="318" y="0"/>
                  </a:moveTo>
                  <a:lnTo>
                    <a:pt x="243" y="19"/>
                  </a:lnTo>
                  <a:lnTo>
                    <a:pt x="187" y="38"/>
                  </a:lnTo>
                  <a:lnTo>
                    <a:pt x="131" y="56"/>
                  </a:lnTo>
                  <a:lnTo>
                    <a:pt x="94" y="94"/>
                  </a:lnTo>
                  <a:lnTo>
                    <a:pt x="56" y="150"/>
                  </a:lnTo>
                  <a:lnTo>
                    <a:pt x="19" y="206"/>
                  </a:lnTo>
                  <a:lnTo>
                    <a:pt x="0" y="262"/>
                  </a:lnTo>
                  <a:lnTo>
                    <a:pt x="0" y="318"/>
                  </a:lnTo>
                  <a:lnTo>
                    <a:pt x="0" y="393"/>
                  </a:lnTo>
                  <a:lnTo>
                    <a:pt x="19" y="449"/>
                  </a:lnTo>
                  <a:lnTo>
                    <a:pt x="56" y="505"/>
                  </a:lnTo>
                  <a:lnTo>
                    <a:pt x="94" y="561"/>
                  </a:lnTo>
                  <a:lnTo>
                    <a:pt x="131" y="598"/>
                  </a:lnTo>
                  <a:lnTo>
                    <a:pt x="187" y="617"/>
                  </a:lnTo>
                  <a:lnTo>
                    <a:pt x="243" y="636"/>
                  </a:lnTo>
                  <a:lnTo>
                    <a:pt x="318" y="654"/>
                  </a:lnTo>
                  <a:lnTo>
                    <a:pt x="374" y="636"/>
                  </a:lnTo>
                  <a:lnTo>
                    <a:pt x="430" y="617"/>
                  </a:lnTo>
                  <a:lnTo>
                    <a:pt x="486" y="598"/>
                  </a:lnTo>
                  <a:lnTo>
                    <a:pt x="542" y="561"/>
                  </a:lnTo>
                  <a:lnTo>
                    <a:pt x="580" y="505"/>
                  </a:lnTo>
                  <a:lnTo>
                    <a:pt x="617" y="449"/>
                  </a:lnTo>
                  <a:lnTo>
                    <a:pt x="636" y="393"/>
                  </a:lnTo>
                  <a:lnTo>
                    <a:pt x="636" y="318"/>
                  </a:lnTo>
                  <a:lnTo>
                    <a:pt x="636" y="262"/>
                  </a:lnTo>
                  <a:lnTo>
                    <a:pt x="617" y="206"/>
                  </a:lnTo>
                  <a:lnTo>
                    <a:pt x="580" y="150"/>
                  </a:lnTo>
                  <a:lnTo>
                    <a:pt x="542" y="94"/>
                  </a:lnTo>
                  <a:lnTo>
                    <a:pt x="486" y="56"/>
                  </a:lnTo>
                  <a:lnTo>
                    <a:pt x="430" y="38"/>
                  </a:lnTo>
                  <a:lnTo>
                    <a:pt x="374" y="19"/>
                  </a:lnTo>
                  <a:lnTo>
                    <a:pt x="31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15"/>
            <p:cNvSpPr/>
            <p:nvPr/>
          </p:nvSpPr>
          <p:spPr>
            <a:xfrm>
              <a:off x="5657025" y="3057300"/>
              <a:ext cx="16375" cy="15900"/>
            </a:xfrm>
            <a:custGeom>
              <a:rect b="b" l="l" r="r" t="t"/>
              <a:pathLst>
                <a:path extrusionOk="0" h="636" w="655">
                  <a:moveTo>
                    <a:pt x="262" y="0"/>
                  </a:moveTo>
                  <a:lnTo>
                    <a:pt x="206" y="19"/>
                  </a:lnTo>
                  <a:lnTo>
                    <a:pt x="150" y="56"/>
                  </a:lnTo>
                  <a:lnTo>
                    <a:pt x="94" y="94"/>
                  </a:lnTo>
                  <a:lnTo>
                    <a:pt x="57" y="150"/>
                  </a:lnTo>
                  <a:lnTo>
                    <a:pt x="38" y="187"/>
                  </a:lnTo>
                  <a:lnTo>
                    <a:pt x="19" y="262"/>
                  </a:lnTo>
                  <a:lnTo>
                    <a:pt x="1" y="318"/>
                  </a:lnTo>
                  <a:lnTo>
                    <a:pt x="19" y="393"/>
                  </a:lnTo>
                  <a:lnTo>
                    <a:pt x="38" y="449"/>
                  </a:lnTo>
                  <a:lnTo>
                    <a:pt x="57" y="505"/>
                  </a:lnTo>
                  <a:lnTo>
                    <a:pt x="94" y="542"/>
                  </a:lnTo>
                  <a:lnTo>
                    <a:pt x="150" y="580"/>
                  </a:lnTo>
                  <a:lnTo>
                    <a:pt x="206" y="617"/>
                  </a:lnTo>
                  <a:lnTo>
                    <a:pt x="262" y="636"/>
                  </a:lnTo>
                  <a:lnTo>
                    <a:pt x="393" y="636"/>
                  </a:lnTo>
                  <a:lnTo>
                    <a:pt x="449" y="617"/>
                  </a:lnTo>
                  <a:lnTo>
                    <a:pt x="505" y="580"/>
                  </a:lnTo>
                  <a:lnTo>
                    <a:pt x="561" y="542"/>
                  </a:lnTo>
                  <a:lnTo>
                    <a:pt x="599" y="505"/>
                  </a:lnTo>
                  <a:lnTo>
                    <a:pt x="617" y="449"/>
                  </a:lnTo>
                  <a:lnTo>
                    <a:pt x="636" y="393"/>
                  </a:lnTo>
                  <a:lnTo>
                    <a:pt x="655" y="318"/>
                  </a:lnTo>
                  <a:lnTo>
                    <a:pt x="636" y="262"/>
                  </a:lnTo>
                  <a:lnTo>
                    <a:pt x="617" y="187"/>
                  </a:lnTo>
                  <a:lnTo>
                    <a:pt x="599" y="150"/>
                  </a:lnTo>
                  <a:lnTo>
                    <a:pt x="561" y="94"/>
                  </a:lnTo>
                  <a:lnTo>
                    <a:pt x="505" y="56"/>
                  </a:lnTo>
                  <a:lnTo>
                    <a:pt x="449" y="19"/>
                  </a:lnTo>
                  <a:lnTo>
                    <a:pt x="39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15"/>
            <p:cNvSpPr/>
            <p:nvPr/>
          </p:nvSpPr>
          <p:spPr>
            <a:xfrm>
              <a:off x="5657025" y="3109175"/>
              <a:ext cx="16375" cy="16375"/>
            </a:xfrm>
            <a:custGeom>
              <a:rect b="b" l="l" r="r" t="t"/>
              <a:pathLst>
                <a:path extrusionOk="0" h="655" w="655">
                  <a:moveTo>
                    <a:pt x="337" y="0"/>
                  </a:moveTo>
                  <a:lnTo>
                    <a:pt x="262" y="19"/>
                  </a:lnTo>
                  <a:lnTo>
                    <a:pt x="206" y="38"/>
                  </a:lnTo>
                  <a:lnTo>
                    <a:pt x="150" y="56"/>
                  </a:lnTo>
                  <a:lnTo>
                    <a:pt x="94" y="94"/>
                  </a:lnTo>
                  <a:lnTo>
                    <a:pt x="57" y="150"/>
                  </a:lnTo>
                  <a:lnTo>
                    <a:pt x="38" y="206"/>
                  </a:lnTo>
                  <a:lnTo>
                    <a:pt x="19" y="262"/>
                  </a:lnTo>
                  <a:lnTo>
                    <a:pt x="1" y="318"/>
                  </a:lnTo>
                  <a:lnTo>
                    <a:pt x="19" y="393"/>
                  </a:lnTo>
                  <a:lnTo>
                    <a:pt x="38" y="449"/>
                  </a:lnTo>
                  <a:lnTo>
                    <a:pt x="57" y="505"/>
                  </a:lnTo>
                  <a:lnTo>
                    <a:pt x="94" y="561"/>
                  </a:lnTo>
                  <a:lnTo>
                    <a:pt x="150" y="598"/>
                  </a:lnTo>
                  <a:lnTo>
                    <a:pt x="206" y="617"/>
                  </a:lnTo>
                  <a:lnTo>
                    <a:pt x="262" y="636"/>
                  </a:lnTo>
                  <a:lnTo>
                    <a:pt x="337" y="654"/>
                  </a:lnTo>
                  <a:lnTo>
                    <a:pt x="393" y="636"/>
                  </a:lnTo>
                  <a:lnTo>
                    <a:pt x="449" y="617"/>
                  </a:lnTo>
                  <a:lnTo>
                    <a:pt x="505" y="598"/>
                  </a:lnTo>
                  <a:lnTo>
                    <a:pt x="561" y="561"/>
                  </a:lnTo>
                  <a:lnTo>
                    <a:pt x="599" y="505"/>
                  </a:lnTo>
                  <a:lnTo>
                    <a:pt x="617" y="449"/>
                  </a:lnTo>
                  <a:lnTo>
                    <a:pt x="636" y="393"/>
                  </a:lnTo>
                  <a:lnTo>
                    <a:pt x="655" y="318"/>
                  </a:lnTo>
                  <a:lnTo>
                    <a:pt x="636" y="262"/>
                  </a:lnTo>
                  <a:lnTo>
                    <a:pt x="617" y="206"/>
                  </a:lnTo>
                  <a:lnTo>
                    <a:pt x="599" y="150"/>
                  </a:lnTo>
                  <a:lnTo>
                    <a:pt x="561" y="94"/>
                  </a:lnTo>
                  <a:lnTo>
                    <a:pt x="505" y="56"/>
                  </a:lnTo>
                  <a:lnTo>
                    <a:pt x="449" y="38"/>
                  </a:lnTo>
                  <a:lnTo>
                    <a:pt x="393" y="19"/>
                  </a:lnTo>
                  <a:lnTo>
                    <a:pt x="337"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15"/>
            <p:cNvSpPr/>
            <p:nvPr/>
          </p:nvSpPr>
          <p:spPr>
            <a:xfrm>
              <a:off x="5589725" y="3057300"/>
              <a:ext cx="16375" cy="15900"/>
            </a:xfrm>
            <a:custGeom>
              <a:rect b="b" l="l" r="r" t="t"/>
              <a:pathLst>
                <a:path extrusionOk="0" h="636" w="655">
                  <a:moveTo>
                    <a:pt x="262" y="0"/>
                  </a:moveTo>
                  <a:lnTo>
                    <a:pt x="206" y="19"/>
                  </a:lnTo>
                  <a:lnTo>
                    <a:pt x="150" y="56"/>
                  </a:lnTo>
                  <a:lnTo>
                    <a:pt x="94" y="94"/>
                  </a:lnTo>
                  <a:lnTo>
                    <a:pt x="57" y="150"/>
                  </a:lnTo>
                  <a:lnTo>
                    <a:pt x="38" y="187"/>
                  </a:lnTo>
                  <a:lnTo>
                    <a:pt x="19" y="262"/>
                  </a:lnTo>
                  <a:lnTo>
                    <a:pt x="1" y="318"/>
                  </a:lnTo>
                  <a:lnTo>
                    <a:pt x="19" y="393"/>
                  </a:lnTo>
                  <a:lnTo>
                    <a:pt x="38" y="449"/>
                  </a:lnTo>
                  <a:lnTo>
                    <a:pt x="57" y="505"/>
                  </a:lnTo>
                  <a:lnTo>
                    <a:pt x="94" y="542"/>
                  </a:lnTo>
                  <a:lnTo>
                    <a:pt x="150" y="580"/>
                  </a:lnTo>
                  <a:lnTo>
                    <a:pt x="206" y="617"/>
                  </a:lnTo>
                  <a:lnTo>
                    <a:pt x="262" y="636"/>
                  </a:lnTo>
                  <a:lnTo>
                    <a:pt x="393" y="636"/>
                  </a:lnTo>
                  <a:lnTo>
                    <a:pt x="449" y="617"/>
                  </a:lnTo>
                  <a:lnTo>
                    <a:pt x="505" y="580"/>
                  </a:lnTo>
                  <a:lnTo>
                    <a:pt x="561" y="542"/>
                  </a:lnTo>
                  <a:lnTo>
                    <a:pt x="599" y="505"/>
                  </a:lnTo>
                  <a:lnTo>
                    <a:pt x="617" y="449"/>
                  </a:lnTo>
                  <a:lnTo>
                    <a:pt x="636" y="393"/>
                  </a:lnTo>
                  <a:lnTo>
                    <a:pt x="655" y="318"/>
                  </a:lnTo>
                  <a:lnTo>
                    <a:pt x="636" y="262"/>
                  </a:lnTo>
                  <a:lnTo>
                    <a:pt x="617" y="187"/>
                  </a:lnTo>
                  <a:lnTo>
                    <a:pt x="599" y="150"/>
                  </a:lnTo>
                  <a:lnTo>
                    <a:pt x="561" y="94"/>
                  </a:lnTo>
                  <a:lnTo>
                    <a:pt x="505" y="56"/>
                  </a:lnTo>
                  <a:lnTo>
                    <a:pt x="449" y="19"/>
                  </a:lnTo>
                  <a:lnTo>
                    <a:pt x="39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15"/>
            <p:cNvSpPr/>
            <p:nvPr/>
          </p:nvSpPr>
          <p:spPr>
            <a:xfrm>
              <a:off x="5589725" y="3109175"/>
              <a:ext cx="16375" cy="16375"/>
            </a:xfrm>
            <a:custGeom>
              <a:rect b="b" l="l" r="r" t="t"/>
              <a:pathLst>
                <a:path extrusionOk="0" h="655" w="655">
                  <a:moveTo>
                    <a:pt x="318" y="0"/>
                  </a:moveTo>
                  <a:lnTo>
                    <a:pt x="262" y="19"/>
                  </a:lnTo>
                  <a:lnTo>
                    <a:pt x="206" y="38"/>
                  </a:lnTo>
                  <a:lnTo>
                    <a:pt x="150" y="56"/>
                  </a:lnTo>
                  <a:lnTo>
                    <a:pt x="94" y="94"/>
                  </a:lnTo>
                  <a:lnTo>
                    <a:pt x="57" y="150"/>
                  </a:lnTo>
                  <a:lnTo>
                    <a:pt x="38" y="206"/>
                  </a:lnTo>
                  <a:lnTo>
                    <a:pt x="19" y="262"/>
                  </a:lnTo>
                  <a:lnTo>
                    <a:pt x="1" y="318"/>
                  </a:lnTo>
                  <a:lnTo>
                    <a:pt x="19" y="393"/>
                  </a:lnTo>
                  <a:lnTo>
                    <a:pt x="38" y="449"/>
                  </a:lnTo>
                  <a:lnTo>
                    <a:pt x="57" y="505"/>
                  </a:lnTo>
                  <a:lnTo>
                    <a:pt x="94" y="561"/>
                  </a:lnTo>
                  <a:lnTo>
                    <a:pt x="150" y="598"/>
                  </a:lnTo>
                  <a:lnTo>
                    <a:pt x="206" y="617"/>
                  </a:lnTo>
                  <a:lnTo>
                    <a:pt x="262" y="636"/>
                  </a:lnTo>
                  <a:lnTo>
                    <a:pt x="318" y="654"/>
                  </a:lnTo>
                  <a:lnTo>
                    <a:pt x="393" y="636"/>
                  </a:lnTo>
                  <a:lnTo>
                    <a:pt x="449" y="617"/>
                  </a:lnTo>
                  <a:lnTo>
                    <a:pt x="505" y="598"/>
                  </a:lnTo>
                  <a:lnTo>
                    <a:pt x="561" y="561"/>
                  </a:lnTo>
                  <a:lnTo>
                    <a:pt x="599" y="505"/>
                  </a:lnTo>
                  <a:lnTo>
                    <a:pt x="617" y="449"/>
                  </a:lnTo>
                  <a:lnTo>
                    <a:pt x="636" y="393"/>
                  </a:lnTo>
                  <a:lnTo>
                    <a:pt x="655" y="318"/>
                  </a:lnTo>
                  <a:lnTo>
                    <a:pt x="636" y="262"/>
                  </a:lnTo>
                  <a:lnTo>
                    <a:pt x="617" y="206"/>
                  </a:lnTo>
                  <a:lnTo>
                    <a:pt x="599" y="150"/>
                  </a:lnTo>
                  <a:lnTo>
                    <a:pt x="561" y="94"/>
                  </a:lnTo>
                  <a:lnTo>
                    <a:pt x="505" y="56"/>
                  </a:lnTo>
                  <a:lnTo>
                    <a:pt x="449" y="38"/>
                  </a:lnTo>
                  <a:lnTo>
                    <a:pt x="393" y="19"/>
                  </a:lnTo>
                  <a:lnTo>
                    <a:pt x="31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3" name="Google Shape;53;p15"/>
          <p:cNvGrpSpPr/>
          <p:nvPr/>
        </p:nvGrpSpPr>
        <p:grpSpPr>
          <a:xfrm rot="-5400000">
            <a:off x="-183947" y="3568991"/>
            <a:ext cx="1067170" cy="206374"/>
            <a:chOff x="5589725" y="3057300"/>
            <a:chExt cx="352900" cy="68250"/>
          </a:xfrm>
        </p:grpSpPr>
        <p:sp>
          <p:nvSpPr>
            <p:cNvPr id="54" name="Google Shape;54;p15"/>
            <p:cNvSpPr/>
            <p:nvPr/>
          </p:nvSpPr>
          <p:spPr>
            <a:xfrm>
              <a:off x="5926700" y="3057300"/>
              <a:ext cx="15925" cy="15900"/>
            </a:xfrm>
            <a:custGeom>
              <a:rect b="b" l="l" r="r" t="t"/>
              <a:pathLst>
                <a:path extrusionOk="0" h="636" w="637">
                  <a:moveTo>
                    <a:pt x="262" y="0"/>
                  </a:moveTo>
                  <a:lnTo>
                    <a:pt x="187" y="19"/>
                  </a:lnTo>
                  <a:lnTo>
                    <a:pt x="150" y="56"/>
                  </a:lnTo>
                  <a:lnTo>
                    <a:pt x="94" y="94"/>
                  </a:lnTo>
                  <a:lnTo>
                    <a:pt x="56" y="150"/>
                  </a:lnTo>
                  <a:lnTo>
                    <a:pt x="19" y="187"/>
                  </a:lnTo>
                  <a:lnTo>
                    <a:pt x="0" y="262"/>
                  </a:lnTo>
                  <a:lnTo>
                    <a:pt x="0" y="318"/>
                  </a:lnTo>
                  <a:lnTo>
                    <a:pt x="0" y="393"/>
                  </a:lnTo>
                  <a:lnTo>
                    <a:pt x="19" y="449"/>
                  </a:lnTo>
                  <a:lnTo>
                    <a:pt x="56" y="505"/>
                  </a:lnTo>
                  <a:lnTo>
                    <a:pt x="94" y="542"/>
                  </a:lnTo>
                  <a:lnTo>
                    <a:pt x="150" y="580"/>
                  </a:lnTo>
                  <a:lnTo>
                    <a:pt x="187" y="617"/>
                  </a:lnTo>
                  <a:lnTo>
                    <a:pt x="262" y="636"/>
                  </a:lnTo>
                  <a:lnTo>
                    <a:pt x="393" y="636"/>
                  </a:lnTo>
                  <a:lnTo>
                    <a:pt x="449" y="617"/>
                  </a:lnTo>
                  <a:lnTo>
                    <a:pt x="505" y="580"/>
                  </a:lnTo>
                  <a:lnTo>
                    <a:pt x="543" y="542"/>
                  </a:lnTo>
                  <a:lnTo>
                    <a:pt x="580" y="505"/>
                  </a:lnTo>
                  <a:lnTo>
                    <a:pt x="617" y="449"/>
                  </a:lnTo>
                  <a:lnTo>
                    <a:pt x="636" y="393"/>
                  </a:lnTo>
                  <a:lnTo>
                    <a:pt x="636" y="318"/>
                  </a:lnTo>
                  <a:lnTo>
                    <a:pt x="636" y="262"/>
                  </a:lnTo>
                  <a:lnTo>
                    <a:pt x="617" y="187"/>
                  </a:lnTo>
                  <a:lnTo>
                    <a:pt x="580" y="150"/>
                  </a:lnTo>
                  <a:lnTo>
                    <a:pt x="543" y="94"/>
                  </a:lnTo>
                  <a:lnTo>
                    <a:pt x="505" y="56"/>
                  </a:lnTo>
                  <a:lnTo>
                    <a:pt x="449" y="19"/>
                  </a:lnTo>
                  <a:lnTo>
                    <a:pt x="39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15"/>
            <p:cNvSpPr/>
            <p:nvPr/>
          </p:nvSpPr>
          <p:spPr>
            <a:xfrm>
              <a:off x="5926700" y="3109175"/>
              <a:ext cx="15925" cy="16375"/>
            </a:xfrm>
            <a:custGeom>
              <a:rect b="b" l="l" r="r" t="t"/>
              <a:pathLst>
                <a:path extrusionOk="0" h="655" w="637">
                  <a:moveTo>
                    <a:pt x="318" y="0"/>
                  </a:moveTo>
                  <a:lnTo>
                    <a:pt x="262" y="19"/>
                  </a:lnTo>
                  <a:lnTo>
                    <a:pt x="187" y="38"/>
                  </a:lnTo>
                  <a:lnTo>
                    <a:pt x="150" y="56"/>
                  </a:lnTo>
                  <a:lnTo>
                    <a:pt x="94" y="94"/>
                  </a:lnTo>
                  <a:lnTo>
                    <a:pt x="56" y="150"/>
                  </a:lnTo>
                  <a:lnTo>
                    <a:pt x="19" y="206"/>
                  </a:lnTo>
                  <a:lnTo>
                    <a:pt x="0" y="262"/>
                  </a:lnTo>
                  <a:lnTo>
                    <a:pt x="0" y="318"/>
                  </a:lnTo>
                  <a:lnTo>
                    <a:pt x="0" y="393"/>
                  </a:lnTo>
                  <a:lnTo>
                    <a:pt x="19" y="449"/>
                  </a:lnTo>
                  <a:lnTo>
                    <a:pt x="56" y="505"/>
                  </a:lnTo>
                  <a:lnTo>
                    <a:pt x="94" y="561"/>
                  </a:lnTo>
                  <a:lnTo>
                    <a:pt x="150" y="598"/>
                  </a:lnTo>
                  <a:lnTo>
                    <a:pt x="187" y="617"/>
                  </a:lnTo>
                  <a:lnTo>
                    <a:pt x="262" y="636"/>
                  </a:lnTo>
                  <a:lnTo>
                    <a:pt x="318" y="654"/>
                  </a:lnTo>
                  <a:lnTo>
                    <a:pt x="393" y="636"/>
                  </a:lnTo>
                  <a:lnTo>
                    <a:pt x="449" y="617"/>
                  </a:lnTo>
                  <a:lnTo>
                    <a:pt x="505" y="598"/>
                  </a:lnTo>
                  <a:lnTo>
                    <a:pt x="543" y="561"/>
                  </a:lnTo>
                  <a:lnTo>
                    <a:pt x="580" y="505"/>
                  </a:lnTo>
                  <a:lnTo>
                    <a:pt x="617" y="449"/>
                  </a:lnTo>
                  <a:lnTo>
                    <a:pt x="636" y="393"/>
                  </a:lnTo>
                  <a:lnTo>
                    <a:pt x="636" y="318"/>
                  </a:lnTo>
                  <a:lnTo>
                    <a:pt x="636" y="262"/>
                  </a:lnTo>
                  <a:lnTo>
                    <a:pt x="617" y="206"/>
                  </a:lnTo>
                  <a:lnTo>
                    <a:pt x="580" y="150"/>
                  </a:lnTo>
                  <a:lnTo>
                    <a:pt x="543" y="94"/>
                  </a:lnTo>
                  <a:lnTo>
                    <a:pt x="505" y="56"/>
                  </a:lnTo>
                  <a:lnTo>
                    <a:pt x="449" y="38"/>
                  </a:lnTo>
                  <a:lnTo>
                    <a:pt x="393" y="19"/>
                  </a:lnTo>
                  <a:lnTo>
                    <a:pt x="31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15"/>
            <p:cNvSpPr/>
            <p:nvPr/>
          </p:nvSpPr>
          <p:spPr>
            <a:xfrm>
              <a:off x="5859400" y="3057300"/>
              <a:ext cx="15900" cy="15900"/>
            </a:xfrm>
            <a:custGeom>
              <a:rect b="b" l="l" r="r" t="t"/>
              <a:pathLst>
                <a:path extrusionOk="0" h="636" w="636">
                  <a:moveTo>
                    <a:pt x="262" y="0"/>
                  </a:moveTo>
                  <a:lnTo>
                    <a:pt x="187" y="19"/>
                  </a:lnTo>
                  <a:lnTo>
                    <a:pt x="131" y="56"/>
                  </a:lnTo>
                  <a:lnTo>
                    <a:pt x="94" y="94"/>
                  </a:lnTo>
                  <a:lnTo>
                    <a:pt x="56" y="150"/>
                  </a:lnTo>
                  <a:lnTo>
                    <a:pt x="19" y="187"/>
                  </a:lnTo>
                  <a:lnTo>
                    <a:pt x="0" y="262"/>
                  </a:lnTo>
                  <a:lnTo>
                    <a:pt x="0" y="318"/>
                  </a:lnTo>
                  <a:lnTo>
                    <a:pt x="0" y="393"/>
                  </a:lnTo>
                  <a:lnTo>
                    <a:pt x="19" y="449"/>
                  </a:lnTo>
                  <a:lnTo>
                    <a:pt x="56" y="505"/>
                  </a:lnTo>
                  <a:lnTo>
                    <a:pt x="94" y="542"/>
                  </a:lnTo>
                  <a:lnTo>
                    <a:pt x="131" y="580"/>
                  </a:lnTo>
                  <a:lnTo>
                    <a:pt x="187" y="617"/>
                  </a:lnTo>
                  <a:lnTo>
                    <a:pt x="262" y="636"/>
                  </a:lnTo>
                  <a:lnTo>
                    <a:pt x="374" y="636"/>
                  </a:lnTo>
                  <a:lnTo>
                    <a:pt x="449" y="617"/>
                  </a:lnTo>
                  <a:lnTo>
                    <a:pt x="505" y="580"/>
                  </a:lnTo>
                  <a:lnTo>
                    <a:pt x="543" y="542"/>
                  </a:lnTo>
                  <a:lnTo>
                    <a:pt x="580" y="505"/>
                  </a:lnTo>
                  <a:lnTo>
                    <a:pt x="617" y="449"/>
                  </a:lnTo>
                  <a:lnTo>
                    <a:pt x="636" y="393"/>
                  </a:lnTo>
                  <a:lnTo>
                    <a:pt x="636" y="318"/>
                  </a:lnTo>
                  <a:lnTo>
                    <a:pt x="636" y="262"/>
                  </a:lnTo>
                  <a:lnTo>
                    <a:pt x="617" y="187"/>
                  </a:lnTo>
                  <a:lnTo>
                    <a:pt x="580" y="150"/>
                  </a:lnTo>
                  <a:lnTo>
                    <a:pt x="543" y="94"/>
                  </a:lnTo>
                  <a:lnTo>
                    <a:pt x="505" y="56"/>
                  </a:lnTo>
                  <a:lnTo>
                    <a:pt x="449" y="19"/>
                  </a:lnTo>
                  <a:lnTo>
                    <a:pt x="37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15"/>
            <p:cNvSpPr/>
            <p:nvPr/>
          </p:nvSpPr>
          <p:spPr>
            <a:xfrm>
              <a:off x="5859400" y="3109175"/>
              <a:ext cx="15900" cy="16375"/>
            </a:xfrm>
            <a:custGeom>
              <a:rect b="b" l="l" r="r" t="t"/>
              <a:pathLst>
                <a:path extrusionOk="0" h="655" w="636">
                  <a:moveTo>
                    <a:pt x="318" y="0"/>
                  </a:moveTo>
                  <a:lnTo>
                    <a:pt x="262" y="19"/>
                  </a:lnTo>
                  <a:lnTo>
                    <a:pt x="187" y="38"/>
                  </a:lnTo>
                  <a:lnTo>
                    <a:pt x="131" y="56"/>
                  </a:lnTo>
                  <a:lnTo>
                    <a:pt x="94" y="94"/>
                  </a:lnTo>
                  <a:lnTo>
                    <a:pt x="56" y="150"/>
                  </a:lnTo>
                  <a:lnTo>
                    <a:pt x="19" y="206"/>
                  </a:lnTo>
                  <a:lnTo>
                    <a:pt x="0" y="262"/>
                  </a:lnTo>
                  <a:lnTo>
                    <a:pt x="0" y="318"/>
                  </a:lnTo>
                  <a:lnTo>
                    <a:pt x="0" y="393"/>
                  </a:lnTo>
                  <a:lnTo>
                    <a:pt x="19" y="449"/>
                  </a:lnTo>
                  <a:lnTo>
                    <a:pt x="56" y="505"/>
                  </a:lnTo>
                  <a:lnTo>
                    <a:pt x="94" y="561"/>
                  </a:lnTo>
                  <a:lnTo>
                    <a:pt x="131" y="598"/>
                  </a:lnTo>
                  <a:lnTo>
                    <a:pt x="187" y="617"/>
                  </a:lnTo>
                  <a:lnTo>
                    <a:pt x="262" y="636"/>
                  </a:lnTo>
                  <a:lnTo>
                    <a:pt x="318" y="654"/>
                  </a:lnTo>
                  <a:lnTo>
                    <a:pt x="374" y="636"/>
                  </a:lnTo>
                  <a:lnTo>
                    <a:pt x="449" y="617"/>
                  </a:lnTo>
                  <a:lnTo>
                    <a:pt x="505" y="598"/>
                  </a:lnTo>
                  <a:lnTo>
                    <a:pt x="543" y="561"/>
                  </a:lnTo>
                  <a:lnTo>
                    <a:pt x="580" y="505"/>
                  </a:lnTo>
                  <a:lnTo>
                    <a:pt x="617" y="449"/>
                  </a:lnTo>
                  <a:lnTo>
                    <a:pt x="636" y="393"/>
                  </a:lnTo>
                  <a:lnTo>
                    <a:pt x="636" y="318"/>
                  </a:lnTo>
                  <a:lnTo>
                    <a:pt x="636" y="262"/>
                  </a:lnTo>
                  <a:lnTo>
                    <a:pt x="617" y="206"/>
                  </a:lnTo>
                  <a:lnTo>
                    <a:pt x="580" y="150"/>
                  </a:lnTo>
                  <a:lnTo>
                    <a:pt x="543" y="94"/>
                  </a:lnTo>
                  <a:lnTo>
                    <a:pt x="505" y="56"/>
                  </a:lnTo>
                  <a:lnTo>
                    <a:pt x="449" y="38"/>
                  </a:lnTo>
                  <a:lnTo>
                    <a:pt x="374" y="19"/>
                  </a:lnTo>
                  <a:lnTo>
                    <a:pt x="31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15"/>
            <p:cNvSpPr/>
            <p:nvPr/>
          </p:nvSpPr>
          <p:spPr>
            <a:xfrm>
              <a:off x="5792100" y="3057300"/>
              <a:ext cx="15900" cy="15900"/>
            </a:xfrm>
            <a:custGeom>
              <a:rect b="b" l="l" r="r" t="t"/>
              <a:pathLst>
                <a:path extrusionOk="0" h="636" w="636">
                  <a:moveTo>
                    <a:pt x="243" y="0"/>
                  </a:moveTo>
                  <a:lnTo>
                    <a:pt x="187" y="19"/>
                  </a:lnTo>
                  <a:lnTo>
                    <a:pt x="131" y="56"/>
                  </a:lnTo>
                  <a:lnTo>
                    <a:pt x="94" y="94"/>
                  </a:lnTo>
                  <a:lnTo>
                    <a:pt x="56" y="150"/>
                  </a:lnTo>
                  <a:lnTo>
                    <a:pt x="19" y="187"/>
                  </a:lnTo>
                  <a:lnTo>
                    <a:pt x="0" y="262"/>
                  </a:lnTo>
                  <a:lnTo>
                    <a:pt x="0" y="318"/>
                  </a:lnTo>
                  <a:lnTo>
                    <a:pt x="0" y="393"/>
                  </a:lnTo>
                  <a:lnTo>
                    <a:pt x="19" y="449"/>
                  </a:lnTo>
                  <a:lnTo>
                    <a:pt x="56" y="505"/>
                  </a:lnTo>
                  <a:lnTo>
                    <a:pt x="94" y="542"/>
                  </a:lnTo>
                  <a:lnTo>
                    <a:pt x="131" y="580"/>
                  </a:lnTo>
                  <a:lnTo>
                    <a:pt x="187" y="617"/>
                  </a:lnTo>
                  <a:lnTo>
                    <a:pt x="243" y="636"/>
                  </a:lnTo>
                  <a:lnTo>
                    <a:pt x="374" y="636"/>
                  </a:lnTo>
                  <a:lnTo>
                    <a:pt x="449" y="617"/>
                  </a:lnTo>
                  <a:lnTo>
                    <a:pt x="486" y="580"/>
                  </a:lnTo>
                  <a:lnTo>
                    <a:pt x="542" y="542"/>
                  </a:lnTo>
                  <a:lnTo>
                    <a:pt x="580" y="505"/>
                  </a:lnTo>
                  <a:lnTo>
                    <a:pt x="617" y="449"/>
                  </a:lnTo>
                  <a:lnTo>
                    <a:pt x="636" y="393"/>
                  </a:lnTo>
                  <a:lnTo>
                    <a:pt x="636" y="318"/>
                  </a:lnTo>
                  <a:lnTo>
                    <a:pt x="636" y="262"/>
                  </a:lnTo>
                  <a:lnTo>
                    <a:pt x="617" y="187"/>
                  </a:lnTo>
                  <a:lnTo>
                    <a:pt x="580" y="150"/>
                  </a:lnTo>
                  <a:lnTo>
                    <a:pt x="542" y="94"/>
                  </a:lnTo>
                  <a:lnTo>
                    <a:pt x="486" y="56"/>
                  </a:lnTo>
                  <a:lnTo>
                    <a:pt x="449" y="19"/>
                  </a:lnTo>
                  <a:lnTo>
                    <a:pt x="37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15"/>
            <p:cNvSpPr/>
            <p:nvPr/>
          </p:nvSpPr>
          <p:spPr>
            <a:xfrm>
              <a:off x="5792100" y="3109175"/>
              <a:ext cx="15900" cy="16375"/>
            </a:xfrm>
            <a:custGeom>
              <a:rect b="b" l="l" r="r" t="t"/>
              <a:pathLst>
                <a:path extrusionOk="0" h="655" w="636">
                  <a:moveTo>
                    <a:pt x="318" y="0"/>
                  </a:moveTo>
                  <a:lnTo>
                    <a:pt x="243" y="19"/>
                  </a:lnTo>
                  <a:lnTo>
                    <a:pt x="187" y="38"/>
                  </a:lnTo>
                  <a:lnTo>
                    <a:pt x="131" y="56"/>
                  </a:lnTo>
                  <a:lnTo>
                    <a:pt x="94" y="94"/>
                  </a:lnTo>
                  <a:lnTo>
                    <a:pt x="56" y="150"/>
                  </a:lnTo>
                  <a:lnTo>
                    <a:pt x="19" y="206"/>
                  </a:lnTo>
                  <a:lnTo>
                    <a:pt x="0" y="262"/>
                  </a:lnTo>
                  <a:lnTo>
                    <a:pt x="0" y="318"/>
                  </a:lnTo>
                  <a:lnTo>
                    <a:pt x="0" y="393"/>
                  </a:lnTo>
                  <a:lnTo>
                    <a:pt x="19" y="449"/>
                  </a:lnTo>
                  <a:lnTo>
                    <a:pt x="56" y="505"/>
                  </a:lnTo>
                  <a:lnTo>
                    <a:pt x="94" y="561"/>
                  </a:lnTo>
                  <a:lnTo>
                    <a:pt x="131" y="598"/>
                  </a:lnTo>
                  <a:lnTo>
                    <a:pt x="187" y="617"/>
                  </a:lnTo>
                  <a:lnTo>
                    <a:pt x="243" y="636"/>
                  </a:lnTo>
                  <a:lnTo>
                    <a:pt x="318" y="654"/>
                  </a:lnTo>
                  <a:lnTo>
                    <a:pt x="374" y="636"/>
                  </a:lnTo>
                  <a:lnTo>
                    <a:pt x="449" y="617"/>
                  </a:lnTo>
                  <a:lnTo>
                    <a:pt x="486" y="598"/>
                  </a:lnTo>
                  <a:lnTo>
                    <a:pt x="542" y="561"/>
                  </a:lnTo>
                  <a:lnTo>
                    <a:pt x="580" y="505"/>
                  </a:lnTo>
                  <a:lnTo>
                    <a:pt x="617" y="449"/>
                  </a:lnTo>
                  <a:lnTo>
                    <a:pt x="636" y="393"/>
                  </a:lnTo>
                  <a:lnTo>
                    <a:pt x="636" y="318"/>
                  </a:lnTo>
                  <a:lnTo>
                    <a:pt x="636" y="262"/>
                  </a:lnTo>
                  <a:lnTo>
                    <a:pt x="617" y="206"/>
                  </a:lnTo>
                  <a:lnTo>
                    <a:pt x="580" y="150"/>
                  </a:lnTo>
                  <a:lnTo>
                    <a:pt x="542" y="94"/>
                  </a:lnTo>
                  <a:lnTo>
                    <a:pt x="486" y="56"/>
                  </a:lnTo>
                  <a:lnTo>
                    <a:pt x="449" y="38"/>
                  </a:lnTo>
                  <a:lnTo>
                    <a:pt x="374" y="19"/>
                  </a:lnTo>
                  <a:lnTo>
                    <a:pt x="31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15"/>
            <p:cNvSpPr/>
            <p:nvPr/>
          </p:nvSpPr>
          <p:spPr>
            <a:xfrm>
              <a:off x="5724800" y="3057300"/>
              <a:ext cx="15900" cy="15900"/>
            </a:xfrm>
            <a:custGeom>
              <a:rect b="b" l="l" r="r" t="t"/>
              <a:pathLst>
                <a:path extrusionOk="0" h="636" w="636">
                  <a:moveTo>
                    <a:pt x="243" y="0"/>
                  </a:moveTo>
                  <a:lnTo>
                    <a:pt x="187" y="19"/>
                  </a:lnTo>
                  <a:lnTo>
                    <a:pt x="131" y="56"/>
                  </a:lnTo>
                  <a:lnTo>
                    <a:pt x="94" y="94"/>
                  </a:lnTo>
                  <a:lnTo>
                    <a:pt x="56" y="150"/>
                  </a:lnTo>
                  <a:lnTo>
                    <a:pt x="19" y="187"/>
                  </a:lnTo>
                  <a:lnTo>
                    <a:pt x="0" y="262"/>
                  </a:lnTo>
                  <a:lnTo>
                    <a:pt x="0" y="318"/>
                  </a:lnTo>
                  <a:lnTo>
                    <a:pt x="0" y="393"/>
                  </a:lnTo>
                  <a:lnTo>
                    <a:pt x="19" y="449"/>
                  </a:lnTo>
                  <a:lnTo>
                    <a:pt x="56" y="505"/>
                  </a:lnTo>
                  <a:lnTo>
                    <a:pt x="94" y="542"/>
                  </a:lnTo>
                  <a:lnTo>
                    <a:pt x="131" y="580"/>
                  </a:lnTo>
                  <a:lnTo>
                    <a:pt x="187" y="617"/>
                  </a:lnTo>
                  <a:lnTo>
                    <a:pt x="243" y="636"/>
                  </a:lnTo>
                  <a:lnTo>
                    <a:pt x="374" y="636"/>
                  </a:lnTo>
                  <a:lnTo>
                    <a:pt x="430" y="617"/>
                  </a:lnTo>
                  <a:lnTo>
                    <a:pt x="486" y="580"/>
                  </a:lnTo>
                  <a:lnTo>
                    <a:pt x="542" y="542"/>
                  </a:lnTo>
                  <a:lnTo>
                    <a:pt x="580" y="505"/>
                  </a:lnTo>
                  <a:lnTo>
                    <a:pt x="617" y="449"/>
                  </a:lnTo>
                  <a:lnTo>
                    <a:pt x="636" y="393"/>
                  </a:lnTo>
                  <a:lnTo>
                    <a:pt x="636" y="318"/>
                  </a:lnTo>
                  <a:lnTo>
                    <a:pt x="636" y="262"/>
                  </a:lnTo>
                  <a:lnTo>
                    <a:pt x="617" y="187"/>
                  </a:lnTo>
                  <a:lnTo>
                    <a:pt x="580" y="150"/>
                  </a:lnTo>
                  <a:lnTo>
                    <a:pt x="542" y="94"/>
                  </a:lnTo>
                  <a:lnTo>
                    <a:pt x="486" y="56"/>
                  </a:lnTo>
                  <a:lnTo>
                    <a:pt x="430" y="19"/>
                  </a:lnTo>
                  <a:lnTo>
                    <a:pt x="37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15"/>
            <p:cNvSpPr/>
            <p:nvPr/>
          </p:nvSpPr>
          <p:spPr>
            <a:xfrm>
              <a:off x="5724800" y="3109175"/>
              <a:ext cx="15900" cy="16375"/>
            </a:xfrm>
            <a:custGeom>
              <a:rect b="b" l="l" r="r" t="t"/>
              <a:pathLst>
                <a:path extrusionOk="0" h="655" w="636">
                  <a:moveTo>
                    <a:pt x="318" y="0"/>
                  </a:moveTo>
                  <a:lnTo>
                    <a:pt x="243" y="19"/>
                  </a:lnTo>
                  <a:lnTo>
                    <a:pt x="187" y="38"/>
                  </a:lnTo>
                  <a:lnTo>
                    <a:pt x="131" y="56"/>
                  </a:lnTo>
                  <a:lnTo>
                    <a:pt x="94" y="94"/>
                  </a:lnTo>
                  <a:lnTo>
                    <a:pt x="56" y="150"/>
                  </a:lnTo>
                  <a:lnTo>
                    <a:pt x="19" y="206"/>
                  </a:lnTo>
                  <a:lnTo>
                    <a:pt x="0" y="262"/>
                  </a:lnTo>
                  <a:lnTo>
                    <a:pt x="0" y="318"/>
                  </a:lnTo>
                  <a:lnTo>
                    <a:pt x="0" y="393"/>
                  </a:lnTo>
                  <a:lnTo>
                    <a:pt x="19" y="449"/>
                  </a:lnTo>
                  <a:lnTo>
                    <a:pt x="56" y="505"/>
                  </a:lnTo>
                  <a:lnTo>
                    <a:pt x="94" y="561"/>
                  </a:lnTo>
                  <a:lnTo>
                    <a:pt x="131" y="598"/>
                  </a:lnTo>
                  <a:lnTo>
                    <a:pt x="187" y="617"/>
                  </a:lnTo>
                  <a:lnTo>
                    <a:pt x="243" y="636"/>
                  </a:lnTo>
                  <a:lnTo>
                    <a:pt x="318" y="654"/>
                  </a:lnTo>
                  <a:lnTo>
                    <a:pt x="374" y="636"/>
                  </a:lnTo>
                  <a:lnTo>
                    <a:pt x="430" y="617"/>
                  </a:lnTo>
                  <a:lnTo>
                    <a:pt x="486" y="598"/>
                  </a:lnTo>
                  <a:lnTo>
                    <a:pt x="542" y="561"/>
                  </a:lnTo>
                  <a:lnTo>
                    <a:pt x="580" y="505"/>
                  </a:lnTo>
                  <a:lnTo>
                    <a:pt x="617" y="449"/>
                  </a:lnTo>
                  <a:lnTo>
                    <a:pt x="636" y="393"/>
                  </a:lnTo>
                  <a:lnTo>
                    <a:pt x="636" y="318"/>
                  </a:lnTo>
                  <a:lnTo>
                    <a:pt x="636" y="262"/>
                  </a:lnTo>
                  <a:lnTo>
                    <a:pt x="617" y="206"/>
                  </a:lnTo>
                  <a:lnTo>
                    <a:pt x="580" y="150"/>
                  </a:lnTo>
                  <a:lnTo>
                    <a:pt x="542" y="94"/>
                  </a:lnTo>
                  <a:lnTo>
                    <a:pt x="486" y="56"/>
                  </a:lnTo>
                  <a:lnTo>
                    <a:pt x="430" y="38"/>
                  </a:lnTo>
                  <a:lnTo>
                    <a:pt x="374" y="19"/>
                  </a:lnTo>
                  <a:lnTo>
                    <a:pt x="31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15"/>
            <p:cNvSpPr/>
            <p:nvPr/>
          </p:nvSpPr>
          <p:spPr>
            <a:xfrm>
              <a:off x="5657025" y="3057300"/>
              <a:ext cx="16375" cy="15900"/>
            </a:xfrm>
            <a:custGeom>
              <a:rect b="b" l="l" r="r" t="t"/>
              <a:pathLst>
                <a:path extrusionOk="0" h="636" w="655">
                  <a:moveTo>
                    <a:pt x="262" y="0"/>
                  </a:moveTo>
                  <a:lnTo>
                    <a:pt x="206" y="19"/>
                  </a:lnTo>
                  <a:lnTo>
                    <a:pt x="150" y="56"/>
                  </a:lnTo>
                  <a:lnTo>
                    <a:pt x="94" y="94"/>
                  </a:lnTo>
                  <a:lnTo>
                    <a:pt x="57" y="150"/>
                  </a:lnTo>
                  <a:lnTo>
                    <a:pt x="38" y="187"/>
                  </a:lnTo>
                  <a:lnTo>
                    <a:pt x="19" y="262"/>
                  </a:lnTo>
                  <a:lnTo>
                    <a:pt x="1" y="318"/>
                  </a:lnTo>
                  <a:lnTo>
                    <a:pt x="19" y="393"/>
                  </a:lnTo>
                  <a:lnTo>
                    <a:pt x="38" y="449"/>
                  </a:lnTo>
                  <a:lnTo>
                    <a:pt x="57" y="505"/>
                  </a:lnTo>
                  <a:lnTo>
                    <a:pt x="94" y="542"/>
                  </a:lnTo>
                  <a:lnTo>
                    <a:pt x="150" y="580"/>
                  </a:lnTo>
                  <a:lnTo>
                    <a:pt x="206" y="617"/>
                  </a:lnTo>
                  <a:lnTo>
                    <a:pt x="262" y="636"/>
                  </a:lnTo>
                  <a:lnTo>
                    <a:pt x="393" y="636"/>
                  </a:lnTo>
                  <a:lnTo>
                    <a:pt x="449" y="617"/>
                  </a:lnTo>
                  <a:lnTo>
                    <a:pt x="505" y="580"/>
                  </a:lnTo>
                  <a:lnTo>
                    <a:pt x="561" y="542"/>
                  </a:lnTo>
                  <a:lnTo>
                    <a:pt x="599" y="505"/>
                  </a:lnTo>
                  <a:lnTo>
                    <a:pt x="617" y="449"/>
                  </a:lnTo>
                  <a:lnTo>
                    <a:pt x="636" y="393"/>
                  </a:lnTo>
                  <a:lnTo>
                    <a:pt x="655" y="318"/>
                  </a:lnTo>
                  <a:lnTo>
                    <a:pt x="636" y="262"/>
                  </a:lnTo>
                  <a:lnTo>
                    <a:pt x="617" y="187"/>
                  </a:lnTo>
                  <a:lnTo>
                    <a:pt x="599" y="150"/>
                  </a:lnTo>
                  <a:lnTo>
                    <a:pt x="561" y="94"/>
                  </a:lnTo>
                  <a:lnTo>
                    <a:pt x="505" y="56"/>
                  </a:lnTo>
                  <a:lnTo>
                    <a:pt x="449" y="19"/>
                  </a:lnTo>
                  <a:lnTo>
                    <a:pt x="39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15"/>
            <p:cNvSpPr/>
            <p:nvPr/>
          </p:nvSpPr>
          <p:spPr>
            <a:xfrm>
              <a:off x="5657025" y="3109175"/>
              <a:ext cx="16375" cy="16375"/>
            </a:xfrm>
            <a:custGeom>
              <a:rect b="b" l="l" r="r" t="t"/>
              <a:pathLst>
                <a:path extrusionOk="0" h="655" w="655">
                  <a:moveTo>
                    <a:pt x="337" y="0"/>
                  </a:moveTo>
                  <a:lnTo>
                    <a:pt x="262" y="19"/>
                  </a:lnTo>
                  <a:lnTo>
                    <a:pt x="206" y="38"/>
                  </a:lnTo>
                  <a:lnTo>
                    <a:pt x="150" y="56"/>
                  </a:lnTo>
                  <a:lnTo>
                    <a:pt x="94" y="94"/>
                  </a:lnTo>
                  <a:lnTo>
                    <a:pt x="57" y="150"/>
                  </a:lnTo>
                  <a:lnTo>
                    <a:pt x="38" y="206"/>
                  </a:lnTo>
                  <a:lnTo>
                    <a:pt x="19" y="262"/>
                  </a:lnTo>
                  <a:lnTo>
                    <a:pt x="1" y="318"/>
                  </a:lnTo>
                  <a:lnTo>
                    <a:pt x="19" y="393"/>
                  </a:lnTo>
                  <a:lnTo>
                    <a:pt x="38" y="449"/>
                  </a:lnTo>
                  <a:lnTo>
                    <a:pt x="57" y="505"/>
                  </a:lnTo>
                  <a:lnTo>
                    <a:pt x="94" y="561"/>
                  </a:lnTo>
                  <a:lnTo>
                    <a:pt x="150" y="598"/>
                  </a:lnTo>
                  <a:lnTo>
                    <a:pt x="206" y="617"/>
                  </a:lnTo>
                  <a:lnTo>
                    <a:pt x="262" y="636"/>
                  </a:lnTo>
                  <a:lnTo>
                    <a:pt x="337" y="654"/>
                  </a:lnTo>
                  <a:lnTo>
                    <a:pt x="393" y="636"/>
                  </a:lnTo>
                  <a:lnTo>
                    <a:pt x="449" y="617"/>
                  </a:lnTo>
                  <a:lnTo>
                    <a:pt x="505" y="598"/>
                  </a:lnTo>
                  <a:lnTo>
                    <a:pt x="561" y="561"/>
                  </a:lnTo>
                  <a:lnTo>
                    <a:pt x="599" y="505"/>
                  </a:lnTo>
                  <a:lnTo>
                    <a:pt x="617" y="449"/>
                  </a:lnTo>
                  <a:lnTo>
                    <a:pt x="636" y="393"/>
                  </a:lnTo>
                  <a:lnTo>
                    <a:pt x="655" y="318"/>
                  </a:lnTo>
                  <a:lnTo>
                    <a:pt x="636" y="262"/>
                  </a:lnTo>
                  <a:lnTo>
                    <a:pt x="617" y="206"/>
                  </a:lnTo>
                  <a:lnTo>
                    <a:pt x="599" y="150"/>
                  </a:lnTo>
                  <a:lnTo>
                    <a:pt x="561" y="94"/>
                  </a:lnTo>
                  <a:lnTo>
                    <a:pt x="505" y="56"/>
                  </a:lnTo>
                  <a:lnTo>
                    <a:pt x="449" y="38"/>
                  </a:lnTo>
                  <a:lnTo>
                    <a:pt x="393" y="19"/>
                  </a:lnTo>
                  <a:lnTo>
                    <a:pt x="337"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15"/>
            <p:cNvSpPr/>
            <p:nvPr/>
          </p:nvSpPr>
          <p:spPr>
            <a:xfrm>
              <a:off x="5589725" y="3057300"/>
              <a:ext cx="16375" cy="15900"/>
            </a:xfrm>
            <a:custGeom>
              <a:rect b="b" l="l" r="r" t="t"/>
              <a:pathLst>
                <a:path extrusionOk="0" h="636" w="655">
                  <a:moveTo>
                    <a:pt x="262" y="0"/>
                  </a:moveTo>
                  <a:lnTo>
                    <a:pt x="206" y="19"/>
                  </a:lnTo>
                  <a:lnTo>
                    <a:pt x="150" y="56"/>
                  </a:lnTo>
                  <a:lnTo>
                    <a:pt x="94" y="94"/>
                  </a:lnTo>
                  <a:lnTo>
                    <a:pt x="57" y="150"/>
                  </a:lnTo>
                  <a:lnTo>
                    <a:pt x="38" y="187"/>
                  </a:lnTo>
                  <a:lnTo>
                    <a:pt x="19" y="262"/>
                  </a:lnTo>
                  <a:lnTo>
                    <a:pt x="1" y="318"/>
                  </a:lnTo>
                  <a:lnTo>
                    <a:pt x="19" y="393"/>
                  </a:lnTo>
                  <a:lnTo>
                    <a:pt x="38" y="449"/>
                  </a:lnTo>
                  <a:lnTo>
                    <a:pt x="57" y="505"/>
                  </a:lnTo>
                  <a:lnTo>
                    <a:pt x="94" y="542"/>
                  </a:lnTo>
                  <a:lnTo>
                    <a:pt x="150" y="580"/>
                  </a:lnTo>
                  <a:lnTo>
                    <a:pt x="206" y="617"/>
                  </a:lnTo>
                  <a:lnTo>
                    <a:pt x="262" y="636"/>
                  </a:lnTo>
                  <a:lnTo>
                    <a:pt x="393" y="636"/>
                  </a:lnTo>
                  <a:lnTo>
                    <a:pt x="449" y="617"/>
                  </a:lnTo>
                  <a:lnTo>
                    <a:pt x="505" y="580"/>
                  </a:lnTo>
                  <a:lnTo>
                    <a:pt x="561" y="542"/>
                  </a:lnTo>
                  <a:lnTo>
                    <a:pt x="599" y="505"/>
                  </a:lnTo>
                  <a:lnTo>
                    <a:pt x="617" y="449"/>
                  </a:lnTo>
                  <a:lnTo>
                    <a:pt x="636" y="393"/>
                  </a:lnTo>
                  <a:lnTo>
                    <a:pt x="655" y="318"/>
                  </a:lnTo>
                  <a:lnTo>
                    <a:pt x="636" y="262"/>
                  </a:lnTo>
                  <a:lnTo>
                    <a:pt x="617" y="187"/>
                  </a:lnTo>
                  <a:lnTo>
                    <a:pt x="599" y="150"/>
                  </a:lnTo>
                  <a:lnTo>
                    <a:pt x="561" y="94"/>
                  </a:lnTo>
                  <a:lnTo>
                    <a:pt x="505" y="56"/>
                  </a:lnTo>
                  <a:lnTo>
                    <a:pt x="449" y="19"/>
                  </a:lnTo>
                  <a:lnTo>
                    <a:pt x="39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15"/>
            <p:cNvSpPr/>
            <p:nvPr/>
          </p:nvSpPr>
          <p:spPr>
            <a:xfrm>
              <a:off x="5589725" y="3109175"/>
              <a:ext cx="16375" cy="16375"/>
            </a:xfrm>
            <a:custGeom>
              <a:rect b="b" l="l" r="r" t="t"/>
              <a:pathLst>
                <a:path extrusionOk="0" h="655" w="655">
                  <a:moveTo>
                    <a:pt x="318" y="0"/>
                  </a:moveTo>
                  <a:lnTo>
                    <a:pt x="262" y="19"/>
                  </a:lnTo>
                  <a:lnTo>
                    <a:pt x="206" y="38"/>
                  </a:lnTo>
                  <a:lnTo>
                    <a:pt x="150" y="56"/>
                  </a:lnTo>
                  <a:lnTo>
                    <a:pt x="94" y="94"/>
                  </a:lnTo>
                  <a:lnTo>
                    <a:pt x="57" y="150"/>
                  </a:lnTo>
                  <a:lnTo>
                    <a:pt x="38" y="206"/>
                  </a:lnTo>
                  <a:lnTo>
                    <a:pt x="19" y="262"/>
                  </a:lnTo>
                  <a:lnTo>
                    <a:pt x="1" y="318"/>
                  </a:lnTo>
                  <a:lnTo>
                    <a:pt x="19" y="393"/>
                  </a:lnTo>
                  <a:lnTo>
                    <a:pt x="38" y="449"/>
                  </a:lnTo>
                  <a:lnTo>
                    <a:pt x="57" y="505"/>
                  </a:lnTo>
                  <a:lnTo>
                    <a:pt x="94" y="561"/>
                  </a:lnTo>
                  <a:lnTo>
                    <a:pt x="150" y="598"/>
                  </a:lnTo>
                  <a:lnTo>
                    <a:pt x="206" y="617"/>
                  </a:lnTo>
                  <a:lnTo>
                    <a:pt x="262" y="636"/>
                  </a:lnTo>
                  <a:lnTo>
                    <a:pt x="318" y="654"/>
                  </a:lnTo>
                  <a:lnTo>
                    <a:pt x="393" y="636"/>
                  </a:lnTo>
                  <a:lnTo>
                    <a:pt x="449" y="617"/>
                  </a:lnTo>
                  <a:lnTo>
                    <a:pt x="505" y="598"/>
                  </a:lnTo>
                  <a:lnTo>
                    <a:pt x="561" y="561"/>
                  </a:lnTo>
                  <a:lnTo>
                    <a:pt x="599" y="505"/>
                  </a:lnTo>
                  <a:lnTo>
                    <a:pt x="617" y="449"/>
                  </a:lnTo>
                  <a:lnTo>
                    <a:pt x="636" y="393"/>
                  </a:lnTo>
                  <a:lnTo>
                    <a:pt x="655" y="318"/>
                  </a:lnTo>
                  <a:lnTo>
                    <a:pt x="636" y="262"/>
                  </a:lnTo>
                  <a:lnTo>
                    <a:pt x="617" y="206"/>
                  </a:lnTo>
                  <a:lnTo>
                    <a:pt x="599" y="150"/>
                  </a:lnTo>
                  <a:lnTo>
                    <a:pt x="561" y="94"/>
                  </a:lnTo>
                  <a:lnTo>
                    <a:pt x="505" y="56"/>
                  </a:lnTo>
                  <a:lnTo>
                    <a:pt x="449" y="38"/>
                  </a:lnTo>
                  <a:lnTo>
                    <a:pt x="393" y="19"/>
                  </a:lnTo>
                  <a:lnTo>
                    <a:pt x="31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6" name="Google Shape;66;p15"/>
          <p:cNvSpPr/>
          <p:nvPr/>
        </p:nvSpPr>
        <p:spPr>
          <a:xfrm>
            <a:off x="0" y="4285475"/>
            <a:ext cx="9144000" cy="8580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grpSp>
        <p:nvGrpSpPr>
          <p:cNvPr id="67" name="Google Shape;67;p15"/>
          <p:cNvGrpSpPr/>
          <p:nvPr/>
        </p:nvGrpSpPr>
        <p:grpSpPr>
          <a:xfrm rot="5400000">
            <a:off x="4489025" y="4416997"/>
            <a:ext cx="165950" cy="858016"/>
            <a:chOff x="1349300" y="3328375"/>
            <a:chExt cx="68250" cy="352875"/>
          </a:xfrm>
        </p:grpSpPr>
        <p:sp>
          <p:nvSpPr>
            <p:cNvPr id="68" name="Google Shape;68;p15"/>
            <p:cNvSpPr/>
            <p:nvPr/>
          </p:nvSpPr>
          <p:spPr>
            <a:xfrm>
              <a:off x="1349300" y="3665325"/>
              <a:ext cx="15900" cy="15925"/>
            </a:xfrm>
            <a:custGeom>
              <a:rect b="b" l="l" r="r" t="t"/>
              <a:pathLst>
                <a:path extrusionOk="0" h="637" w="636">
                  <a:moveTo>
                    <a:pt x="262" y="1"/>
                  </a:moveTo>
                  <a:lnTo>
                    <a:pt x="206" y="20"/>
                  </a:lnTo>
                  <a:lnTo>
                    <a:pt x="150" y="57"/>
                  </a:lnTo>
                  <a:lnTo>
                    <a:pt x="94" y="94"/>
                  </a:lnTo>
                  <a:lnTo>
                    <a:pt x="56" y="132"/>
                  </a:lnTo>
                  <a:lnTo>
                    <a:pt x="19" y="188"/>
                  </a:lnTo>
                  <a:lnTo>
                    <a:pt x="0" y="263"/>
                  </a:lnTo>
                  <a:lnTo>
                    <a:pt x="0" y="319"/>
                  </a:lnTo>
                  <a:lnTo>
                    <a:pt x="0" y="394"/>
                  </a:lnTo>
                  <a:lnTo>
                    <a:pt x="19" y="450"/>
                  </a:lnTo>
                  <a:lnTo>
                    <a:pt x="56" y="506"/>
                  </a:lnTo>
                  <a:lnTo>
                    <a:pt x="94" y="543"/>
                  </a:lnTo>
                  <a:lnTo>
                    <a:pt x="150" y="581"/>
                  </a:lnTo>
                  <a:lnTo>
                    <a:pt x="206" y="618"/>
                  </a:lnTo>
                  <a:lnTo>
                    <a:pt x="262" y="637"/>
                  </a:lnTo>
                  <a:lnTo>
                    <a:pt x="393" y="637"/>
                  </a:lnTo>
                  <a:lnTo>
                    <a:pt x="449" y="618"/>
                  </a:lnTo>
                  <a:lnTo>
                    <a:pt x="505" y="581"/>
                  </a:lnTo>
                  <a:lnTo>
                    <a:pt x="542" y="543"/>
                  </a:lnTo>
                  <a:lnTo>
                    <a:pt x="580" y="506"/>
                  </a:lnTo>
                  <a:lnTo>
                    <a:pt x="617" y="450"/>
                  </a:lnTo>
                  <a:lnTo>
                    <a:pt x="636" y="394"/>
                  </a:lnTo>
                  <a:lnTo>
                    <a:pt x="636" y="319"/>
                  </a:lnTo>
                  <a:lnTo>
                    <a:pt x="636" y="263"/>
                  </a:lnTo>
                  <a:lnTo>
                    <a:pt x="617" y="188"/>
                  </a:lnTo>
                  <a:lnTo>
                    <a:pt x="580" y="132"/>
                  </a:lnTo>
                  <a:lnTo>
                    <a:pt x="542" y="94"/>
                  </a:lnTo>
                  <a:lnTo>
                    <a:pt x="505" y="57"/>
                  </a:lnTo>
                  <a:lnTo>
                    <a:pt x="449" y="20"/>
                  </a:lnTo>
                  <a:lnTo>
                    <a:pt x="393"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15"/>
            <p:cNvSpPr/>
            <p:nvPr/>
          </p:nvSpPr>
          <p:spPr>
            <a:xfrm>
              <a:off x="1349300" y="3598025"/>
              <a:ext cx="15900" cy="15925"/>
            </a:xfrm>
            <a:custGeom>
              <a:rect b="b" l="l" r="r" t="t"/>
              <a:pathLst>
                <a:path extrusionOk="0" h="637" w="636">
                  <a:moveTo>
                    <a:pt x="262" y="1"/>
                  </a:moveTo>
                  <a:lnTo>
                    <a:pt x="206" y="20"/>
                  </a:lnTo>
                  <a:lnTo>
                    <a:pt x="150" y="57"/>
                  </a:lnTo>
                  <a:lnTo>
                    <a:pt x="94" y="94"/>
                  </a:lnTo>
                  <a:lnTo>
                    <a:pt x="56" y="132"/>
                  </a:lnTo>
                  <a:lnTo>
                    <a:pt x="19" y="188"/>
                  </a:lnTo>
                  <a:lnTo>
                    <a:pt x="0" y="244"/>
                  </a:lnTo>
                  <a:lnTo>
                    <a:pt x="0" y="319"/>
                  </a:lnTo>
                  <a:lnTo>
                    <a:pt x="0" y="375"/>
                  </a:lnTo>
                  <a:lnTo>
                    <a:pt x="19" y="450"/>
                  </a:lnTo>
                  <a:lnTo>
                    <a:pt x="56" y="487"/>
                  </a:lnTo>
                  <a:lnTo>
                    <a:pt x="94" y="543"/>
                  </a:lnTo>
                  <a:lnTo>
                    <a:pt x="150" y="580"/>
                  </a:lnTo>
                  <a:lnTo>
                    <a:pt x="206" y="618"/>
                  </a:lnTo>
                  <a:lnTo>
                    <a:pt x="262" y="637"/>
                  </a:lnTo>
                  <a:lnTo>
                    <a:pt x="393" y="637"/>
                  </a:lnTo>
                  <a:lnTo>
                    <a:pt x="449" y="618"/>
                  </a:lnTo>
                  <a:lnTo>
                    <a:pt x="505" y="580"/>
                  </a:lnTo>
                  <a:lnTo>
                    <a:pt x="542" y="543"/>
                  </a:lnTo>
                  <a:lnTo>
                    <a:pt x="580" y="487"/>
                  </a:lnTo>
                  <a:lnTo>
                    <a:pt x="617" y="450"/>
                  </a:lnTo>
                  <a:lnTo>
                    <a:pt x="636" y="375"/>
                  </a:lnTo>
                  <a:lnTo>
                    <a:pt x="636" y="319"/>
                  </a:lnTo>
                  <a:lnTo>
                    <a:pt x="636" y="244"/>
                  </a:lnTo>
                  <a:lnTo>
                    <a:pt x="617" y="188"/>
                  </a:lnTo>
                  <a:lnTo>
                    <a:pt x="580" y="132"/>
                  </a:lnTo>
                  <a:lnTo>
                    <a:pt x="542" y="94"/>
                  </a:lnTo>
                  <a:lnTo>
                    <a:pt x="505" y="57"/>
                  </a:lnTo>
                  <a:lnTo>
                    <a:pt x="449" y="20"/>
                  </a:lnTo>
                  <a:lnTo>
                    <a:pt x="393"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15"/>
            <p:cNvSpPr/>
            <p:nvPr/>
          </p:nvSpPr>
          <p:spPr>
            <a:xfrm>
              <a:off x="1349300" y="3530725"/>
              <a:ext cx="15900" cy="15925"/>
            </a:xfrm>
            <a:custGeom>
              <a:rect b="b" l="l" r="r" t="t"/>
              <a:pathLst>
                <a:path extrusionOk="0" h="637" w="636">
                  <a:moveTo>
                    <a:pt x="262" y="1"/>
                  </a:moveTo>
                  <a:lnTo>
                    <a:pt x="206" y="20"/>
                  </a:lnTo>
                  <a:lnTo>
                    <a:pt x="150" y="57"/>
                  </a:lnTo>
                  <a:lnTo>
                    <a:pt x="94" y="94"/>
                  </a:lnTo>
                  <a:lnTo>
                    <a:pt x="56" y="132"/>
                  </a:lnTo>
                  <a:lnTo>
                    <a:pt x="19" y="188"/>
                  </a:lnTo>
                  <a:lnTo>
                    <a:pt x="0" y="244"/>
                  </a:lnTo>
                  <a:lnTo>
                    <a:pt x="0" y="319"/>
                  </a:lnTo>
                  <a:lnTo>
                    <a:pt x="0" y="375"/>
                  </a:lnTo>
                  <a:lnTo>
                    <a:pt x="19" y="431"/>
                  </a:lnTo>
                  <a:lnTo>
                    <a:pt x="56" y="487"/>
                  </a:lnTo>
                  <a:lnTo>
                    <a:pt x="94" y="543"/>
                  </a:lnTo>
                  <a:lnTo>
                    <a:pt x="150" y="580"/>
                  </a:lnTo>
                  <a:lnTo>
                    <a:pt x="206" y="618"/>
                  </a:lnTo>
                  <a:lnTo>
                    <a:pt x="262" y="636"/>
                  </a:lnTo>
                  <a:lnTo>
                    <a:pt x="393" y="636"/>
                  </a:lnTo>
                  <a:lnTo>
                    <a:pt x="449" y="618"/>
                  </a:lnTo>
                  <a:lnTo>
                    <a:pt x="505" y="580"/>
                  </a:lnTo>
                  <a:lnTo>
                    <a:pt x="542" y="543"/>
                  </a:lnTo>
                  <a:lnTo>
                    <a:pt x="580" y="487"/>
                  </a:lnTo>
                  <a:lnTo>
                    <a:pt x="617" y="431"/>
                  </a:lnTo>
                  <a:lnTo>
                    <a:pt x="636" y="375"/>
                  </a:lnTo>
                  <a:lnTo>
                    <a:pt x="636" y="319"/>
                  </a:lnTo>
                  <a:lnTo>
                    <a:pt x="636" y="244"/>
                  </a:lnTo>
                  <a:lnTo>
                    <a:pt x="617" y="188"/>
                  </a:lnTo>
                  <a:lnTo>
                    <a:pt x="580" y="132"/>
                  </a:lnTo>
                  <a:lnTo>
                    <a:pt x="542" y="94"/>
                  </a:lnTo>
                  <a:lnTo>
                    <a:pt x="505" y="57"/>
                  </a:lnTo>
                  <a:lnTo>
                    <a:pt x="449" y="20"/>
                  </a:lnTo>
                  <a:lnTo>
                    <a:pt x="393"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15"/>
            <p:cNvSpPr/>
            <p:nvPr/>
          </p:nvSpPr>
          <p:spPr>
            <a:xfrm>
              <a:off x="1349300" y="3462975"/>
              <a:ext cx="15900" cy="16375"/>
            </a:xfrm>
            <a:custGeom>
              <a:rect b="b" l="l" r="r" t="t"/>
              <a:pathLst>
                <a:path extrusionOk="0" h="655" w="636">
                  <a:moveTo>
                    <a:pt x="318" y="0"/>
                  </a:moveTo>
                  <a:lnTo>
                    <a:pt x="262" y="19"/>
                  </a:lnTo>
                  <a:lnTo>
                    <a:pt x="206" y="38"/>
                  </a:lnTo>
                  <a:lnTo>
                    <a:pt x="150" y="56"/>
                  </a:lnTo>
                  <a:lnTo>
                    <a:pt x="94" y="94"/>
                  </a:lnTo>
                  <a:lnTo>
                    <a:pt x="56" y="150"/>
                  </a:lnTo>
                  <a:lnTo>
                    <a:pt x="19" y="206"/>
                  </a:lnTo>
                  <a:lnTo>
                    <a:pt x="0" y="262"/>
                  </a:lnTo>
                  <a:lnTo>
                    <a:pt x="0" y="337"/>
                  </a:lnTo>
                  <a:lnTo>
                    <a:pt x="0" y="393"/>
                  </a:lnTo>
                  <a:lnTo>
                    <a:pt x="19" y="449"/>
                  </a:lnTo>
                  <a:lnTo>
                    <a:pt x="56" y="505"/>
                  </a:lnTo>
                  <a:lnTo>
                    <a:pt x="94" y="561"/>
                  </a:lnTo>
                  <a:lnTo>
                    <a:pt x="150" y="598"/>
                  </a:lnTo>
                  <a:lnTo>
                    <a:pt x="206" y="617"/>
                  </a:lnTo>
                  <a:lnTo>
                    <a:pt x="262" y="636"/>
                  </a:lnTo>
                  <a:lnTo>
                    <a:pt x="318" y="654"/>
                  </a:lnTo>
                  <a:lnTo>
                    <a:pt x="393" y="636"/>
                  </a:lnTo>
                  <a:lnTo>
                    <a:pt x="449" y="617"/>
                  </a:lnTo>
                  <a:lnTo>
                    <a:pt x="505" y="598"/>
                  </a:lnTo>
                  <a:lnTo>
                    <a:pt x="542" y="561"/>
                  </a:lnTo>
                  <a:lnTo>
                    <a:pt x="580" y="505"/>
                  </a:lnTo>
                  <a:lnTo>
                    <a:pt x="617" y="449"/>
                  </a:lnTo>
                  <a:lnTo>
                    <a:pt x="636" y="393"/>
                  </a:lnTo>
                  <a:lnTo>
                    <a:pt x="636" y="337"/>
                  </a:lnTo>
                  <a:lnTo>
                    <a:pt x="636" y="262"/>
                  </a:lnTo>
                  <a:lnTo>
                    <a:pt x="617" y="206"/>
                  </a:lnTo>
                  <a:lnTo>
                    <a:pt x="580" y="150"/>
                  </a:lnTo>
                  <a:lnTo>
                    <a:pt x="542" y="94"/>
                  </a:lnTo>
                  <a:lnTo>
                    <a:pt x="505" y="56"/>
                  </a:lnTo>
                  <a:lnTo>
                    <a:pt x="449" y="38"/>
                  </a:lnTo>
                  <a:lnTo>
                    <a:pt x="393" y="19"/>
                  </a:lnTo>
                  <a:lnTo>
                    <a:pt x="318"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15"/>
            <p:cNvSpPr/>
            <p:nvPr/>
          </p:nvSpPr>
          <p:spPr>
            <a:xfrm>
              <a:off x="1349300" y="3395675"/>
              <a:ext cx="15900" cy="16375"/>
            </a:xfrm>
            <a:custGeom>
              <a:rect b="b" l="l" r="r" t="t"/>
              <a:pathLst>
                <a:path extrusionOk="0" h="655" w="636">
                  <a:moveTo>
                    <a:pt x="318" y="0"/>
                  </a:moveTo>
                  <a:lnTo>
                    <a:pt x="262" y="19"/>
                  </a:lnTo>
                  <a:lnTo>
                    <a:pt x="206" y="37"/>
                  </a:lnTo>
                  <a:lnTo>
                    <a:pt x="150" y="56"/>
                  </a:lnTo>
                  <a:lnTo>
                    <a:pt x="94" y="94"/>
                  </a:lnTo>
                  <a:lnTo>
                    <a:pt x="56" y="150"/>
                  </a:lnTo>
                  <a:lnTo>
                    <a:pt x="19" y="206"/>
                  </a:lnTo>
                  <a:lnTo>
                    <a:pt x="0" y="262"/>
                  </a:lnTo>
                  <a:lnTo>
                    <a:pt x="0" y="318"/>
                  </a:lnTo>
                  <a:lnTo>
                    <a:pt x="0" y="393"/>
                  </a:lnTo>
                  <a:lnTo>
                    <a:pt x="19" y="449"/>
                  </a:lnTo>
                  <a:lnTo>
                    <a:pt x="56" y="505"/>
                  </a:lnTo>
                  <a:lnTo>
                    <a:pt x="94" y="561"/>
                  </a:lnTo>
                  <a:lnTo>
                    <a:pt x="150" y="598"/>
                  </a:lnTo>
                  <a:lnTo>
                    <a:pt x="206" y="617"/>
                  </a:lnTo>
                  <a:lnTo>
                    <a:pt x="262" y="636"/>
                  </a:lnTo>
                  <a:lnTo>
                    <a:pt x="318" y="654"/>
                  </a:lnTo>
                  <a:lnTo>
                    <a:pt x="393" y="636"/>
                  </a:lnTo>
                  <a:lnTo>
                    <a:pt x="449" y="617"/>
                  </a:lnTo>
                  <a:lnTo>
                    <a:pt x="505" y="598"/>
                  </a:lnTo>
                  <a:lnTo>
                    <a:pt x="542" y="561"/>
                  </a:lnTo>
                  <a:lnTo>
                    <a:pt x="580" y="505"/>
                  </a:lnTo>
                  <a:lnTo>
                    <a:pt x="617" y="449"/>
                  </a:lnTo>
                  <a:lnTo>
                    <a:pt x="636" y="393"/>
                  </a:lnTo>
                  <a:lnTo>
                    <a:pt x="636" y="318"/>
                  </a:lnTo>
                  <a:lnTo>
                    <a:pt x="636" y="262"/>
                  </a:lnTo>
                  <a:lnTo>
                    <a:pt x="617" y="206"/>
                  </a:lnTo>
                  <a:lnTo>
                    <a:pt x="580" y="150"/>
                  </a:lnTo>
                  <a:lnTo>
                    <a:pt x="542" y="94"/>
                  </a:lnTo>
                  <a:lnTo>
                    <a:pt x="505" y="56"/>
                  </a:lnTo>
                  <a:lnTo>
                    <a:pt x="449" y="37"/>
                  </a:lnTo>
                  <a:lnTo>
                    <a:pt x="393" y="19"/>
                  </a:lnTo>
                  <a:lnTo>
                    <a:pt x="318"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15"/>
            <p:cNvSpPr/>
            <p:nvPr/>
          </p:nvSpPr>
          <p:spPr>
            <a:xfrm>
              <a:off x="1349300" y="3328375"/>
              <a:ext cx="15900" cy="15900"/>
            </a:xfrm>
            <a:custGeom>
              <a:rect b="b" l="l" r="r" t="t"/>
              <a:pathLst>
                <a:path extrusionOk="0" h="636" w="636">
                  <a:moveTo>
                    <a:pt x="318" y="0"/>
                  </a:moveTo>
                  <a:lnTo>
                    <a:pt x="262" y="19"/>
                  </a:lnTo>
                  <a:lnTo>
                    <a:pt x="206" y="37"/>
                  </a:lnTo>
                  <a:lnTo>
                    <a:pt x="150" y="56"/>
                  </a:lnTo>
                  <a:lnTo>
                    <a:pt x="94" y="93"/>
                  </a:lnTo>
                  <a:lnTo>
                    <a:pt x="56" y="150"/>
                  </a:lnTo>
                  <a:lnTo>
                    <a:pt x="19" y="206"/>
                  </a:lnTo>
                  <a:lnTo>
                    <a:pt x="0" y="262"/>
                  </a:lnTo>
                  <a:lnTo>
                    <a:pt x="0" y="318"/>
                  </a:lnTo>
                  <a:lnTo>
                    <a:pt x="0" y="393"/>
                  </a:lnTo>
                  <a:lnTo>
                    <a:pt x="19" y="449"/>
                  </a:lnTo>
                  <a:lnTo>
                    <a:pt x="56" y="505"/>
                  </a:lnTo>
                  <a:lnTo>
                    <a:pt x="94" y="542"/>
                  </a:lnTo>
                  <a:lnTo>
                    <a:pt x="150" y="598"/>
                  </a:lnTo>
                  <a:lnTo>
                    <a:pt x="206" y="617"/>
                  </a:lnTo>
                  <a:lnTo>
                    <a:pt x="262" y="636"/>
                  </a:lnTo>
                  <a:lnTo>
                    <a:pt x="393" y="636"/>
                  </a:lnTo>
                  <a:lnTo>
                    <a:pt x="449" y="617"/>
                  </a:lnTo>
                  <a:lnTo>
                    <a:pt x="505" y="598"/>
                  </a:lnTo>
                  <a:lnTo>
                    <a:pt x="542" y="542"/>
                  </a:lnTo>
                  <a:lnTo>
                    <a:pt x="580" y="505"/>
                  </a:lnTo>
                  <a:lnTo>
                    <a:pt x="617" y="449"/>
                  </a:lnTo>
                  <a:lnTo>
                    <a:pt x="636" y="393"/>
                  </a:lnTo>
                  <a:lnTo>
                    <a:pt x="636" y="318"/>
                  </a:lnTo>
                  <a:lnTo>
                    <a:pt x="636" y="262"/>
                  </a:lnTo>
                  <a:lnTo>
                    <a:pt x="617" y="206"/>
                  </a:lnTo>
                  <a:lnTo>
                    <a:pt x="580" y="150"/>
                  </a:lnTo>
                  <a:lnTo>
                    <a:pt x="542" y="93"/>
                  </a:lnTo>
                  <a:lnTo>
                    <a:pt x="505" y="56"/>
                  </a:lnTo>
                  <a:lnTo>
                    <a:pt x="449" y="37"/>
                  </a:lnTo>
                  <a:lnTo>
                    <a:pt x="393" y="19"/>
                  </a:lnTo>
                  <a:lnTo>
                    <a:pt x="318"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15"/>
            <p:cNvSpPr/>
            <p:nvPr/>
          </p:nvSpPr>
          <p:spPr>
            <a:xfrm>
              <a:off x="1401175" y="3665325"/>
              <a:ext cx="16375" cy="15925"/>
            </a:xfrm>
            <a:custGeom>
              <a:rect b="b" l="l" r="r" t="t"/>
              <a:pathLst>
                <a:path extrusionOk="0" h="637" w="655">
                  <a:moveTo>
                    <a:pt x="262" y="1"/>
                  </a:moveTo>
                  <a:lnTo>
                    <a:pt x="206" y="20"/>
                  </a:lnTo>
                  <a:lnTo>
                    <a:pt x="150" y="57"/>
                  </a:lnTo>
                  <a:lnTo>
                    <a:pt x="94" y="94"/>
                  </a:lnTo>
                  <a:lnTo>
                    <a:pt x="56" y="132"/>
                  </a:lnTo>
                  <a:lnTo>
                    <a:pt x="38" y="188"/>
                  </a:lnTo>
                  <a:lnTo>
                    <a:pt x="19" y="263"/>
                  </a:lnTo>
                  <a:lnTo>
                    <a:pt x="0" y="319"/>
                  </a:lnTo>
                  <a:lnTo>
                    <a:pt x="19" y="394"/>
                  </a:lnTo>
                  <a:lnTo>
                    <a:pt x="38" y="450"/>
                  </a:lnTo>
                  <a:lnTo>
                    <a:pt x="56" y="506"/>
                  </a:lnTo>
                  <a:lnTo>
                    <a:pt x="94" y="543"/>
                  </a:lnTo>
                  <a:lnTo>
                    <a:pt x="150" y="581"/>
                  </a:lnTo>
                  <a:lnTo>
                    <a:pt x="206" y="618"/>
                  </a:lnTo>
                  <a:lnTo>
                    <a:pt x="262" y="637"/>
                  </a:lnTo>
                  <a:lnTo>
                    <a:pt x="393" y="637"/>
                  </a:lnTo>
                  <a:lnTo>
                    <a:pt x="449" y="618"/>
                  </a:lnTo>
                  <a:lnTo>
                    <a:pt x="505" y="581"/>
                  </a:lnTo>
                  <a:lnTo>
                    <a:pt x="561" y="543"/>
                  </a:lnTo>
                  <a:lnTo>
                    <a:pt x="599" y="506"/>
                  </a:lnTo>
                  <a:lnTo>
                    <a:pt x="617" y="450"/>
                  </a:lnTo>
                  <a:lnTo>
                    <a:pt x="636" y="394"/>
                  </a:lnTo>
                  <a:lnTo>
                    <a:pt x="655" y="319"/>
                  </a:lnTo>
                  <a:lnTo>
                    <a:pt x="636" y="263"/>
                  </a:lnTo>
                  <a:lnTo>
                    <a:pt x="617" y="188"/>
                  </a:lnTo>
                  <a:lnTo>
                    <a:pt x="599" y="132"/>
                  </a:lnTo>
                  <a:lnTo>
                    <a:pt x="561" y="94"/>
                  </a:lnTo>
                  <a:lnTo>
                    <a:pt x="505" y="57"/>
                  </a:lnTo>
                  <a:lnTo>
                    <a:pt x="449" y="20"/>
                  </a:lnTo>
                  <a:lnTo>
                    <a:pt x="393"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15"/>
            <p:cNvSpPr/>
            <p:nvPr/>
          </p:nvSpPr>
          <p:spPr>
            <a:xfrm>
              <a:off x="1401175" y="3598025"/>
              <a:ext cx="16375" cy="15925"/>
            </a:xfrm>
            <a:custGeom>
              <a:rect b="b" l="l" r="r" t="t"/>
              <a:pathLst>
                <a:path extrusionOk="0" h="637" w="655">
                  <a:moveTo>
                    <a:pt x="262" y="1"/>
                  </a:moveTo>
                  <a:lnTo>
                    <a:pt x="206" y="20"/>
                  </a:lnTo>
                  <a:lnTo>
                    <a:pt x="150" y="57"/>
                  </a:lnTo>
                  <a:lnTo>
                    <a:pt x="94" y="94"/>
                  </a:lnTo>
                  <a:lnTo>
                    <a:pt x="56" y="132"/>
                  </a:lnTo>
                  <a:lnTo>
                    <a:pt x="38" y="188"/>
                  </a:lnTo>
                  <a:lnTo>
                    <a:pt x="19" y="244"/>
                  </a:lnTo>
                  <a:lnTo>
                    <a:pt x="0" y="319"/>
                  </a:lnTo>
                  <a:lnTo>
                    <a:pt x="19" y="375"/>
                  </a:lnTo>
                  <a:lnTo>
                    <a:pt x="38" y="450"/>
                  </a:lnTo>
                  <a:lnTo>
                    <a:pt x="56" y="487"/>
                  </a:lnTo>
                  <a:lnTo>
                    <a:pt x="94" y="543"/>
                  </a:lnTo>
                  <a:lnTo>
                    <a:pt x="150" y="580"/>
                  </a:lnTo>
                  <a:lnTo>
                    <a:pt x="206" y="618"/>
                  </a:lnTo>
                  <a:lnTo>
                    <a:pt x="262" y="637"/>
                  </a:lnTo>
                  <a:lnTo>
                    <a:pt x="393" y="637"/>
                  </a:lnTo>
                  <a:lnTo>
                    <a:pt x="449" y="618"/>
                  </a:lnTo>
                  <a:lnTo>
                    <a:pt x="505" y="580"/>
                  </a:lnTo>
                  <a:lnTo>
                    <a:pt x="561" y="543"/>
                  </a:lnTo>
                  <a:lnTo>
                    <a:pt x="599" y="487"/>
                  </a:lnTo>
                  <a:lnTo>
                    <a:pt x="617" y="450"/>
                  </a:lnTo>
                  <a:lnTo>
                    <a:pt x="636" y="375"/>
                  </a:lnTo>
                  <a:lnTo>
                    <a:pt x="655" y="319"/>
                  </a:lnTo>
                  <a:lnTo>
                    <a:pt x="636" y="244"/>
                  </a:lnTo>
                  <a:lnTo>
                    <a:pt x="617" y="188"/>
                  </a:lnTo>
                  <a:lnTo>
                    <a:pt x="599" y="132"/>
                  </a:lnTo>
                  <a:lnTo>
                    <a:pt x="561" y="94"/>
                  </a:lnTo>
                  <a:lnTo>
                    <a:pt x="505" y="57"/>
                  </a:lnTo>
                  <a:lnTo>
                    <a:pt x="449" y="20"/>
                  </a:lnTo>
                  <a:lnTo>
                    <a:pt x="393"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15"/>
            <p:cNvSpPr/>
            <p:nvPr/>
          </p:nvSpPr>
          <p:spPr>
            <a:xfrm>
              <a:off x="1401175" y="3530725"/>
              <a:ext cx="16375" cy="15925"/>
            </a:xfrm>
            <a:custGeom>
              <a:rect b="b" l="l" r="r" t="t"/>
              <a:pathLst>
                <a:path extrusionOk="0" h="637" w="655">
                  <a:moveTo>
                    <a:pt x="262" y="1"/>
                  </a:moveTo>
                  <a:lnTo>
                    <a:pt x="206" y="20"/>
                  </a:lnTo>
                  <a:lnTo>
                    <a:pt x="150" y="57"/>
                  </a:lnTo>
                  <a:lnTo>
                    <a:pt x="94" y="94"/>
                  </a:lnTo>
                  <a:lnTo>
                    <a:pt x="56" y="132"/>
                  </a:lnTo>
                  <a:lnTo>
                    <a:pt x="38" y="188"/>
                  </a:lnTo>
                  <a:lnTo>
                    <a:pt x="19" y="244"/>
                  </a:lnTo>
                  <a:lnTo>
                    <a:pt x="0" y="319"/>
                  </a:lnTo>
                  <a:lnTo>
                    <a:pt x="19" y="375"/>
                  </a:lnTo>
                  <a:lnTo>
                    <a:pt x="38" y="431"/>
                  </a:lnTo>
                  <a:lnTo>
                    <a:pt x="56" y="487"/>
                  </a:lnTo>
                  <a:lnTo>
                    <a:pt x="94" y="543"/>
                  </a:lnTo>
                  <a:lnTo>
                    <a:pt x="150" y="580"/>
                  </a:lnTo>
                  <a:lnTo>
                    <a:pt x="206" y="618"/>
                  </a:lnTo>
                  <a:lnTo>
                    <a:pt x="262" y="636"/>
                  </a:lnTo>
                  <a:lnTo>
                    <a:pt x="393" y="636"/>
                  </a:lnTo>
                  <a:lnTo>
                    <a:pt x="449" y="618"/>
                  </a:lnTo>
                  <a:lnTo>
                    <a:pt x="505" y="580"/>
                  </a:lnTo>
                  <a:lnTo>
                    <a:pt x="561" y="543"/>
                  </a:lnTo>
                  <a:lnTo>
                    <a:pt x="599" y="487"/>
                  </a:lnTo>
                  <a:lnTo>
                    <a:pt x="617" y="431"/>
                  </a:lnTo>
                  <a:lnTo>
                    <a:pt x="636" y="375"/>
                  </a:lnTo>
                  <a:lnTo>
                    <a:pt x="655" y="319"/>
                  </a:lnTo>
                  <a:lnTo>
                    <a:pt x="636" y="244"/>
                  </a:lnTo>
                  <a:lnTo>
                    <a:pt x="617" y="188"/>
                  </a:lnTo>
                  <a:lnTo>
                    <a:pt x="599" y="132"/>
                  </a:lnTo>
                  <a:lnTo>
                    <a:pt x="561" y="94"/>
                  </a:lnTo>
                  <a:lnTo>
                    <a:pt x="505" y="57"/>
                  </a:lnTo>
                  <a:lnTo>
                    <a:pt x="449" y="20"/>
                  </a:lnTo>
                  <a:lnTo>
                    <a:pt x="393"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15"/>
            <p:cNvSpPr/>
            <p:nvPr/>
          </p:nvSpPr>
          <p:spPr>
            <a:xfrm>
              <a:off x="1401175" y="3462975"/>
              <a:ext cx="16375" cy="16375"/>
            </a:xfrm>
            <a:custGeom>
              <a:rect b="b" l="l" r="r" t="t"/>
              <a:pathLst>
                <a:path extrusionOk="0" h="655" w="655">
                  <a:moveTo>
                    <a:pt x="337" y="0"/>
                  </a:moveTo>
                  <a:lnTo>
                    <a:pt x="262" y="19"/>
                  </a:lnTo>
                  <a:lnTo>
                    <a:pt x="206" y="38"/>
                  </a:lnTo>
                  <a:lnTo>
                    <a:pt x="150" y="56"/>
                  </a:lnTo>
                  <a:lnTo>
                    <a:pt x="94" y="94"/>
                  </a:lnTo>
                  <a:lnTo>
                    <a:pt x="56" y="150"/>
                  </a:lnTo>
                  <a:lnTo>
                    <a:pt x="38" y="206"/>
                  </a:lnTo>
                  <a:lnTo>
                    <a:pt x="19" y="262"/>
                  </a:lnTo>
                  <a:lnTo>
                    <a:pt x="0" y="337"/>
                  </a:lnTo>
                  <a:lnTo>
                    <a:pt x="19" y="393"/>
                  </a:lnTo>
                  <a:lnTo>
                    <a:pt x="38" y="449"/>
                  </a:lnTo>
                  <a:lnTo>
                    <a:pt x="56" y="505"/>
                  </a:lnTo>
                  <a:lnTo>
                    <a:pt x="94" y="561"/>
                  </a:lnTo>
                  <a:lnTo>
                    <a:pt x="150" y="598"/>
                  </a:lnTo>
                  <a:lnTo>
                    <a:pt x="206" y="617"/>
                  </a:lnTo>
                  <a:lnTo>
                    <a:pt x="262" y="636"/>
                  </a:lnTo>
                  <a:lnTo>
                    <a:pt x="337" y="654"/>
                  </a:lnTo>
                  <a:lnTo>
                    <a:pt x="393" y="636"/>
                  </a:lnTo>
                  <a:lnTo>
                    <a:pt x="449" y="617"/>
                  </a:lnTo>
                  <a:lnTo>
                    <a:pt x="505" y="598"/>
                  </a:lnTo>
                  <a:lnTo>
                    <a:pt x="561" y="561"/>
                  </a:lnTo>
                  <a:lnTo>
                    <a:pt x="599" y="505"/>
                  </a:lnTo>
                  <a:lnTo>
                    <a:pt x="617" y="449"/>
                  </a:lnTo>
                  <a:lnTo>
                    <a:pt x="636" y="393"/>
                  </a:lnTo>
                  <a:lnTo>
                    <a:pt x="655" y="337"/>
                  </a:lnTo>
                  <a:lnTo>
                    <a:pt x="636" y="262"/>
                  </a:lnTo>
                  <a:lnTo>
                    <a:pt x="617" y="206"/>
                  </a:lnTo>
                  <a:lnTo>
                    <a:pt x="599" y="150"/>
                  </a:lnTo>
                  <a:lnTo>
                    <a:pt x="561" y="94"/>
                  </a:lnTo>
                  <a:lnTo>
                    <a:pt x="505" y="56"/>
                  </a:lnTo>
                  <a:lnTo>
                    <a:pt x="449" y="38"/>
                  </a:lnTo>
                  <a:lnTo>
                    <a:pt x="393" y="19"/>
                  </a:lnTo>
                  <a:lnTo>
                    <a:pt x="337"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15"/>
            <p:cNvSpPr/>
            <p:nvPr/>
          </p:nvSpPr>
          <p:spPr>
            <a:xfrm>
              <a:off x="1401175" y="3395675"/>
              <a:ext cx="16375" cy="16375"/>
            </a:xfrm>
            <a:custGeom>
              <a:rect b="b" l="l" r="r" t="t"/>
              <a:pathLst>
                <a:path extrusionOk="0" h="655" w="655">
                  <a:moveTo>
                    <a:pt x="337" y="0"/>
                  </a:moveTo>
                  <a:lnTo>
                    <a:pt x="262" y="19"/>
                  </a:lnTo>
                  <a:lnTo>
                    <a:pt x="206" y="37"/>
                  </a:lnTo>
                  <a:lnTo>
                    <a:pt x="150" y="56"/>
                  </a:lnTo>
                  <a:lnTo>
                    <a:pt x="94" y="94"/>
                  </a:lnTo>
                  <a:lnTo>
                    <a:pt x="56" y="150"/>
                  </a:lnTo>
                  <a:lnTo>
                    <a:pt x="38" y="206"/>
                  </a:lnTo>
                  <a:lnTo>
                    <a:pt x="19" y="262"/>
                  </a:lnTo>
                  <a:lnTo>
                    <a:pt x="0" y="318"/>
                  </a:lnTo>
                  <a:lnTo>
                    <a:pt x="19" y="393"/>
                  </a:lnTo>
                  <a:lnTo>
                    <a:pt x="38" y="449"/>
                  </a:lnTo>
                  <a:lnTo>
                    <a:pt x="56" y="505"/>
                  </a:lnTo>
                  <a:lnTo>
                    <a:pt x="94" y="561"/>
                  </a:lnTo>
                  <a:lnTo>
                    <a:pt x="150" y="598"/>
                  </a:lnTo>
                  <a:lnTo>
                    <a:pt x="206" y="617"/>
                  </a:lnTo>
                  <a:lnTo>
                    <a:pt x="262" y="636"/>
                  </a:lnTo>
                  <a:lnTo>
                    <a:pt x="337" y="654"/>
                  </a:lnTo>
                  <a:lnTo>
                    <a:pt x="393" y="636"/>
                  </a:lnTo>
                  <a:lnTo>
                    <a:pt x="449" y="617"/>
                  </a:lnTo>
                  <a:lnTo>
                    <a:pt x="505" y="598"/>
                  </a:lnTo>
                  <a:lnTo>
                    <a:pt x="561" y="561"/>
                  </a:lnTo>
                  <a:lnTo>
                    <a:pt x="599" y="505"/>
                  </a:lnTo>
                  <a:lnTo>
                    <a:pt x="617" y="449"/>
                  </a:lnTo>
                  <a:lnTo>
                    <a:pt x="636" y="393"/>
                  </a:lnTo>
                  <a:lnTo>
                    <a:pt x="655" y="318"/>
                  </a:lnTo>
                  <a:lnTo>
                    <a:pt x="636" y="262"/>
                  </a:lnTo>
                  <a:lnTo>
                    <a:pt x="617" y="206"/>
                  </a:lnTo>
                  <a:lnTo>
                    <a:pt x="599" y="150"/>
                  </a:lnTo>
                  <a:lnTo>
                    <a:pt x="561" y="94"/>
                  </a:lnTo>
                  <a:lnTo>
                    <a:pt x="505" y="56"/>
                  </a:lnTo>
                  <a:lnTo>
                    <a:pt x="449" y="37"/>
                  </a:lnTo>
                  <a:lnTo>
                    <a:pt x="393" y="19"/>
                  </a:lnTo>
                  <a:lnTo>
                    <a:pt x="337"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15"/>
            <p:cNvSpPr/>
            <p:nvPr/>
          </p:nvSpPr>
          <p:spPr>
            <a:xfrm>
              <a:off x="1401175" y="3328375"/>
              <a:ext cx="16375" cy="15900"/>
            </a:xfrm>
            <a:custGeom>
              <a:rect b="b" l="l" r="r" t="t"/>
              <a:pathLst>
                <a:path extrusionOk="0" h="636" w="655">
                  <a:moveTo>
                    <a:pt x="337" y="0"/>
                  </a:moveTo>
                  <a:lnTo>
                    <a:pt x="262" y="19"/>
                  </a:lnTo>
                  <a:lnTo>
                    <a:pt x="206" y="37"/>
                  </a:lnTo>
                  <a:lnTo>
                    <a:pt x="150" y="56"/>
                  </a:lnTo>
                  <a:lnTo>
                    <a:pt x="94" y="93"/>
                  </a:lnTo>
                  <a:lnTo>
                    <a:pt x="56" y="150"/>
                  </a:lnTo>
                  <a:lnTo>
                    <a:pt x="38" y="206"/>
                  </a:lnTo>
                  <a:lnTo>
                    <a:pt x="19" y="262"/>
                  </a:lnTo>
                  <a:lnTo>
                    <a:pt x="0" y="318"/>
                  </a:lnTo>
                  <a:lnTo>
                    <a:pt x="19" y="393"/>
                  </a:lnTo>
                  <a:lnTo>
                    <a:pt x="38" y="449"/>
                  </a:lnTo>
                  <a:lnTo>
                    <a:pt x="56" y="505"/>
                  </a:lnTo>
                  <a:lnTo>
                    <a:pt x="94" y="542"/>
                  </a:lnTo>
                  <a:lnTo>
                    <a:pt x="150" y="598"/>
                  </a:lnTo>
                  <a:lnTo>
                    <a:pt x="206" y="617"/>
                  </a:lnTo>
                  <a:lnTo>
                    <a:pt x="262" y="636"/>
                  </a:lnTo>
                  <a:lnTo>
                    <a:pt x="393" y="636"/>
                  </a:lnTo>
                  <a:lnTo>
                    <a:pt x="449" y="617"/>
                  </a:lnTo>
                  <a:lnTo>
                    <a:pt x="505" y="598"/>
                  </a:lnTo>
                  <a:lnTo>
                    <a:pt x="561" y="542"/>
                  </a:lnTo>
                  <a:lnTo>
                    <a:pt x="599" y="505"/>
                  </a:lnTo>
                  <a:lnTo>
                    <a:pt x="617" y="449"/>
                  </a:lnTo>
                  <a:lnTo>
                    <a:pt x="636" y="393"/>
                  </a:lnTo>
                  <a:lnTo>
                    <a:pt x="655" y="318"/>
                  </a:lnTo>
                  <a:lnTo>
                    <a:pt x="636" y="262"/>
                  </a:lnTo>
                  <a:lnTo>
                    <a:pt x="617" y="206"/>
                  </a:lnTo>
                  <a:lnTo>
                    <a:pt x="599" y="150"/>
                  </a:lnTo>
                  <a:lnTo>
                    <a:pt x="561" y="93"/>
                  </a:lnTo>
                  <a:lnTo>
                    <a:pt x="505" y="56"/>
                  </a:lnTo>
                  <a:lnTo>
                    <a:pt x="449" y="37"/>
                  </a:lnTo>
                  <a:lnTo>
                    <a:pt x="393" y="19"/>
                  </a:lnTo>
                  <a:lnTo>
                    <a:pt x="337"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565" name="Shape 565"/>
        <p:cNvGrpSpPr/>
        <p:nvPr/>
      </p:nvGrpSpPr>
      <p:grpSpPr>
        <a:xfrm>
          <a:off x="0" y="0"/>
          <a:ext cx="0" cy="0"/>
          <a:chOff x="0" y="0"/>
          <a:chExt cx="0" cy="0"/>
        </a:xfrm>
      </p:grpSpPr>
      <p:sp>
        <p:nvSpPr>
          <p:cNvPr id="566" name="Google Shape;566;p24"/>
          <p:cNvSpPr/>
          <p:nvPr/>
        </p:nvSpPr>
        <p:spPr>
          <a:xfrm>
            <a:off x="0" y="4826400"/>
            <a:ext cx="9144000" cy="317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grpSp>
        <p:nvGrpSpPr>
          <p:cNvPr id="567" name="Google Shape;567;p24"/>
          <p:cNvGrpSpPr/>
          <p:nvPr/>
        </p:nvGrpSpPr>
        <p:grpSpPr>
          <a:xfrm>
            <a:off x="-380996" y="4375322"/>
            <a:ext cx="1072603" cy="466362"/>
            <a:chOff x="3468800" y="239525"/>
            <a:chExt cx="843175" cy="365975"/>
          </a:xfrm>
        </p:grpSpPr>
        <p:sp>
          <p:nvSpPr>
            <p:cNvPr id="568" name="Google Shape;568;p24"/>
            <p:cNvSpPr/>
            <p:nvPr/>
          </p:nvSpPr>
          <p:spPr>
            <a:xfrm>
              <a:off x="3468800" y="576950"/>
              <a:ext cx="28550" cy="28550"/>
            </a:xfrm>
            <a:custGeom>
              <a:rect b="b" l="l" r="r" t="t"/>
              <a:pathLst>
                <a:path extrusionOk="0" fill="none" h="1142" w="1142">
                  <a:moveTo>
                    <a:pt x="1141" y="1141"/>
                  </a:moveTo>
                  <a:lnTo>
                    <a:pt x="1" y="1"/>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9" name="Google Shape;569;p24"/>
            <p:cNvSpPr/>
            <p:nvPr/>
          </p:nvSpPr>
          <p:spPr>
            <a:xfrm>
              <a:off x="3468800" y="510125"/>
              <a:ext cx="95850" cy="95375"/>
            </a:xfrm>
            <a:custGeom>
              <a:rect b="b" l="l" r="r" t="t"/>
              <a:pathLst>
                <a:path extrusionOk="0" fill="none" h="3815" w="3834">
                  <a:moveTo>
                    <a:pt x="1" y="0"/>
                  </a:moveTo>
                  <a:lnTo>
                    <a:pt x="3833" y="3814"/>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0" name="Google Shape;570;p24"/>
            <p:cNvSpPr/>
            <p:nvPr/>
          </p:nvSpPr>
          <p:spPr>
            <a:xfrm>
              <a:off x="3468800" y="442825"/>
              <a:ext cx="162675" cy="162675"/>
            </a:xfrm>
            <a:custGeom>
              <a:rect b="b" l="l" r="r" t="t"/>
              <a:pathLst>
                <a:path extrusionOk="0" fill="none" h="6507" w="6507">
                  <a:moveTo>
                    <a:pt x="1" y="0"/>
                  </a:moveTo>
                  <a:lnTo>
                    <a:pt x="6507" y="6506"/>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1" name="Google Shape;571;p24"/>
            <p:cNvSpPr/>
            <p:nvPr/>
          </p:nvSpPr>
          <p:spPr>
            <a:xfrm>
              <a:off x="3468800" y="375975"/>
              <a:ext cx="229975" cy="229525"/>
            </a:xfrm>
            <a:custGeom>
              <a:rect b="b" l="l" r="r" t="t"/>
              <a:pathLst>
                <a:path extrusionOk="0" fill="none" h="9181" w="9199">
                  <a:moveTo>
                    <a:pt x="1" y="1"/>
                  </a:moveTo>
                  <a:lnTo>
                    <a:pt x="9199" y="9180"/>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2" name="Google Shape;572;p24"/>
            <p:cNvSpPr/>
            <p:nvPr/>
          </p:nvSpPr>
          <p:spPr>
            <a:xfrm>
              <a:off x="3468800" y="308675"/>
              <a:ext cx="297275" cy="296825"/>
            </a:xfrm>
            <a:custGeom>
              <a:rect b="b" l="l" r="r" t="t"/>
              <a:pathLst>
                <a:path extrusionOk="0" fill="none" h="11873" w="11891">
                  <a:moveTo>
                    <a:pt x="1" y="1"/>
                  </a:moveTo>
                  <a:lnTo>
                    <a:pt x="11891" y="11872"/>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3" name="Google Shape;573;p24"/>
            <p:cNvSpPr/>
            <p:nvPr/>
          </p:nvSpPr>
          <p:spPr>
            <a:xfrm>
              <a:off x="3468800" y="241375"/>
              <a:ext cx="364125" cy="364125"/>
            </a:xfrm>
            <a:custGeom>
              <a:rect b="b" l="l" r="r" t="t"/>
              <a:pathLst>
                <a:path extrusionOk="0" fill="none" h="14565" w="14565">
                  <a:moveTo>
                    <a:pt x="1" y="1"/>
                  </a:moveTo>
                  <a:lnTo>
                    <a:pt x="14564" y="14564"/>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4" name="Google Shape;574;p24"/>
            <p:cNvSpPr/>
            <p:nvPr/>
          </p:nvSpPr>
          <p:spPr>
            <a:xfrm>
              <a:off x="3534250" y="239525"/>
              <a:ext cx="365975" cy="365975"/>
            </a:xfrm>
            <a:custGeom>
              <a:rect b="b" l="l" r="r" t="t"/>
              <a:pathLst>
                <a:path extrusionOk="0" fill="none" h="14639" w="14639">
                  <a:moveTo>
                    <a:pt x="0" y="0"/>
                  </a:moveTo>
                  <a:lnTo>
                    <a:pt x="14638" y="14638"/>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5" name="Google Shape;575;p24"/>
            <p:cNvSpPr/>
            <p:nvPr/>
          </p:nvSpPr>
          <p:spPr>
            <a:xfrm>
              <a:off x="3601075" y="239525"/>
              <a:ext cx="366450" cy="365975"/>
            </a:xfrm>
            <a:custGeom>
              <a:rect b="b" l="l" r="r" t="t"/>
              <a:pathLst>
                <a:path extrusionOk="0" fill="none" h="14639" w="14658">
                  <a:moveTo>
                    <a:pt x="0" y="0"/>
                  </a:moveTo>
                  <a:lnTo>
                    <a:pt x="14657" y="14638"/>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6" name="Google Shape;576;p24"/>
            <p:cNvSpPr/>
            <p:nvPr/>
          </p:nvSpPr>
          <p:spPr>
            <a:xfrm>
              <a:off x="3668375" y="239525"/>
              <a:ext cx="365975" cy="365975"/>
            </a:xfrm>
            <a:custGeom>
              <a:rect b="b" l="l" r="r" t="t"/>
              <a:pathLst>
                <a:path extrusionOk="0" fill="none" h="14639" w="14639">
                  <a:moveTo>
                    <a:pt x="1" y="0"/>
                  </a:moveTo>
                  <a:lnTo>
                    <a:pt x="14638" y="14638"/>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7" name="Google Shape;577;p24"/>
            <p:cNvSpPr/>
            <p:nvPr/>
          </p:nvSpPr>
          <p:spPr>
            <a:xfrm>
              <a:off x="3735200" y="239525"/>
              <a:ext cx="366450" cy="365975"/>
            </a:xfrm>
            <a:custGeom>
              <a:rect b="b" l="l" r="r" t="t"/>
              <a:pathLst>
                <a:path extrusionOk="0" fill="none" h="14639" w="14658">
                  <a:moveTo>
                    <a:pt x="1" y="0"/>
                  </a:moveTo>
                  <a:lnTo>
                    <a:pt x="14658" y="14638"/>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8" name="Google Shape;578;p24"/>
            <p:cNvSpPr/>
            <p:nvPr/>
          </p:nvSpPr>
          <p:spPr>
            <a:xfrm>
              <a:off x="3802500" y="239525"/>
              <a:ext cx="365975" cy="365975"/>
            </a:xfrm>
            <a:custGeom>
              <a:rect b="b" l="l" r="r" t="t"/>
              <a:pathLst>
                <a:path extrusionOk="0" fill="none" h="14639" w="14639">
                  <a:moveTo>
                    <a:pt x="1" y="0"/>
                  </a:moveTo>
                  <a:lnTo>
                    <a:pt x="14639" y="14638"/>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9" name="Google Shape;579;p24"/>
            <p:cNvSpPr/>
            <p:nvPr/>
          </p:nvSpPr>
          <p:spPr>
            <a:xfrm>
              <a:off x="3869800" y="239525"/>
              <a:ext cx="365975" cy="365975"/>
            </a:xfrm>
            <a:custGeom>
              <a:rect b="b" l="l" r="r" t="t"/>
              <a:pathLst>
                <a:path extrusionOk="0" fill="none" h="14639" w="14639">
                  <a:moveTo>
                    <a:pt x="1" y="0"/>
                  </a:moveTo>
                  <a:lnTo>
                    <a:pt x="14639" y="14638"/>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0" name="Google Shape;580;p24"/>
            <p:cNvSpPr/>
            <p:nvPr/>
          </p:nvSpPr>
          <p:spPr>
            <a:xfrm>
              <a:off x="3936650" y="239525"/>
              <a:ext cx="366425" cy="365975"/>
            </a:xfrm>
            <a:custGeom>
              <a:rect b="b" l="l" r="r" t="t"/>
              <a:pathLst>
                <a:path extrusionOk="0" fill="none" h="14639" w="14657">
                  <a:moveTo>
                    <a:pt x="0" y="0"/>
                  </a:moveTo>
                  <a:lnTo>
                    <a:pt x="14657" y="14638"/>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1" name="Google Shape;581;p24"/>
            <p:cNvSpPr/>
            <p:nvPr/>
          </p:nvSpPr>
          <p:spPr>
            <a:xfrm>
              <a:off x="4003950" y="239525"/>
              <a:ext cx="308025" cy="308000"/>
            </a:xfrm>
            <a:custGeom>
              <a:rect b="b" l="l" r="r" t="t"/>
              <a:pathLst>
                <a:path extrusionOk="0" fill="none" h="12320" w="12321">
                  <a:moveTo>
                    <a:pt x="0" y="0"/>
                  </a:moveTo>
                  <a:lnTo>
                    <a:pt x="12320" y="12320"/>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2" name="Google Shape;582;p24"/>
            <p:cNvSpPr/>
            <p:nvPr/>
          </p:nvSpPr>
          <p:spPr>
            <a:xfrm>
              <a:off x="4070775" y="239525"/>
              <a:ext cx="241200" cy="240700"/>
            </a:xfrm>
            <a:custGeom>
              <a:rect b="b" l="l" r="r" t="t"/>
              <a:pathLst>
                <a:path extrusionOk="0" fill="none" h="9628" w="9648">
                  <a:moveTo>
                    <a:pt x="1" y="0"/>
                  </a:moveTo>
                  <a:lnTo>
                    <a:pt x="9647" y="9628"/>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3" name="Google Shape;583;p24"/>
            <p:cNvSpPr/>
            <p:nvPr/>
          </p:nvSpPr>
          <p:spPr>
            <a:xfrm>
              <a:off x="4138075" y="239525"/>
              <a:ext cx="173900" cy="173875"/>
            </a:xfrm>
            <a:custGeom>
              <a:rect b="b" l="l" r="r" t="t"/>
              <a:pathLst>
                <a:path extrusionOk="0" fill="none" h="6955" w="6956">
                  <a:moveTo>
                    <a:pt x="1" y="0"/>
                  </a:moveTo>
                  <a:lnTo>
                    <a:pt x="6955" y="6955"/>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4" name="Google Shape;584;p24"/>
            <p:cNvSpPr/>
            <p:nvPr/>
          </p:nvSpPr>
          <p:spPr>
            <a:xfrm>
              <a:off x="4205375" y="239525"/>
              <a:ext cx="106600" cy="106575"/>
            </a:xfrm>
            <a:custGeom>
              <a:rect b="b" l="l" r="r" t="t"/>
              <a:pathLst>
                <a:path extrusionOk="0" fill="none" h="4263" w="4264">
                  <a:moveTo>
                    <a:pt x="1" y="0"/>
                  </a:moveTo>
                  <a:lnTo>
                    <a:pt x="4263" y="4262"/>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5" name="Google Shape;585;p24"/>
            <p:cNvSpPr/>
            <p:nvPr/>
          </p:nvSpPr>
          <p:spPr>
            <a:xfrm>
              <a:off x="4272225" y="239525"/>
              <a:ext cx="39750" cy="39275"/>
            </a:xfrm>
            <a:custGeom>
              <a:rect b="b" l="l" r="r" t="t"/>
              <a:pathLst>
                <a:path extrusionOk="0" fill="none" h="1571" w="1590">
                  <a:moveTo>
                    <a:pt x="0" y="0"/>
                  </a:moveTo>
                  <a:lnTo>
                    <a:pt x="1589" y="1570"/>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86" name="Google Shape;586;p24"/>
          <p:cNvGrpSpPr/>
          <p:nvPr/>
        </p:nvGrpSpPr>
        <p:grpSpPr>
          <a:xfrm>
            <a:off x="8110474" y="165633"/>
            <a:ext cx="921351" cy="178180"/>
            <a:chOff x="5589725" y="3057300"/>
            <a:chExt cx="352900" cy="68250"/>
          </a:xfrm>
        </p:grpSpPr>
        <p:sp>
          <p:nvSpPr>
            <p:cNvPr id="587" name="Google Shape;587;p24"/>
            <p:cNvSpPr/>
            <p:nvPr/>
          </p:nvSpPr>
          <p:spPr>
            <a:xfrm>
              <a:off x="5589725" y="3057300"/>
              <a:ext cx="16375" cy="15900"/>
            </a:xfrm>
            <a:custGeom>
              <a:rect b="b" l="l" r="r" t="t"/>
              <a:pathLst>
                <a:path extrusionOk="0" h="636" w="655">
                  <a:moveTo>
                    <a:pt x="262" y="0"/>
                  </a:moveTo>
                  <a:lnTo>
                    <a:pt x="206" y="19"/>
                  </a:lnTo>
                  <a:lnTo>
                    <a:pt x="150" y="56"/>
                  </a:lnTo>
                  <a:lnTo>
                    <a:pt x="94" y="94"/>
                  </a:lnTo>
                  <a:lnTo>
                    <a:pt x="57" y="150"/>
                  </a:lnTo>
                  <a:lnTo>
                    <a:pt x="38" y="187"/>
                  </a:lnTo>
                  <a:lnTo>
                    <a:pt x="19" y="262"/>
                  </a:lnTo>
                  <a:lnTo>
                    <a:pt x="1" y="318"/>
                  </a:lnTo>
                  <a:lnTo>
                    <a:pt x="19" y="393"/>
                  </a:lnTo>
                  <a:lnTo>
                    <a:pt x="38" y="449"/>
                  </a:lnTo>
                  <a:lnTo>
                    <a:pt x="57" y="505"/>
                  </a:lnTo>
                  <a:lnTo>
                    <a:pt x="94" y="542"/>
                  </a:lnTo>
                  <a:lnTo>
                    <a:pt x="150" y="580"/>
                  </a:lnTo>
                  <a:lnTo>
                    <a:pt x="206" y="617"/>
                  </a:lnTo>
                  <a:lnTo>
                    <a:pt x="262" y="636"/>
                  </a:lnTo>
                  <a:lnTo>
                    <a:pt x="393" y="636"/>
                  </a:lnTo>
                  <a:lnTo>
                    <a:pt x="449" y="617"/>
                  </a:lnTo>
                  <a:lnTo>
                    <a:pt x="505" y="580"/>
                  </a:lnTo>
                  <a:lnTo>
                    <a:pt x="561" y="542"/>
                  </a:lnTo>
                  <a:lnTo>
                    <a:pt x="599" y="505"/>
                  </a:lnTo>
                  <a:lnTo>
                    <a:pt x="617" y="449"/>
                  </a:lnTo>
                  <a:lnTo>
                    <a:pt x="636" y="393"/>
                  </a:lnTo>
                  <a:lnTo>
                    <a:pt x="655" y="318"/>
                  </a:lnTo>
                  <a:lnTo>
                    <a:pt x="636" y="262"/>
                  </a:lnTo>
                  <a:lnTo>
                    <a:pt x="617" y="187"/>
                  </a:lnTo>
                  <a:lnTo>
                    <a:pt x="599" y="150"/>
                  </a:lnTo>
                  <a:lnTo>
                    <a:pt x="561" y="94"/>
                  </a:lnTo>
                  <a:lnTo>
                    <a:pt x="505" y="56"/>
                  </a:lnTo>
                  <a:lnTo>
                    <a:pt x="449" y="19"/>
                  </a:lnTo>
                  <a:lnTo>
                    <a:pt x="39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8" name="Google Shape;588;p24"/>
            <p:cNvSpPr/>
            <p:nvPr/>
          </p:nvSpPr>
          <p:spPr>
            <a:xfrm>
              <a:off x="5657025" y="3057300"/>
              <a:ext cx="16375" cy="15900"/>
            </a:xfrm>
            <a:custGeom>
              <a:rect b="b" l="l" r="r" t="t"/>
              <a:pathLst>
                <a:path extrusionOk="0" h="636" w="655">
                  <a:moveTo>
                    <a:pt x="262" y="0"/>
                  </a:moveTo>
                  <a:lnTo>
                    <a:pt x="206" y="19"/>
                  </a:lnTo>
                  <a:lnTo>
                    <a:pt x="150" y="56"/>
                  </a:lnTo>
                  <a:lnTo>
                    <a:pt x="94" y="94"/>
                  </a:lnTo>
                  <a:lnTo>
                    <a:pt x="57" y="150"/>
                  </a:lnTo>
                  <a:lnTo>
                    <a:pt x="38" y="187"/>
                  </a:lnTo>
                  <a:lnTo>
                    <a:pt x="19" y="262"/>
                  </a:lnTo>
                  <a:lnTo>
                    <a:pt x="1" y="318"/>
                  </a:lnTo>
                  <a:lnTo>
                    <a:pt x="19" y="393"/>
                  </a:lnTo>
                  <a:lnTo>
                    <a:pt x="38" y="449"/>
                  </a:lnTo>
                  <a:lnTo>
                    <a:pt x="57" y="505"/>
                  </a:lnTo>
                  <a:lnTo>
                    <a:pt x="94" y="542"/>
                  </a:lnTo>
                  <a:lnTo>
                    <a:pt x="150" y="580"/>
                  </a:lnTo>
                  <a:lnTo>
                    <a:pt x="206" y="617"/>
                  </a:lnTo>
                  <a:lnTo>
                    <a:pt x="262" y="636"/>
                  </a:lnTo>
                  <a:lnTo>
                    <a:pt x="393" y="636"/>
                  </a:lnTo>
                  <a:lnTo>
                    <a:pt x="449" y="617"/>
                  </a:lnTo>
                  <a:lnTo>
                    <a:pt x="505" y="580"/>
                  </a:lnTo>
                  <a:lnTo>
                    <a:pt x="561" y="542"/>
                  </a:lnTo>
                  <a:lnTo>
                    <a:pt x="599" y="505"/>
                  </a:lnTo>
                  <a:lnTo>
                    <a:pt x="617" y="449"/>
                  </a:lnTo>
                  <a:lnTo>
                    <a:pt x="636" y="393"/>
                  </a:lnTo>
                  <a:lnTo>
                    <a:pt x="655" y="318"/>
                  </a:lnTo>
                  <a:lnTo>
                    <a:pt x="636" y="262"/>
                  </a:lnTo>
                  <a:lnTo>
                    <a:pt x="617" y="187"/>
                  </a:lnTo>
                  <a:lnTo>
                    <a:pt x="599" y="150"/>
                  </a:lnTo>
                  <a:lnTo>
                    <a:pt x="561" y="94"/>
                  </a:lnTo>
                  <a:lnTo>
                    <a:pt x="505" y="56"/>
                  </a:lnTo>
                  <a:lnTo>
                    <a:pt x="449" y="19"/>
                  </a:lnTo>
                  <a:lnTo>
                    <a:pt x="39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9" name="Google Shape;589;p24"/>
            <p:cNvSpPr/>
            <p:nvPr/>
          </p:nvSpPr>
          <p:spPr>
            <a:xfrm>
              <a:off x="5724800" y="3057300"/>
              <a:ext cx="15900" cy="15900"/>
            </a:xfrm>
            <a:custGeom>
              <a:rect b="b" l="l" r="r" t="t"/>
              <a:pathLst>
                <a:path extrusionOk="0" h="636" w="636">
                  <a:moveTo>
                    <a:pt x="243" y="0"/>
                  </a:moveTo>
                  <a:lnTo>
                    <a:pt x="187" y="19"/>
                  </a:lnTo>
                  <a:lnTo>
                    <a:pt x="131" y="56"/>
                  </a:lnTo>
                  <a:lnTo>
                    <a:pt x="94" y="94"/>
                  </a:lnTo>
                  <a:lnTo>
                    <a:pt x="56" y="150"/>
                  </a:lnTo>
                  <a:lnTo>
                    <a:pt x="19" y="187"/>
                  </a:lnTo>
                  <a:lnTo>
                    <a:pt x="0" y="262"/>
                  </a:lnTo>
                  <a:lnTo>
                    <a:pt x="0" y="318"/>
                  </a:lnTo>
                  <a:lnTo>
                    <a:pt x="0" y="393"/>
                  </a:lnTo>
                  <a:lnTo>
                    <a:pt x="19" y="449"/>
                  </a:lnTo>
                  <a:lnTo>
                    <a:pt x="56" y="505"/>
                  </a:lnTo>
                  <a:lnTo>
                    <a:pt x="94" y="542"/>
                  </a:lnTo>
                  <a:lnTo>
                    <a:pt x="131" y="580"/>
                  </a:lnTo>
                  <a:lnTo>
                    <a:pt x="187" y="617"/>
                  </a:lnTo>
                  <a:lnTo>
                    <a:pt x="243" y="636"/>
                  </a:lnTo>
                  <a:lnTo>
                    <a:pt x="374" y="636"/>
                  </a:lnTo>
                  <a:lnTo>
                    <a:pt x="430" y="617"/>
                  </a:lnTo>
                  <a:lnTo>
                    <a:pt x="486" y="580"/>
                  </a:lnTo>
                  <a:lnTo>
                    <a:pt x="542" y="542"/>
                  </a:lnTo>
                  <a:lnTo>
                    <a:pt x="580" y="505"/>
                  </a:lnTo>
                  <a:lnTo>
                    <a:pt x="617" y="449"/>
                  </a:lnTo>
                  <a:lnTo>
                    <a:pt x="636" y="393"/>
                  </a:lnTo>
                  <a:lnTo>
                    <a:pt x="636" y="318"/>
                  </a:lnTo>
                  <a:lnTo>
                    <a:pt x="636" y="262"/>
                  </a:lnTo>
                  <a:lnTo>
                    <a:pt x="617" y="187"/>
                  </a:lnTo>
                  <a:lnTo>
                    <a:pt x="580" y="150"/>
                  </a:lnTo>
                  <a:lnTo>
                    <a:pt x="542" y="94"/>
                  </a:lnTo>
                  <a:lnTo>
                    <a:pt x="486" y="56"/>
                  </a:lnTo>
                  <a:lnTo>
                    <a:pt x="430" y="19"/>
                  </a:lnTo>
                  <a:lnTo>
                    <a:pt x="37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0" name="Google Shape;590;p24"/>
            <p:cNvSpPr/>
            <p:nvPr/>
          </p:nvSpPr>
          <p:spPr>
            <a:xfrm>
              <a:off x="5792100" y="3057300"/>
              <a:ext cx="15900" cy="15900"/>
            </a:xfrm>
            <a:custGeom>
              <a:rect b="b" l="l" r="r" t="t"/>
              <a:pathLst>
                <a:path extrusionOk="0" h="636" w="636">
                  <a:moveTo>
                    <a:pt x="243" y="0"/>
                  </a:moveTo>
                  <a:lnTo>
                    <a:pt x="187" y="19"/>
                  </a:lnTo>
                  <a:lnTo>
                    <a:pt x="131" y="56"/>
                  </a:lnTo>
                  <a:lnTo>
                    <a:pt x="94" y="94"/>
                  </a:lnTo>
                  <a:lnTo>
                    <a:pt x="56" y="150"/>
                  </a:lnTo>
                  <a:lnTo>
                    <a:pt x="19" y="187"/>
                  </a:lnTo>
                  <a:lnTo>
                    <a:pt x="0" y="262"/>
                  </a:lnTo>
                  <a:lnTo>
                    <a:pt x="0" y="318"/>
                  </a:lnTo>
                  <a:lnTo>
                    <a:pt x="0" y="393"/>
                  </a:lnTo>
                  <a:lnTo>
                    <a:pt x="19" y="449"/>
                  </a:lnTo>
                  <a:lnTo>
                    <a:pt x="56" y="505"/>
                  </a:lnTo>
                  <a:lnTo>
                    <a:pt x="94" y="542"/>
                  </a:lnTo>
                  <a:lnTo>
                    <a:pt x="131" y="580"/>
                  </a:lnTo>
                  <a:lnTo>
                    <a:pt x="187" y="617"/>
                  </a:lnTo>
                  <a:lnTo>
                    <a:pt x="243" y="636"/>
                  </a:lnTo>
                  <a:lnTo>
                    <a:pt x="374" y="636"/>
                  </a:lnTo>
                  <a:lnTo>
                    <a:pt x="449" y="617"/>
                  </a:lnTo>
                  <a:lnTo>
                    <a:pt x="486" y="580"/>
                  </a:lnTo>
                  <a:lnTo>
                    <a:pt x="542" y="542"/>
                  </a:lnTo>
                  <a:lnTo>
                    <a:pt x="580" y="505"/>
                  </a:lnTo>
                  <a:lnTo>
                    <a:pt x="617" y="449"/>
                  </a:lnTo>
                  <a:lnTo>
                    <a:pt x="636" y="393"/>
                  </a:lnTo>
                  <a:lnTo>
                    <a:pt x="636" y="318"/>
                  </a:lnTo>
                  <a:lnTo>
                    <a:pt x="636" y="262"/>
                  </a:lnTo>
                  <a:lnTo>
                    <a:pt x="617" y="187"/>
                  </a:lnTo>
                  <a:lnTo>
                    <a:pt x="580" y="150"/>
                  </a:lnTo>
                  <a:lnTo>
                    <a:pt x="542" y="94"/>
                  </a:lnTo>
                  <a:lnTo>
                    <a:pt x="486" y="56"/>
                  </a:lnTo>
                  <a:lnTo>
                    <a:pt x="449" y="19"/>
                  </a:lnTo>
                  <a:lnTo>
                    <a:pt x="37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1" name="Google Shape;591;p24"/>
            <p:cNvSpPr/>
            <p:nvPr/>
          </p:nvSpPr>
          <p:spPr>
            <a:xfrm>
              <a:off x="5859400" y="3057300"/>
              <a:ext cx="15900" cy="15900"/>
            </a:xfrm>
            <a:custGeom>
              <a:rect b="b" l="l" r="r" t="t"/>
              <a:pathLst>
                <a:path extrusionOk="0" h="636" w="636">
                  <a:moveTo>
                    <a:pt x="262" y="0"/>
                  </a:moveTo>
                  <a:lnTo>
                    <a:pt x="187" y="19"/>
                  </a:lnTo>
                  <a:lnTo>
                    <a:pt x="131" y="56"/>
                  </a:lnTo>
                  <a:lnTo>
                    <a:pt x="94" y="94"/>
                  </a:lnTo>
                  <a:lnTo>
                    <a:pt x="56" y="150"/>
                  </a:lnTo>
                  <a:lnTo>
                    <a:pt x="19" y="187"/>
                  </a:lnTo>
                  <a:lnTo>
                    <a:pt x="0" y="262"/>
                  </a:lnTo>
                  <a:lnTo>
                    <a:pt x="0" y="318"/>
                  </a:lnTo>
                  <a:lnTo>
                    <a:pt x="0" y="393"/>
                  </a:lnTo>
                  <a:lnTo>
                    <a:pt x="19" y="449"/>
                  </a:lnTo>
                  <a:lnTo>
                    <a:pt x="56" y="505"/>
                  </a:lnTo>
                  <a:lnTo>
                    <a:pt x="94" y="542"/>
                  </a:lnTo>
                  <a:lnTo>
                    <a:pt x="131" y="580"/>
                  </a:lnTo>
                  <a:lnTo>
                    <a:pt x="187" y="617"/>
                  </a:lnTo>
                  <a:lnTo>
                    <a:pt x="262" y="636"/>
                  </a:lnTo>
                  <a:lnTo>
                    <a:pt x="374" y="636"/>
                  </a:lnTo>
                  <a:lnTo>
                    <a:pt x="449" y="617"/>
                  </a:lnTo>
                  <a:lnTo>
                    <a:pt x="505" y="580"/>
                  </a:lnTo>
                  <a:lnTo>
                    <a:pt x="543" y="542"/>
                  </a:lnTo>
                  <a:lnTo>
                    <a:pt x="580" y="505"/>
                  </a:lnTo>
                  <a:lnTo>
                    <a:pt x="617" y="449"/>
                  </a:lnTo>
                  <a:lnTo>
                    <a:pt x="636" y="393"/>
                  </a:lnTo>
                  <a:lnTo>
                    <a:pt x="636" y="318"/>
                  </a:lnTo>
                  <a:lnTo>
                    <a:pt x="636" y="262"/>
                  </a:lnTo>
                  <a:lnTo>
                    <a:pt x="617" y="187"/>
                  </a:lnTo>
                  <a:lnTo>
                    <a:pt x="580" y="150"/>
                  </a:lnTo>
                  <a:lnTo>
                    <a:pt x="543" y="94"/>
                  </a:lnTo>
                  <a:lnTo>
                    <a:pt x="505" y="56"/>
                  </a:lnTo>
                  <a:lnTo>
                    <a:pt x="449" y="19"/>
                  </a:lnTo>
                  <a:lnTo>
                    <a:pt x="37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2" name="Google Shape;592;p24"/>
            <p:cNvSpPr/>
            <p:nvPr/>
          </p:nvSpPr>
          <p:spPr>
            <a:xfrm>
              <a:off x="5926700" y="3057300"/>
              <a:ext cx="15925" cy="15900"/>
            </a:xfrm>
            <a:custGeom>
              <a:rect b="b" l="l" r="r" t="t"/>
              <a:pathLst>
                <a:path extrusionOk="0" h="636" w="637">
                  <a:moveTo>
                    <a:pt x="262" y="0"/>
                  </a:moveTo>
                  <a:lnTo>
                    <a:pt x="187" y="19"/>
                  </a:lnTo>
                  <a:lnTo>
                    <a:pt x="150" y="56"/>
                  </a:lnTo>
                  <a:lnTo>
                    <a:pt x="94" y="94"/>
                  </a:lnTo>
                  <a:lnTo>
                    <a:pt x="56" y="150"/>
                  </a:lnTo>
                  <a:lnTo>
                    <a:pt x="19" y="187"/>
                  </a:lnTo>
                  <a:lnTo>
                    <a:pt x="0" y="262"/>
                  </a:lnTo>
                  <a:lnTo>
                    <a:pt x="0" y="318"/>
                  </a:lnTo>
                  <a:lnTo>
                    <a:pt x="0" y="393"/>
                  </a:lnTo>
                  <a:lnTo>
                    <a:pt x="19" y="449"/>
                  </a:lnTo>
                  <a:lnTo>
                    <a:pt x="56" y="505"/>
                  </a:lnTo>
                  <a:lnTo>
                    <a:pt x="94" y="542"/>
                  </a:lnTo>
                  <a:lnTo>
                    <a:pt x="150" y="580"/>
                  </a:lnTo>
                  <a:lnTo>
                    <a:pt x="187" y="617"/>
                  </a:lnTo>
                  <a:lnTo>
                    <a:pt x="262" y="636"/>
                  </a:lnTo>
                  <a:lnTo>
                    <a:pt x="393" y="636"/>
                  </a:lnTo>
                  <a:lnTo>
                    <a:pt x="449" y="617"/>
                  </a:lnTo>
                  <a:lnTo>
                    <a:pt x="505" y="580"/>
                  </a:lnTo>
                  <a:lnTo>
                    <a:pt x="543" y="542"/>
                  </a:lnTo>
                  <a:lnTo>
                    <a:pt x="580" y="505"/>
                  </a:lnTo>
                  <a:lnTo>
                    <a:pt x="617" y="449"/>
                  </a:lnTo>
                  <a:lnTo>
                    <a:pt x="636" y="393"/>
                  </a:lnTo>
                  <a:lnTo>
                    <a:pt x="636" y="318"/>
                  </a:lnTo>
                  <a:lnTo>
                    <a:pt x="636" y="262"/>
                  </a:lnTo>
                  <a:lnTo>
                    <a:pt x="617" y="187"/>
                  </a:lnTo>
                  <a:lnTo>
                    <a:pt x="580" y="150"/>
                  </a:lnTo>
                  <a:lnTo>
                    <a:pt x="543" y="94"/>
                  </a:lnTo>
                  <a:lnTo>
                    <a:pt x="505" y="56"/>
                  </a:lnTo>
                  <a:lnTo>
                    <a:pt x="449" y="19"/>
                  </a:lnTo>
                  <a:lnTo>
                    <a:pt x="39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3" name="Google Shape;593;p24"/>
            <p:cNvSpPr/>
            <p:nvPr/>
          </p:nvSpPr>
          <p:spPr>
            <a:xfrm>
              <a:off x="5589725" y="3109175"/>
              <a:ext cx="16375" cy="16375"/>
            </a:xfrm>
            <a:custGeom>
              <a:rect b="b" l="l" r="r" t="t"/>
              <a:pathLst>
                <a:path extrusionOk="0" h="655" w="655">
                  <a:moveTo>
                    <a:pt x="318" y="0"/>
                  </a:moveTo>
                  <a:lnTo>
                    <a:pt x="262" y="19"/>
                  </a:lnTo>
                  <a:lnTo>
                    <a:pt x="206" y="38"/>
                  </a:lnTo>
                  <a:lnTo>
                    <a:pt x="150" y="56"/>
                  </a:lnTo>
                  <a:lnTo>
                    <a:pt x="94" y="94"/>
                  </a:lnTo>
                  <a:lnTo>
                    <a:pt x="57" y="150"/>
                  </a:lnTo>
                  <a:lnTo>
                    <a:pt x="38" y="206"/>
                  </a:lnTo>
                  <a:lnTo>
                    <a:pt x="19" y="262"/>
                  </a:lnTo>
                  <a:lnTo>
                    <a:pt x="1" y="318"/>
                  </a:lnTo>
                  <a:lnTo>
                    <a:pt x="19" y="393"/>
                  </a:lnTo>
                  <a:lnTo>
                    <a:pt x="38" y="449"/>
                  </a:lnTo>
                  <a:lnTo>
                    <a:pt x="57" y="505"/>
                  </a:lnTo>
                  <a:lnTo>
                    <a:pt x="94" y="561"/>
                  </a:lnTo>
                  <a:lnTo>
                    <a:pt x="150" y="598"/>
                  </a:lnTo>
                  <a:lnTo>
                    <a:pt x="206" y="617"/>
                  </a:lnTo>
                  <a:lnTo>
                    <a:pt x="262" y="636"/>
                  </a:lnTo>
                  <a:lnTo>
                    <a:pt x="318" y="654"/>
                  </a:lnTo>
                  <a:lnTo>
                    <a:pt x="393" y="636"/>
                  </a:lnTo>
                  <a:lnTo>
                    <a:pt x="449" y="617"/>
                  </a:lnTo>
                  <a:lnTo>
                    <a:pt x="505" y="598"/>
                  </a:lnTo>
                  <a:lnTo>
                    <a:pt x="561" y="561"/>
                  </a:lnTo>
                  <a:lnTo>
                    <a:pt x="599" y="505"/>
                  </a:lnTo>
                  <a:lnTo>
                    <a:pt x="617" y="449"/>
                  </a:lnTo>
                  <a:lnTo>
                    <a:pt x="636" y="393"/>
                  </a:lnTo>
                  <a:lnTo>
                    <a:pt x="655" y="318"/>
                  </a:lnTo>
                  <a:lnTo>
                    <a:pt x="636" y="262"/>
                  </a:lnTo>
                  <a:lnTo>
                    <a:pt x="617" y="206"/>
                  </a:lnTo>
                  <a:lnTo>
                    <a:pt x="599" y="150"/>
                  </a:lnTo>
                  <a:lnTo>
                    <a:pt x="561" y="94"/>
                  </a:lnTo>
                  <a:lnTo>
                    <a:pt x="505" y="56"/>
                  </a:lnTo>
                  <a:lnTo>
                    <a:pt x="449" y="38"/>
                  </a:lnTo>
                  <a:lnTo>
                    <a:pt x="393" y="19"/>
                  </a:lnTo>
                  <a:lnTo>
                    <a:pt x="31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4" name="Google Shape;594;p24"/>
            <p:cNvSpPr/>
            <p:nvPr/>
          </p:nvSpPr>
          <p:spPr>
            <a:xfrm>
              <a:off x="5657025" y="3109175"/>
              <a:ext cx="16375" cy="16375"/>
            </a:xfrm>
            <a:custGeom>
              <a:rect b="b" l="l" r="r" t="t"/>
              <a:pathLst>
                <a:path extrusionOk="0" h="655" w="655">
                  <a:moveTo>
                    <a:pt x="337" y="0"/>
                  </a:moveTo>
                  <a:lnTo>
                    <a:pt x="262" y="19"/>
                  </a:lnTo>
                  <a:lnTo>
                    <a:pt x="206" y="38"/>
                  </a:lnTo>
                  <a:lnTo>
                    <a:pt x="150" y="56"/>
                  </a:lnTo>
                  <a:lnTo>
                    <a:pt x="94" y="94"/>
                  </a:lnTo>
                  <a:lnTo>
                    <a:pt x="57" y="150"/>
                  </a:lnTo>
                  <a:lnTo>
                    <a:pt x="38" y="206"/>
                  </a:lnTo>
                  <a:lnTo>
                    <a:pt x="19" y="262"/>
                  </a:lnTo>
                  <a:lnTo>
                    <a:pt x="1" y="318"/>
                  </a:lnTo>
                  <a:lnTo>
                    <a:pt x="19" y="393"/>
                  </a:lnTo>
                  <a:lnTo>
                    <a:pt x="38" y="449"/>
                  </a:lnTo>
                  <a:lnTo>
                    <a:pt x="57" y="505"/>
                  </a:lnTo>
                  <a:lnTo>
                    <a:pt x="94" y="561"/>
                  </a:lnTo>
                  <a:lnTo>
                    <a:pt x="150" y="598"/>
                  </a:lnTo>
                  <a:lnTo>
                    <a:pt x="206" y="617"/>
                  </a:lnTo>
                  <a:lnTo>
                    <a:pt x="262" y="636"/>
                  </a:lnTo>
                  <a:lnTo>
                    <a:pt x="337" y="654"/>
                  </a:lnTo>
                  <a:lnTo>
                    <a:pt x="393" y="636"/>
                  </a:lnTo>
                  <a:lnTo>
                    <a:pt x="449" y="617"/>
                  </a:lnTo>
                  <a:lnTo>
                    <a:pt x="505" y="598"/>
                  </a:lnTo>
                  <a:lnTo>
                    <a:pt x="561" y="561"/>
                  </a:lnTo>
                  <a:lnTo>
                    <a:pt x="599" y="505"/>
                  </a:lnTo>
                  <a:lnTo>
                    <a:pt x="617" y="449"/>
                  </a:lnTo>
                  <a:lnTo>
                    <a:pt x="636" y="393"/>
                  </a:lnTo>
                  <a:lnTo>
                    <a:pt x="655" y="318"/>
                  </a:lnTo>
                  <a:lnTo>
                    <a:pt x="636" y="262"/>
                  </a:lnTo>
                  <a:lnTo>
                    <a:pt x="617" y="206"/>
                  </a:lnTo>
                  <a:lnTo>
                    <a:pt x="599" y="150"/>
                  </a:lnTo>
                  <a:lnTo>
                    <a:pt x="561" y="94"/>
                  </a:lnTo>
                  <a:lnTo>
                    <a:pt x="505" y="56"/>
                  </a:lnTo>
                  <a:lnTo>
                    <a:pt x="449" y="38"/>
                  </a:lnTo>
                  <a:lnTo>
                    <a:pt x="393" y="19"/>
                  </a:lnTo>
                  <a:lnTo>
                    <a:pt x="337"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5" name="Google Shape;595;p24"/>
            <p:cNvSpPr/>
            <p:nvPr/>
          </p:nvSpPr>
          <p:spPr>
            <a:xfrm>
              <a:off x="5724800" y="3109175"/>
              <a:ext cx="15900" cy="16375"/>
            </a:xfrm>
            <a:custGeom>
              <a:rect b="b" l="l" r="r" t="t"/>
              <a:pathLst>
                <a:path extrusionOk="0" h="655" w="636">
                  <a:moveTo>
                    <a:pt x="318" y="0"/>
                  </a:moveTo>
                  <a:lnTo>
                    <a:pt x="243" y="19"/>
                  </a:lnTo>
                  <a:lnTo>
                    <a:pt x="187" y="38"/>
                  </a:lnTo>
                  <a:lnTo>
                    <a:pt x="131" y="56"/>
                  </a:lnTo>
                  <a:lnTo>
                    <a:pt x="94" y="94"/>
                  </a:lnTo>
                  <a:lnTo>
                    <a:pt x="56" y="150"/>
                  </a:lnTo>
                  <a:lnTo>
                    <a:pt x="19" y="206"/>
                  </a:lnTo>
                  <a:lnTo>
                    <a:pt x="0" y="262"/>
                  </a:lnTo>
                  <a:lnTo>
                    <a:pt x="0" y="318"/>
                  </a:lnTo>
                  <a:lnTo>
                    <a:pt x="0" y="393"/>
                  </a:lnTo>
                  <a:lnTo>
                    <a:pt x="19" y="449"/>
                  </a:lnTo>
                  <a:lnTo>
                    <a:pt x="56" y="505"/>
                  </a:lnTo>
                  <a:lnTo>
                    <a:pt x="94" y="561"/>
                  </a:lnTo>
                  <a:lnTo>
                    <a:pt x="131" y="598"/>
                  </a:lnTo>
                  <a:lnTo>
                    <a:pt x="187" y="617"/>
                  </a:lnTo>
                  <a:lnTo>
                    <a:pt x="243" y="636"/>
                  </a:lnTo>
                  <a:lnTo>
                    <a:pt x="318" y="654"/>
                  </a:lnTo>
                  <a:lnTo>
                    <a:pt x="374" y="636"/>
                  </a:lnTo>
                  <a:lnTo>
                    <a:pt x="430" y="617"/>
                  </a:lnTo>
                  <a:lnTo>
                    <a:pt x="486" y="598"/>
                  </a:lnTo>
                  <a:lnTo>
                    <a:pt x="542" y="561"/>
                  </a:lnTo>
                  <a:lnTo>
                    <a:pt x="580" y="505"/>
                  </a:lnTo>
                  <a:lnTo>
                    <a:pt x="617" y="449"/>
                  </a:lnTo>
                  <a:lnTo>
                    <a:pt x="636" y="393"/>
                  </a:lnTo>
                  <a:lnTo>
                    <a:pt x="636" y="318"/>
                  </a:lnTo>
                  <a:lnTo>
                    <a:pt x="636" y="262"/>
                  </a:lnTo>
                  <a:lnTo>
                    <a:pt x="617" y="206"/>
                  </a:lnTo>
                  <a:lnTo>
                    <a:pt x="580" y="150"/>
                  </a:lnTo>
                  <a:lnTo>
                    <a:pt x="542" y="94"/>
                  </a:lnTo>
                  <a:lnTo>
                    <a:pt x="486" y="56"/>
                  </a:lnTo>
                  <a:lnTo>
                    <a:pt x="430" y="38"/>
                  </a:lnTo>
                  <a:lnTo>
                    <a:pt x="374" y="19"/>
                  </a:lnTo>
                  <a:lnTo>
                    <a:pt x="31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6" name="Google Shape;596;p24"/>
            <p:cNvSpPr/>
            <p:nvPr/>
          </p:nvSpPr>
          <p:spPr>
            <a:xfrm>
              <a:off x="5792100" y="3109175"/>
              <a:ext cx="15900" cy="16375"/>
            </a:xfrm>
            <a:custGeom>
              <a:rect b="b" l="l" r="r" t="t"/>
              <a:pathLst>
                <a:path extrusionOk="0" h="655" w="636">
                  <a:moveTo>
                    <a:pt x="318" y="0"/>
                  </a:moveTo>
                  <a:lnTo>
                    <a:pt x="243" y="19"/>
                  </a:lnTo>
                  <a:lnTo>
                    <a:pt x="187" y="38"/>
                  </a:lnTo>
                  <a:lnTo>
                    <a:pt x="131" y="56"/>
                  </a:lnTo>
                  <a:lnTo>
                    <a:pt x="94" y="94"/>
                  </a:lnTo>
                  <a:lnTo>
                    <a:pt x="56" y="150"/>
                  </a:lnTo>
                  <a:lnTo>
                    <a:pt x="19" y="206"/>
                  </a:lnTo>
                  <a:lnTo>
                    <a:pt x="0" y="262"/>
                  </a:lnTo>
                  <a:lnTo>
                    <a:pt x="0" y="318"/>
                  </a:lnTo>
                  <a:lnTo>
                    <a:pt x="0" y="393"/>
                  </a:lnTo>
                  <a:lnTo>
                    <a:pt x="19" y="449"/>
                  </a:lnTo>
                  <a:lnTo>
                    <a:pt x="56" y="505"/>
                  </a:lnTo>
                  <a:lnTo>
                    <a:pt x="94" y="561"/>
                  </a:lnTo>
                  <a:lnTo>
                    <a:pt x="131" y="598"/>
                  </a:lnTo>
                  <a:lnTo>
                    <a:pt x="187" y="617"/>
                  </a:lnTo>
                  <a:lnTo>
                    <a:pt x="243" y="636"/>
                  </a:lnTo>
                  <a:lnTo>
                    <a:pt x="318" y="654"/>
                  </a:lnTo>
                  <a:lnTo>
                    <a:pt x="374" y="636"/>
                  </a:lnTo>
                  <a:lnTo>
                    <a:pt x="449" y="617"/>
                  </a:lnTo>
                  <a:lnTo>
                    <a:pt x="486" y="598"/>
                  </a:lnTo>
                  <a:lnTo>
                    <a:pt x="542" y="561"/>
                  </a:lnTo>
                  <a:lnTo>
                    <a:pt x="580" y="505"/>
                  </a:lnTo>
                  <a:lnTo>
                    <a:pt x="617" y="449"/>
                  </a:lnTo>
                  <a:lnTo>
                    <a:pt x="636" y="393"/>
                  </a:lnTo>
                  <a:lnTo>
                    <a:pt x="636" y="318"/>
                  </a:lnTo>
                  <a:lnTo>
                    <a:pt x="636" y="262"/>
                  </a:lnTo>
                  <a:lnTo>
                    <a:pt x="617" y="206"/>
                  </a:lnTo>
                  <a:lnTo>
                    <a:pt x="580" y="150"/>
                  </a:lnTo>
                  <a:lnTo>
                    <a:pt x="542" y="94"/>
                  </a:lnTo>
                  <a:lnTo>
                    <a:pt x="486" y="56"/>
                  </a:lnTo>
                  <a:lnTo>
                    <a:pt x="449" y="38"/>
                  </a:lnTo>
                  <a:lnTo>
                    <a:pt x="374" y="19"/>
                  </a:lnTo>
                  <a:lnTo>
                    <a:pt x="31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7" name="Google Shape;597;p24"/>
            <p:cNvSpPr/>
            <p:nvPr/>
          </p:nvSpPr>
          <p:spPr>
            <a:xfrm>
              <a:off x="5859400" y="3109175"/>
              <a:ext cx="15900" cy="16375"/>
            </a:xfrm>
            <a:custGeom>
              <a:rect b="b" l="l" r="r" t="t"/>
              <a:pathLst>
                <a:path extrusionOk="0" h="655" w="636">
                  <a:moveTo>
                    <a:pt x="318" y="0"/>
                  </a:moveTo>
                  <a:lnTo>
                    <a:pt x="262" y="19"/>
                  </a:lnTo>
                  <a:lnTo>
                    <a:pt x="187" y="38"/>
                  </a:lnTo>
                  <a:lnTo>
                    <a:pt x="131" y="56"/>
                  </a:lnTo>
                  <a:lnTo>
                    <a:pt x="94" y="94"/>
                  </a:lnTo>
                  <a:lnTo>
                    <a:pt x="56" y="150"/>
                  </a:lnTo>
                  <a:lnTo>
                    <a:pt x="19" y="206"/>
                  </a:lnTo>
                  <a:lnTo>
                    <a:pt x="0" y="262"/>
                  </a:lnTo>
                  <a:lnTo>
                    <a:pt x="0" y="318"/>
                  </a:lnTo>
                  <a:lnTo>
                    <a:pt x="0" y="393"/>
                  </a:lnTo>
                  <a:lnTo>
                    <a:pt x="19" y="449"/>
                  </a:lnTo>
                  <a:lnTo>
                    <a:pt x="56" y="505"/>
                  </a:lnTo>
                  <a:lnTo>
                    <a:pt x="94" y="561"/>
                  </a:lnTo>
                  <a:lnTo>
                    <a:pt x="131" y="598"/>
                  </a:lnTo>
                  <a:lnTo>
                    <a:pt x="187" y="617"/>
                  </a:lnTo>
                  <a:lnTo>
                    <a:pt x="262" y="636"/>
                  </a:lnTo>
                  <a:lnTo>
                    <a:pt x="318" y="654"/>
                  </a:lnTo>
                  <a:lnTo>
                    <a:pt x="374" y="636"/>
                  </a:lnTo>
                  <a:lnTo>
                    <a:pt x="449" y="617"/>
                  </a:lnTo>
                  <a:lnTo>
                    <a:pt x="505" y="598"/>
                  </a:lnTo>
                  <a:lnTo>
                    <a:pt x="543" y="561"/>
                  </a:lnTo>
                  <a:lnTo>
                    <a:pt x="580" y="505"/>
                  </a:lnTo>
                  <a:lnTo>
                    <a:pt x="617" y="449"/>
                  </a:lnTo>
                  <a:lnTo>
                    <a:pt x="636" y="393"/>
                  </a:lnTo>
                  <a:lnTo>
                    <a:pt x="636" y="318"/>
                  </a:lnTo>
                  <a:lnTo>
                    <a:pt x="636" y="262"/>
                  </a:lnTo>
                  <a:lnTo>
                    <a:pt x="617" y="206"/>
                  </a:lnTo>
                  <a:lnTo>
                    <a:pt x="580" y="150"/>
                  </a:lnTo>
                  <a:lnTo>
                    <a:pt x="543" y="94"/>
                  </a:lnTo>
                  <a:lnTo>
                    <a:pt x="505" y="56"/>
                  </a:lnTo>
                  <a:lnTo>
                    <a:pt x="449" y="38"/>
                  </a:lnTo>
                  <a:lnTo>
                    <a:pt x="374" y="19"/>
                  </a:lnTo>
                  <a:lnTo>
                    <a:pt x="31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8" name="Google Shape;598;p24"/>
            <p:cNvSpPr/>
            <p:nvPr/>
          </p:nvSpPr>
          <p:spPr>
            <a:xfrm>
              <a:off x="5926700" y="3109175"/>
              <a:ext cx="15925" cy="16375"/>
            </a:xfrm>
            <a:custGeom>
              <a:rect b="b" l="l" r="r" t="t"/>
              <a:pathLst>
                <a:path extrusionOk="0" h="655" w="637">
                  <a:moveTo>
                    <a:pt x="318" y="0"/>
                  </a:moveTo>
                  <a:lnTo>
                    <a:pt x="262" y="19"/>
                  </a:lnTo>
                  <a:lnTo>
                    <a:pt x="187" y="38"/>
                  </a:lnTo>
                  <a:lnTo>
                    <a:pt x="150" y="56"/>
                  </a:lnTo>
                  <a:lnTo>
                    <a:pt x="94" y="94"/>
                  </a:lnTo>
                  <a:lnTo>
                    <a:pt x="56" y="150"/>
                  </a:lnTo>
                  <a:lnTo>
                    <a:pt x="19" y="206"/>
                  </a:lnTo>
                  <a:lnTo>
                    <a:pt x="0" y="262"/>
                  </a:lnTo>
                  <a:lnTo>
                    <a:pt x="0" y="318"/>
                  </a:lnTo>
                  <a:lnTo>
                    <a:pt x="0" y="393"/>
                  </a:lnTo>
                  <a:lnTo>
                    <a:pt x="19" y="449"/>
                  </a:lnTo>
                  <a:lnTo>
                    <a:pt x="56" y="505"/>
                  </a:lnTo>
                  <a:lnTo>
                    <a:pt x="94" y="561"/>
                  </a:lnTo>
                  <a:lnTo>
                    <a:pt x="150" y="598"/>
                  </a:lnTo>
                  <a:lnTo>
                    <a:pt x="187" y="617"/>
                  </a:lnTo>
                  <a:lnTo>
                    <a:pt x="262" y="636"/>
                  </a:lnTo>
                  <a:lnTo>
                    <a:pt x="318" y="654"/>
                  </a:lnTo>
                  <a:lnTo>
                    <a:pt x="393" y="636"/>
                  </a:lnTo>
                  <a:lnTo>
                    <a:pt x="449" y="617"/>
                  </a:lnTo>
                  <a:lnTo>
                    <a:pt x="505" y="598"/>
                  </a:lnTo>
                  <a:lnTo>
                    <a:pt x="543" y="561"/>
                  </a:lnTo>
                  <a:lnTo>
                    <a:pt x="580" y="505"/>
                  </a:lnTo>
                  <a:lnTo>
                    <a:pt x="617" y="449"/>
                  </a:lnTo>
                  <a:lnTo>
                    <a:pt x="636" y="393"/>
                  </a:lnTo>
                  <a:lnTo>
                    <a:pt x="636" y="318"/>
                  </a:lnTo>
                  <a:lnTo>
                    <a:pt x="636" y="262"/>
                  </a:lnTo>
                  <a:lnTo>
                    <a:pt x="617" y="206"/>
                  </a:lnTo>
                  <a:lnTo>
                    <a:pt x="580" y="150"/>
                  </a:lnTo>
                  <a:lnTo>
                    <a:pt x="543" y="94"/>
                  </a:lnTo>
                  <a:lnTo>
                    <a:pt x="505" y="56"/>
                  </a:lnTo>
                  <a:lnTo>
                    <a:pt x="449" y="38"/>
                  </a:lnTo>
                  <a:lnTo>
                    <a:pt x="393" y="19"/>
                  </a:lnTo>
                  <a:lnTo>
                    <a:pt x="31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99" name="Google Shape;599;p24"/>
          <p:cNvGrpSpPr/>
          <p:nvPr/>
        </p:nvGrpSpPr>
        <p:grpSpPr>
          <a:xfrm>
            <a:off x="8435545" y="4375322"/>
            <a:ext cx="1072603" cy="466362"/>
            <a:chOff x="3468800" y="239525"/>
            <a:chExt cx="843175" cy="365975"/>
          </a:xfrm>
        </p:grpSpPr>
        <p:sp>
          <p:nvSpPr>
            <p:cNvPr id="600" name="Google Shape;600;p24"/>
            <p:cNvSpPr/>
            <p:nvPr/>
          </p:nvSpPr>
          <p:spPr>
            <a:xfrm>
              <a:off x="3468800" y="576950"/>
              <a:ext cx="28550" cy="28550"/>
            </a:xfrm>
            <a:custGeom>
              <a:rect b="b" l="l" r="r" t="t"/>
              <a:pathLst>
                <a:path extrusionOk="0" fill="none" h="1142" w="1142">
                  <a:moveTo>
                    <a:pt x="1141" y="1141"/>
                  </a:moveTo>
                  <a:lnTo>
                    <a:pt x="1" y="1"/>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1" name="Google Shape;601;p24"/>
            <p:cNvSpPr/>
            <p:nvPr/>
          </p:nvSpPr>
          <p:spPr>
            <a:xfrm>
              <a:off x="3468800" y="510125"/>
              <a:ext cx="95850" cy="95375"/>
            </a:xfrm>
            <a:custGeom>
              <a:rect b="b" l="l" r="r" t="t"/>
              <a:pathLst>
                <a:path extrusionOk="0" fill="none" h="3815" w="3834">
                  <a:moveTo>
                    <a:pt x="1" y="0"/>
                  </a:moveTo>
                  <a:lnTo>
                    <a:pt x="3833" y="3814"/>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2" name="Google Shape;602;p24"/>
            <p:cNvSpPr/>
            <p:nvPr/>
          </p:nvSpPr>
          <p:spPr>
            <a:xfrm>
              <a:off x="3468800" y="442825"/>
              <a:ext cx="162675" cy="162675"/>
            </a:xfrm>
            <a:custGeom>
              <a:rect b="b" l="l" r="r" t="t"/>
              <a:pathLst>
                <a:path extrusionOk="0" fill="none" h="6507" w="6507">
                  <a:moveTo>
                    <a:pt x="1" y="0"/>
                  </a:moveTo>
                  <a:lnTo>
                    <a:pt x="6507" y="6506"/>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3" name="Google Shape;603;p24"/>
            <p:cNvSpPr/>
            <p:nvPr/>
          </p:nvSpPr>
          <p:spPr>
            <a:xfrm>
              <a:off x="3468800" y="375975"/>
              <a:ext cx="229975" cy="229525"/>
            </a:xfrm>
            <a:custGeom>
              <a:rect b="b" l="l" r="r" t="t"/>
              <a:pathLst>
                <a:path extrusionOk="0" fill="none" h="9181" w="9199">
                  <a:moveTo>
                    <a:pt x="1" y="1"/>
                  </a:moveTo>
                  <a:lnTo>
                    <a:pt x="9199" y="9180"/>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4" name="Google Shape;604;p24"/>
            <p:cNvSpPr/>
            <p:nvPr/>
          </p:nvSpPr>
          <p:spPr>
            <a:xfrm>
              <a:off x="3468800" y="308675"/>
              <a:ext cx="297275" cy="296825"/>
            </a:xfrm>
            <a:custGeom>
              <a:rect b="b" l="l" r="r" t="t"/>
              <a:pathLst>
                <a:path extrusionOk="0" fill="none" h="11873" w="11891">
                  <a:moveTo>
                    <a:pt x="1" y="1"/>
                  </a:moveTo>
                  <a:lnTo>
                    <a:pt x="11891" y="11872"/>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5" name="Google Shape;605;p24"/>
            <p:cNvSpPr/>
            <p:nvPr/>
          </p:nvSpPr>
          <p:spPr>
            <a:xfrm>
              <a:off x="3468800" y="241375"/>
              <a:ext cx="364125" cy="364125"/>
            </a:xfrm>
            <a:custGeom>
              <a:rect b="b" l="l" r="r" t="t"/>
              <a:pathLst>
                <a:path extrusionOk="0" fill="none" h="14565" w="14565">
                  <a:moveTo>
                    <a:pt x="1" y="1"/>
                  </a:moveTo>
                  <a:lnTo>
                    <a:pt x="14564" y="14564"/>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6" name="Google Shape;606;p24"/>
            <p:cNvSpPr/>
            <p:nvPr/>
          </p:nvSpPr>
          <p:spPr>
            <a:xfrm>
              <a:off x="3534250" y="239525"/>
              <a:ext cx="365975" cy="365975"/>
            </a:xfrm>
            <a:custGeom>
              <a:rect b="b" l="l" r="r" t="t"/>
              <a:pathLst>
                <a:path extrusionOk="0" fill="none" h="14639" w="14639">
                  <a:moveTo>
                    <a:pt x="0" y="0"/>
                  </a:moveTo>
                  <a:lnTo>
                    <a:pt x="14638" y="14638"/>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7" name="Google Shape;607;p24"/>
            <p:cNvSpPr/>
            <p:nvPr/>
          </p:nvSpPr>
          <p:spPr>
            <a:xfrm>
              <a:off x="3601075" y="239525"/>
              <a:ext cx="366450" cy="365975"/>
            </a:xfrm>
            <a:custGeom>
              <a:rect b="b" l="l" r="r" t="t"/>
              <a:pathLst>
                <a:path extrusionOk="0" fill="none" h="14639" w="14658">
                  <a:moveTo>
                    <a:pt x="0" y="0"/>
                  </a:moveTo>
                  <a:lnTo>
                    <a:pt x="14657" y="14638"/>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8" name="Google Shape;608;p24"/>
            <p:cNvSpPr/>
            <p:nvPr/>
          </p:nvSpPr>
          <p:spPr>
            <a:xfrm>
              <a:off x="3668375" y="239525"/>
              <a:ext cx="365975" cy="365975"/>
            </a:xfrm>
            <a:custGeom>
              <a:rect b="b" l="l" r="r" t="t"/>
              <a:pathLst>
                <a:path extrusionOk="0" fill="none" h="14639" w="14639">
                  <a:moveTo>
                    <a:pt x="1" y="0"/>
                  </a:moveTo>
                  <a:lnTo>
                    <a:pt x="14638" y="14638"/>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9" name="Google Shape;609;p24"/>
            <p:cNvSpPr/>
            <p:nvPr/>
          </p:nvSpPr>
          <p:spPr>
            <a:xfrm>
              <a:off x="3735200" y="239525"/>
              <a:ext cx="366450" cy="365975"/>
            </a:xfrm>
            <a:custGeom>
              <a:rect b="b" l="l" r="r" t="t"/>
              <a:pathLst>
                <a:path extrusionOk="0" fill="none" h="14639" w="14658">
                  <a:moveTo>
                    <a:pt x="1" y="0"/>
                  </a:moveTo>
                  <a:lnTo>
                    <a:pt x="14658" y="14638"/>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0" name="Google Shape;610;p24"/>
            <p:cNvSpPr/>
            <p:nvPr/>
          </p:nvSpPr>
          <p:spPr>
            <a:xfrm>
              <a:off x="3802500" y="239525"/>
              <a:ext cx="365975" cy="365975"/>
            </a:xfrm>
            <a:custGeom>
              <a:rect b="b" l="l" r="r" t="t"/>
              <a:pathLst>
                <a:path extrusionOk="0" fill="none" h="14639" w="14639">
                  <a:moveTo>
                    <a:pt x="1" y="0"/>
                  </a:moveTo>
                  <a:lnTo>
                    <a:pt x="14639" y="14638"/>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1" name="Google Shape;611;p24"/>
            <p:cNvSpPr/>
            <p:nvPr/>
          </p:nvSpPr>
          <p:spPr>
            <a:xfrm>
              <a:off x="3869800" y="239525"/>
              <a:ext cx="365975" cy="365975"/>
            </a:xfrm>
            <a:custGeom>
              <a:rect b="b" l="l" r="r" t="t"/>
              <a:pathLst>
                <a:path extrusionOk="0" fill="none" h="14639" w="14639">
                  <a:moveTo>
                    <a:pt x="1" y="0"/>
                  </a:moveTo>
                  <a:lnTo>
                    <a:pt x="14639" y="14638"/>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2" name="Google Shape;612;p24"/>
            <p:cNvSpPr/>
            <p:nvPr/>
          </p:nvSpPr>
          <p:spPr>
            <a:xfrm>
              <a:off x="3936650" y="239525"/>
              <a:ext cx="366425" cy="365975"/>
            </a:xfrm>
            <a:custGeom>
              <a:rect b="b" l="l" r="r" t="t"/>
              <a:pathLst>
                <a:path extrusionOk="0" fill="none" h="14639" w="14657">
                  <a:moveTo>
                    <a:pt x="0" y="0"/>
                  </a:moveTo>
                  <a:lnTo>
                    <a:pt x="14657" y="14638"/>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3" name="Google Shape;613;p24"/>
            <p:cNvSpPr/>
            <p:nvPr/>
          </p:nvSpPr>
          <p:spPr>
            <a:xfrm>
              <a:off x="4003950" y="239525"/>
              <a:ext cx="308025" cy="308000"/>
            </a:xfrm>
            <a:custGeom>
              <a:rect b="b" l="l" r="r" t="t"/>
              <a:pathLst>
                <a:path extrusionOk="0" fill="none" h="12320" w="12321">
                  <a:moveTo>
                    <a:pt x="0" y="0"/>
                  </a:moveTo>
                  <a:lnTo>
                    <a:pt x="12320" y="12320"/>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4" name="Google Shape;614;p24"/>
            <p:cNvSpPr/>
            <p:nvPr/>
          </p:nvSpPr>
          <p:spPr>
            <a:xfrm>
              <a:off x="4070775" y="239525"/>
              <a:ext cx="241200" cy="240700"/>
            </a:xfrm>
            <a:custGeom>
              <a:rect b="b" l="l" r="r" t="t"/>
              <a:pathLst>
                <a:path extrusionOk="0" fill="none" h="9628" w="9648">
                  <a:moveTo>
                    <a:pt x="1" y="0"/>
                  </a:moveTo>
                  <a:lnTo>
                    <a:pt x="9647" y="9628"/>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5" name="Google Shape;615;p24"/>
            <p:cNvSpPr/>
            <p:nvPr/>
          </p:nvSpPr>
          <p:spPr>
            <a:xfrm>
              <a:off x="4138075" y="239525"/>
              <a:ext cx="173900" cy="173875"/>
            </a:xfrm>
            <a:custGeom>
              <a:rect b="b" l="l" r="r" t="t"/>
              <a:pathLst>
                <a:path extrusionOk="0" fill="none" h="6955" w="6956">
                  <a:moveTo>
                    <a:pt x="1" y="0"/>
                  </a:moveTo>
                  <a:lnTo>
                    <a:pt x="6955" y="6955"/>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6" name="Google Shape;616;p24"/>
            <p:cNvSpPr/>
            <p:nvPr/>
          </p:nvSpPr>
          <p:spPr>
            <a:xfrm>
              <a:off x="4205375" y="239525"/>
              <a:ext cx="106600" cy="106575"/>
            </a:xfrm>
            <a:custGeom>
              <a:rect b="b" l="l" r="r" t="t"/>
              <a:pathLst>
                <a:path extrusionOk="0" fill="none" h="4263" w="4264">
                  <a:moveTo>
                    <a:pt x="1" y="0"/>
                  </a:moveTo>
                  <a:lnTo>
                    <a:pt x="4263" y="4262"/>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7" name="Google Shape;617;p24"/>
            <p:cNvSpPr/>
            <p:nvPr/>
          </p:nvSpPr>
          <p:spPr>
            <a:xfrm>
              <a:off x="4272225" y="239525"/>
              <a:ext cx="39750" cy="39275"/>
            </a:xfrm>
            <a:custGeom>
              <a:rect b="b" l="l" r="r" t="t"/>
              <a:pathLst>
                <a:path extrusionOk="0" fill="none" h="1571" w="1590">
                  <a:moveTo>
                    <a:pt x="0" y="0"/>
                  </a:moveTo>
                  <a:lnTo>
                    <a:pt x="1589" y="1570"/>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18" name="Google Shape;618;p24"/>
          <p:cNvGrpSpPr/>
          <p:nvPr/>
        </p:nvGrpSpPr>
        <p:grpSpPr>
          <a:xfrm>
            <a:off x="112174" y="165633"/>
            <a:ext cx="921351" cy="178180"/>
            <a:chOff x="5589725" y="3057300"/>
            <a:chExt cx="352900" cy="68250"/>
          </a:xfrm>
        </p:grpSpPr>
        <p:sp>
          <p:nvSpPr>
            <p:cNvPr id="619" name="Google Shape;619;p24"/>
            <p:cNvSpPr/>
            <p:nvPr/>
          </p:nvSpPr>
          <p:spPr>
            <a:xfrm>
              <a:off x="5589725" y="3057300"/>
              <a:ext cx="16375" cy="15900"/>
            </a:xfrm>
            <a:custGeom>
              <a:rect b="b" l="l" r="r" t="t"/>
              <a:pathLst>
                <a:path extrusionOk="0" h="636" w="655">
                  <a:moveTo>
                    <a:pt x="262" y="0"/>
                  </a:moveTo>
                  <a:lnTo>
                    <a:pt x="206" y="19"/>
                  </a:lnTo>
                  <a:lnTo>
                    <a:pt x="150" y="56"/>
                  </a:lnTo>
                  <a:lnTo>
                    <a:pt x="94" y="94"/>
                  </a:lnTo>
                  <a:lnTo>
                    <a:pt x="57" y="150"/>
                  </a:lnTo>
                  <a:lnTo>
                    <a:pt x="38" y="187"/>
                  </a:lnTo>
                  <a:lnTo>
                    <a:pt x="19" y="262"/>
                  </a:lnTo>
                  <a:lnTo>
                    <a:pt x="1" y="318"/>
                  </a:lnTo>
                  <a:lnTo>
                    <a:pt x="19" y="393"/>
                  </a:lnTo>
                  <a:lnTo>
                    <a:pt x="38" y="449"/>
                  </a:lnTo>
                  <a:lnTo>
                    <a:pt x="57" y="505"/>
                  </a:lnTo>
                  <a:lnTo>
                    <a:pt x="94" y="542"/>
                  </a:lnTo>
                  <a:lnTo>
                    <a:pt x="150" y="580"/>
                  </a:lnTo>
                  <a:lnTo>
                    <a:pt x="206" y="617"/>
                  </a:lnTo>
                  <a:lnTo>
                    <a:pt x="262" y="636"/>
                  </a:lnTo>
                  <a:lnTo>
                    <a:pt x="393" y="636"/>
                  </a:lnTo>
                  <a:lnTo>
                    <a:pt x="449" y="617"/>
                  </a:lnTo>
                  <a:lnTo>
                    <a:pt x="505" y="580"/>
                  </a:lnTo>
                  <a:lnTo>
                    <a:pt x="561" y="542"/>
                  </a:lnTo>
                  <a:lnTo>
                    <a:pt x="599" y="505"/>
                  </a:lnTo>
                  <a:lnTo>
                    <a:pt x="617" y="449"/>
                  </a:lnTo>
                  <a:lnTo>
                    <a:pt x="636" y="393"/>
                  </a:lnTo>
                  <a:lnTo>
                    <a:pt x="655" y="318"/>
                  </a:lnTo>
                  <a:lnTo>
                    <a:pt x="636" y="262"/>
                  </a:lnTo>
                  <a:lnTo>
                    <a:pt x="617" y="187"/>
                  </a:lnTo>
                  <a:lnTo>
                    <a:pt x="599" y="150"/>
                  </a:lnTo>
                  <a:lnTo>
                    <a:pt x="561" y="94"/>
                  </a:lnTo>
                  <a:lnTo>
                    <a:pt x="505" y="56"/>
                  </a:lnTo>
                  <a:lnTo>
                    <a:pt x="449" y="19"/>
                  </a:lnTo>
                  <a:lnTo>
                    <a:pt x="39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0" name="Google Shape;620;p24"/>
            <p:cNvSpPr/>
            <p:nvPr/>
          </p:nvSpPr>
          <p:spPr>
            <a:xfrm>
              <a:off x="5657025" y="3057300"/>
              <a:ext cx="16375" cy="15900"/>
            </a:xfrm>
            <a:custGeom>
              <a:rect b="b" l="l" r="r" t="t"/>
              <a:pathLst>
                <a:path extrusionOk="0" h="636" w="655">
                  <a:moveTo>
                    <a:pt x="262" y="0"/>
                  </a:moveTo>
                  <a:lnTo>
                    <a:pt x="206" y="19"/>
                  </a:lnTo>
                  <a:lnTo>
                    <a:pt x="150" y="56"/>
                  </a:lnTo>
                  <a:lnTo>
                    <a:pt x="94" y="94"/>
                  </a:lnTo>
                  <a:lnTo>
                    <a:pt x="57" y="150"/>
                  </a:lnTo>
                  <a:lnTo>
                    <a:pt x="38" y="187"/>
                  </a:lnTo>
                  <a:lnTo>
                    <a:pt x="19" y="262"/>
                  </a:lnTo>
                  <a:lnTo>
                    <a:pt x="1" y="318"/>
                  </a:lnTo>
                  <a:lnTo>
                    <a:pt x="19" y="393"/>
                  </a:lnTo>
                  <a:lnTo>
                    <a:pt x="38" y="449"/>
                  </a:lnTo>
                  <a:lnTo>
                    <a:pt x="57" y="505"/>
                  </a:lnTo>
                  <a:lnTo>
                    <a:pt x="94" y="542"/>
                  </a:lnTo>
                  <a:lnTo>
                    <a:pt x="150" y="580"/>
                  </a:lnTo>
                  <a:lnTo>
                    <a:pt x="206" y="617"/>
                  </a:lnTo>
                  <a:lnTo>
                    <a:pt x="262" y="636"/>
                  </a:lnTo>
                  <a:lnTo>
                    <a:pt x="393" y="636"/>
                  </a:lnTo>
                  <a:lnTo>
                    <a:pt x="449" y="617"/>
                  </a:lnTo>
                  <a:lnTo>
                    <a:pt x="505" y="580"/>
                  </a:lnTo>
                  <a:lnTo>
                    <a:pt x="561" y="542"/>
                  </a:lnTo>
                  <a:lnTo>
                    <a:pt x="599" y="505"/>
                  </a:lnTo>
                  <a:lnTo>
                    <a:pt x="617" y="449"/>
                  </a:lnTo>
                  <a:lnTo>
                    <a:pt x="636" y="393"/>
                  </a:lnTo>
                  <a:lnTo>
                    <a:pt x="655" y="318"/>
                  </a:lnTo>
                  <a:lnTo>
                    <a:pt x="636" y="262"/>
                  </a:lnTo>
                  <a:lnTo>
                    <a:pt x="617" y="187"/>
                  </a:lnTo>
                  <a:lnTo>
                    <a:pt x="599" y="150"/>
                  </a:lnTo>
                  <a:lnTo>
                    <a:pt x="561" y="94"/>
                  </a:lnTo>
                  <a:lnTo>
                    <a:pt x="505" y="56"/>
                  </a:lnTo>
                  <a:lnTo>
                    <a:pt x="449" y="19"/>
                  </a:lnTo>
                  <a:lnTo>
                    <a:pt x="39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1" name="Google Shape;621;p24"/>
            <p:cNvSpPr/>
            <p:nvPr/>
          </p:nvSpPr>
          <p:spPr>
            <a:xfrm>
              <a:off x="5724800" y="3057300"/>
              <a:ext cx="15900" cy="15900"/>
            </a:xfrm>
            <a:custGeom>
              <a:rect b="b" l="l" r="r" t="t"/>
              <a:pathLst>
                <a:path extrusionOk="0" h="636" w="636">
                  <a:moveTo>
                    <a:pt x="243" y="0"/>
                  </a:moveTo>
                  <a:lnTo>
                    <a:pt x="187" y="19"/>
                  </a:lnTo>
                  <a:lnTo>
                    <a:pt x="131" y="56"/>
                  </a:lnTo>
                  <a:lnTo>
                    <a:pt x="94" y="94"/>
                  </a:lnTo>
                  <a:lnTo>
                    <a:pt x="56" y="150"/>
                  </a:lnTo>
                  <a:lnTo>
                    <a:pt x="19" y="187"/>
                  </a:lnTo>
                  <a:lnTo>
                    <a:pt x="0" y="262"/>
                  </a:lnTo>
                  <a:lnTo>
                    <a:pt x="0" y="318"/>
                  </a:lnTo>
                  <a:lnTo>
                    <a:pt x="0" y="393"/>
                  </a:lnTo>
                  <a:lnTo>
                    <a:pt x="19" y="449"/>
                  </a:lnTo>
                  <a:lnTo>
                    <a:pt x="56" y="505"/>
                  </a:lnTo>
                  <a:lnTo>
                    <a:pt x="94" y="542"/>
                  </a:lnTo>
                  <a:lnTo>
                    <a:pt x="131" y="580"/>
                  </a:lnTo>
                  <a:lnTo>
                    <a:pt x="187" y="617"/>
                  </a:lnTo>
                  <a:lnTo>
                    <a:pt x="243" y="636"/>
                  </a:lnTo>
                  <a:lnTo>
                    <a:pt x="374" y="636"/>
                  </a:lnTo>
                  <a:lnTo>
                    <a:pt x="430" y="617"/>
                  </a:lnTo>
                  <a:lnTo>
                    <a:pt x="486" y="580"/>
                  </a:lnTo>
                  <a:lnTo>
                    <a:pt x="542" y="542"/>
                  </a:lnTo>
                  <a:lnTo>
                    <a:pt x="580" y="505"/>
                  </a:lnTo>
                  <a:lnTo>
                    <a:pt x="617" y="449"/>
                  </a:lnTo>
                  <a:lnTo>
                    <a:pt x="636" y="393"/>
                  </a:lnTo>
                  <a:lnTo>
                    <a:pt x="636" y="318"/>
                  </a:lnTo>
                  <a:lnTo>
                    <a:pt x="636" y="262"/>
                  </a:lnTo>
                  <a:lnTo>
                    <a:pt x="617" y="187"/>
                  </a:lnTo>
                  <a:lnTo>
                    <a:pt x="580" y="150"/>
                  </a:lnTo>
                  <a:lnTo>
                    <a:pt x="542" y="94"/>
                  </a:lnTo>
                  <a:lnTo>
                    <a:pt x="486" y="56"/>
                  </a:lnTo>
                  <a:lnTo>
                    <a:pt x="430" y="19"/>
                  </a:lnTo>
                  <a:lnTo>
                    <a:pt x="37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2" name="Google Shape;622;p24"/>
            <p:cNvSpPr/>
            <p:nvPr/>
          </p:nvSpPr>
          <p:spPr>
            <a:xfrm>
              <a:off x="5792100" y="3057300"/>
              <a:ext cx="15900" cy="15900"/>
            </a:xfrm>
            <a:custGeom>
              <a:rect b="b" l="l" r="r" t="t"/>
              <a:pathLst>
                <a:path extrusionOk="0" h="636" w="636">
                  <a:moveTo>
                    <a:pt x="243" y="0"/>
                  </a:moveTo>
                  <a:lnTo>
                    <a:pt x="187" y="19"/>
                  </a:lnTo>
                  <a:lnTo>
                    <a:pt x="131" y="56"/>
                  </a:lnTo>
                  <a:lnTo>
                    <a:pt x="94" y="94"/>
                  </a:lnTo>
                  <a:lnTo>
                    <a:pt x="56" y="150"/>
                  </a:lnTo>
                  <a:lnTo>
                    <a:pt x="19" y="187"/>
                  </a:lnTo>
                  <a:lnTo>
                    <a:pt x="0" y="262"/>
                  </a:lnTo>
                  <a:lnTo>
                    <a:pt x="0" y="318"/>
                  </a:lnTo>
                  <a:lnTo>
                    <a:pt x="0" y="393"/>
                  </a:lnTo>
                  <a:lnTo>
                    <a:pt x="19" y="449"/>
                  </a:lnTo>
                  <a:lnTo>
                    <a:pt x="56" y="505"/>
                  </a:lnTo>
                  <a:lnTo>
                    <a:pt x="94" y="542"/>
                  </a:lnTo>
                  <a:lnTo>
                    <a:pt x="131" y="580"/>
                  </a:lnTo>
                  <a:lnTo>
                    <a:pt x="187" y="617"/>
                  </a:lnTo>
                  <a:lnTo>
                    <a:pt x="243" y="636"/>
                  </a:lnTo>
                  <a:lnTo>
                    <a:pt x="374" y="636"/>
                  </a:lnTo>
                  <a:lnTo>
                    <a:pt x="449" y="617"/>
                  </a:lnTo>
                  <a:lnTo>
                    <a:pt x="486" y="580"/>
                  </a:lnTo>
                  <a:lnTo>
                    <a:pt x="542" y="542"/>
                  </a:lnTo>
                  <a:lnTo>
                    <a:pt x="580" y="505"/>
                  </a:lnTo>
                  <a:lnTo>
                    <a:pt x="617" y="449"/>
                  </a:lnTo>
                  <a:lnTo>
                    <a:pt x="636" y="393"/>
                  </a:lnTo>
                  <a:lnTo>
                    <a:pt x="636" y="318"/>
                  </a:lnTo>
                  <a:lnTo>
                    <a:pt x="636" y="262"/>
                  </a:lnTo>
                  <a:lnTo>
                    <a:pt x="617" y="187"/>
                  </a:lnTo>
                  <a:lnTo>
                    <a:pt x="580" y="150"/>
                  </a:lnTo>
                  <a:lnTo>
                    <a:pt x="542" y="94"/>
                  </a:lnTo>
                  <a:lnTo>
                    <a:pt x="486" y="56"/>
                  </a:lnTo>
                  <a:lnTo>
                    <a:pt x="449" y="19"/>
                  </a:lnTo>
                  <a:lnTo>
                    <a:pt x="37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3" name="Google Shape;623;p24"/>
            <p:cNvSpPr/>
            <p:nvPr/>
          </p:nvSpPr>
          <p:spPr>
            <a:xfrm>
              <a:off x="5859400" y="3057300"/>
              <a:ext cx="15900" cy="15900"/>
            </a:xfrm>
            <a:custGeom>
              <a:rect b="b" l="l" r="r" t="t"/>
              <a:pathLst>
                <a:path extrusionOk="0" h="636" w="636">
                  <a:moveTo>
                    <a:pt x="262" y="0"/>
                  </a:moveTo>
                  <a:lnTo>
                    <a:pt x="187" y="19"/>
                  </a:lnTo>
                  <a:lnTo>
                    <a:pt x="131" y="56"/>
                  </a:lnTo>
                  <a:lnTo>
                    <a:pt x="94" y="94"/>
                  </a:lnTo>
                  <a:lnTo>
                    <a:pt x="56" y="150"/>
                  </a:lnTo>
                  <a:lnTo>
                    <a:pt x="19" y="187"/>
                  </a:lnTo>
                  <a:lnTo>
                    <a:pt x="0" y="262"/>
                  </a:lnTo>
                  <a:lnTo>
                    <a:pt x="0" y="318"/>
                  </a:lnTo>
                  <a:lnTo>
                    <a:pt x="0" y="393"/>
                  </a:lnTo>
                  <a:lnTo>
                    <a:pt x="19" y="449"/>
                  </a:lnTo>
                  <a:lnTo>
                    <a:pt x="56" y="505"/>
                  </a:lnTo>
                  <a:lnTo>
                    <a:pt x="94" y="542"/>
                  </a:lnTo>
                  <a:lnTo>
                    <a:pt x="131" y="580"/>
                  </a:lnTo>
                  <a:lnTo>
                    <a:pt x="187" y="617"/>
                  </a:lnTo>
                  <a:lnTo>
                    <a:pt x="262" y="636"/>
                  </a:lnTo>
                  <a:lnTo>
                    <a:pt x="374" y="636"/>
                  </a:lnTo>
                  <a:lnTo>
                    <a:pt x="449" y="617"/>
                  </a:lnTo>
                  <a:lnTo>
                    <a:pt x="505" y="580"/>
                  </a:lnTo>
                  <a:lnTo>
                    <a:pt x="543" y="542"/>
                  </a:lnTo>
                  <a:lnTo>
                    <a:pt x="580" y="505"/>
                  </a:lnTo>
                  <a:lnTo>
                    <a:pt x="617" y="449"/>
                  </a:lnTo>
                  <a:lnTo>
                    <a:pt x="636" y="393"/>
                  </a:lnTo>
                  <a:lnTo>
                    <a:pt x="636" y="318"/>
                  </a:lnTo>
                  <a:lnTo>
                    <a:pt x="636" y="262"/>
                  </a:lnTo>
                  <a:lnTo>
                    <a:pt x="617" y="187"/>
                  </a:lnTo>
                  <a:lnTo>
                    <a:pt x="580" y="150"/>
                  </a:lnTo>
                  <a:lnTo>
                    <a:pt x="543" y="94"/>
                  </a:lnTo>
                  <a:lnTo>
                    <a:pt x="505" y="56"/>
                  </a:lnTo>
                  <a:lnTo>
                    <a:pt x="449" y="19"/>
                  </a:lnTo>
                  <a:lnTo>
                    <a:pt x="37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4" name="Google Shape;624;p24"/>
            <p:cNvSpPr/>
            <p:nvPr/>
          </p:nvSpPr>
          <p:spPr>
            <a:xfrm>
              <a:off x="5926700" y="3057300"/>
              <a:ext cx="15925" cy="15900"/>
            </a:xfrm>
            <a:custGeom>
              <a:rect b="b" l="l" r="r" t="t"/>
              <a:pathLst>
                <a:path extrusionOk="0" h="636" w="637">
                  <a:moveTo>
                    <a:pt x="262" y="0"/>
                  </a:moveTo>
                  <a:lnTo>
                    <a:pt x="187" y="19"/>
                  </a:lnTo>
                  <a:lnTo>
                    <a:pt x="150" y="56"/>
                  </a:lnTo>
                  <a:lnTo>
                    <a:pt x="94" y="94"/>
                  </a:lnTo>
                  <a:lnTo>
                    <a:pt x="56" y="150"/>
                  </a:lnTo>
                  <a:lnTo>
                    <a:pt x="19" y="187"/>
                  </a:lnTo>
                  <a:lnTo>
                    <a:pt x="0" y="262"/>
                  </a:lnTo>
                  <a:lnTo>
                    <a:pt x="0" y="318"/>
                  </a:lnTo>
                  <a:lnTo>
                    <a:pt x="0" y="393"/>
                  </a:lnTo>
                  <a:lnTo>
                    <a:pt x="19" y="449"/>
                  </a:lnTo>
                  <a:lnTo>
                    <a:pt x="56" y="505"/>
                  </a:lnTo>
                  <a:lnTo>
                    <a:pt x="94" y="542"/>
                  </a:lnTo>
                  <a:lnTo>
                    <a:pt x="150" y="580"/>
                  </a:lnTo>
                  <a:lnTo>
                    <a:pt x="187" y="617"/>
                  </a:lnTo>
                  <a:lnTo>
                    <a:pt x="262" y="636"/>
                  </a:lnTo>
                  <a:lnTo>
                    <a:pt x="393" y="636"/>
                  </a:lnTo>
                  <a:lnTo>
                    <a:pt x="449" y="617"/>
                  </a:lnTo>
                  <a:lnTo>
                    <a:pt x="505" y="580"/>
                  </a:lnTo>
                  <a:lnTo>
                    <a:pt x="543" y="542"/>
                  </a:lnTo>
                  <a:lnTo>
                    <a:pt x="580" y="505"/>
                  </a:lnTo>
                  <a:lnTo>
                    <a:pt x="617" y="449"/>
                  </a:lnTo>
                  <a:lnTo>
                    <a:pt x="636" y="393"/>
                  </a:lnTo>
                  <a:lnTo>
                    <a:pt x="636" y="318"/>
                  </a:lnTo>
                  <a:lnTo>
                    <a:pt x="636" y="262"/>
                  </a:lnTo>
                  <a:lnTo>
                    <a:pt x="617" y="187"/>
                  </a:lnTo>
                  <a:lnTo>
                    <a:pt x="580" y="150"/>
                  </a:lnTo>
                  <a:lnTo>
                    <a:pt x="543" y="94"/>
                  </a:lnTo>
                  <a:lnTo>
                    <a:pt x="505" y="56"/>
                  </a:lnTo>
                  <a:lnTo>
                    <a:pt x="449" y="19"/>
                  </a:lnTo>
                  <a:lnTo>
                    <a:pt x="39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5" name="Google Shape;625;p24"/>
            <p:cNvSpPr/>
            <p:nvPr/>
          </p:nvSpPr>
          <p:spPr>
            <a:xfrm>
              <a:off x="5589725" y="3109175"/>
              <a:ext cx="16375" cy="16375"/>
            </a:xfrm>
            <a:custGeom>
              <a:rect b="b" l="l" r="r" t="t"/>
              <a:pathLst>
                <a:path extrusionOk="0" h="655" w="655">
                  <a:moveTo>
                    <a:pt x="318" y="0"/>
                  </a:moveTo>
                  <a:lnTo>
                    <a:pt x="262" y="19"/>
                  </a:lnTo>
                  <a:lnTo>
                    <a:pt x="206" y="38"/>
                  </a:lnTo>
                  <a:lnTo>
                    <a:pt x="150" y="56"/>
                  </a:lnTo>
                  <a:lnTo>
                    <a:pt x="94" y="94"/>
                  </a:lnTo>
                  <a:lnTo>
                    <a:pt x="57" y="150"/>
                  </a:lnTo>
                  <a:lnTo>
                    <a:pt x="38" y="206"/>
                  </a:lnTo>
                  <a:lnTo>
                    <a:pt x="19" y="262"/>
                  </a:lnTo>
                  <a:lnTo>
                    <a:pt x="1" y="318"/>
                  </a:lnTo>
                  <a:lnTo>
                    <a:pt x="19" y="393"/>
                  </a:lnTo>
                  <a:lnTo>
                    <a:pt x="38" y="449"/>
                  </a:lnTo>
                  <a:lnTo>
                    <a:pt x="57" y="505"/>
                  </a:lnTo>
                  <a:lnTo>
                    <a:pt x="94" y="561"/>
                  </a:lnTo>
                  <a:lnTo>
                    <a:pt x="150" y="598"/>
                  </a:lnTo>
                  <a:lnTo>
                    <a:pt x="206" y="617"/>
                  </a:lnTo>
                  <a:lnTo>
                    <a:pt x="262" y="636"/>
                  </a:lnTo>
                  <a:lnTo>
                    <a:pt x="318" y="654"/>
                  </a:lnTo>
                  <a:lnTo>
                    <a:pt x="393" y="636"/>
                  </a:lnTo>
                  <a:lnTo>
                    <a:pt x="449" y="617"/>
                  </a:lnTo>
                  <a:lnTo>
                    <a:pt x="505" y="598"/>
                  </a:lnTo>
                  <a:lnTo>
                    <a:pt x="561" y="561"/>
                  </a:lnTo>
                  <a:lnTo>
                    <a:pt x="599" y="505"/>
                  </a:lnTo>
                  <a:lnTo>
                    <a:pt x="617" y="449"/>
                  </a:lnTo>
                  <a:lnTo>
                    <a:pt x="636" y="393"/>
                  </a:lnTo>
                  <a:lnTo>
                    <a:pt x="655" y="318"/>
                  </a:lnTo>
                  <a:lnTo>
                    <a:pt x="636" y="262"/>
                  </a:lnTo>
                  <a:lnTo>
                    <a:pt x="617" y="206"/>
                  </a:lnTo>
                  <a:lnTo>
                    <a:pt x="599" y="150"/>
                  </a:lnTo>
                  <a:lnTo>
                    <a:pt x="561" y="94"/>
                  </a:lnTo>
                  <a:lnTo>
                    <a:pt x="505" y="56"/>
                  </a:lnTo>
                  <a:lnTo>
                    <a:pt x="449" y="38"/>
                  </a:lnTo>
                  <a:lnTo>
                    <a:pt x="393" y="19"/>
                  </a:lnTo>
                  <a:lnTo>
                    <a:pt x="31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6" name="Google Shape;626;p24"/>
            <p:cNvSpPr/>
            <p:nvPr/>
          </p:nvSpPr>
          <p:spPr>
            <a:xfrm>
              <a:off x="5657025" y="3109175"/>
              <a:ext cx="16375" cy="16375"/>
            </a:xfrm>
            <a:custGeom>
              <a:rect b="b" l="l" r="r" t="t"/>
              <a:pathLst>
                <a:path extrusionOk="0" h="655" w="655">
                  <a:moveTo>
                    <a:pt x="337" y="0"/>
                  </a:moveTo>
                  <a:lnTo>
                    <a:pt x="262" y="19"/>
                  </a:lnTo>
                  <a:lnTo>
                    <a:pt x="206" y="38"/>
                  </a:lnTo>
                  <a:lnTo>
                    <a:pt x="150" y="56"/>
                  </a:lnTo>
                  <a:lnTo>
                    <a:pt x="94" y="94"/>
                  </a:lnTo>
                  <a:lnTo>
                    <a:pt x="57" y="150"/>
                  </a:lnTo>
                  <a:lnTo>
                    <a:pt x="38" y="206"/>
                  </a:lnTo>
                  <a:lnTo>
                    <a:pt x="19" y="262"/>
                  </a:lnTo>
                  <a:lnTo>
                    <a:pt x="1" y="318"/>
                  </a:lnTo>
                  <a:lnTo>
                    <a:pt x="19" y="393"/>
                  </a:lnTo>
                  <a:lnTo>
                    <a:pt x="38" y="449"/>
                  </a:lnTo>
                  <a:lnTo>
                    <a:pt x="57" y="505"/>
                  </a:lnTo>
                  <a:lnTo>
                    <a:pt x="94" y="561"/>
                  </a:lnTo>
                  <a:lnTo>
                    <a:pt x="150" y="598"/>
                  </a:lnTo>
                  <a:lnTo>
                    <a:pt x="206" y="617"/>
                  </a:lnTo>
                  <a:lnTo>
                    <a:pt x="262" y="636"/>
                  </a:lnTo>
                  <a:lnTo>
                    <a:pt x="337" y="654"/>
                  </a:lnTo>
                  <a:lnTo>
                    <a:pt x="393" y="636"/>
                  </a:lnTo>
                  <a:lnTo>
                    <a:pt x="449" y="617"/>
                  </a:lnTo>
                  <a:lnTo>
                    <a:pt x="505" y="598"/>
                  </a:lnTo>
                  <a:lnTo>
                    <a:pt x="561" y="561"/>
                  </a:lnTo>
                  <a:lnTo>
                    <a:pt x="599" y="505"/>
                  </a:lnTo>
                  <a:lnTo>
                    <a:pt x="617" y="449"/>
                  </a:lnTo>
                  <a:lnTo>
                    <a:pt x="636" y="393"/>
                  </a:lnTo>
                  <a:lnTo>
                    <a:pt x="655" y="318"/>
                  </a:lnTo>
                  <a:lnTo>
                    <a:pt x="636" y="262"/>
                  </a:lnTo>
                  <a:lnTo>
                    <a:pt x="617" y="206"/>
                  </a:lnTo>
                  <a:lnTo>
                    <a:pt x="599" y="150"/>
                  </a:lnTo>
                  <a:lnTo>
                    <a:pt x="561" y="94"/>
                  </a:lnTo>
                  <a:lnTo>
                    <a:pt x="505" y="56"/>
                  </a:lnTo>
                  <a:lnTo>
                    <a:pt x="449" y="38"/>
                  </a:lnTo>
                  <a:lnTo>
                    <a:pt x="393" y="19"/>
                  </a:lnTo>
                  <a:lnTo>
                    <a:pt x="337"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7" name="Google Shape;627;p24"/>
            <p:cNvSpPr/>
            <p:nvPr/>
          </p:nvSpPr>
          <p:spPr>
            <a:xfrm>
              <a:off x="5724800" y="3109175"/>
              <a:ext cx="15900" cy="16375"/>
            </a:xfrm>
            <a:custGeom>
              <a:rect b="b" l="l" r="r" t="t"/>
              <a:pathLst>
                <a:path extrusionOk="0" h="655" w="636">
                  <a:moveTo>
                    <a:pt x="318" y="0"/>
                  </a:moveTo>
                  <a:lnTo>
                    <a:pt x="243" y="19"/>
                  </a:lnTo>
                  <a:lnTo>
                    <a:pt x="187" y="38"/>
                  </a:lnTo>
                  <a:lnTo>
                    <a:pt x="131" y="56"/>
                  </a:lnTo>
                  <a:lnTo>
                    <a:pt x="94" y="94"/>
                  </a:lnTo>
                  <a:lnTo>
                    <a:pt x="56" y="150"/>
                  </a:lnTo>
                  <a:lnTo>
                    <a:pt x="19" y="206"/>
                  </a:lnTo>
                  <a:lnTo>
                    <a:pt x="0" y="262"/>
                  </a:lnTo>
                  <a:lnTo>
                    <a:pt x="0" y="318"/>
                  </a:lnTo>
                  <a:lnTo>
                    <a:pt x="0" y="393"/>
                  </a:lnTo>
                  <a:lnTo>
                    <a:pt x="19" y="449"/>
                  </a:lnTo>
                  <a:lnTo>
                    <a:pt x="56" y="505"/>
                  </a:lnTo>
                  <a:lnTo>
                    <a:pt x="94" y="561"/>
                  </a:lnTo>
                  <a:lnTo>
                    <a:pt x="131" y="598"/>
                  </a:lnTo>
                  <a:lnTo>
                    <a:pt x="187" y="617"/>
                  </a:lnTo>
                  <a:lnTo>
                    <a:pt x="243" y="636"/>
                  </a:lnTo>
                  <a:lnTo>
                    <a:pt x="318" y="654"/>
                  </a:lnTo>
                  <a:lnTo>
                    <a:pt x="374" y="636"/>
                  </a:lnTo>
                  <a:lnTo>
                    <a:pt x="430" y="617"/>
                  </a:lnTo>
                  <a:lnTo>
                    <a:pt x="486" y="598"/>
                  </a:lnTo>
                  <a:lnTo>
                    <a:pt x="542" y="561"/>
                  </a:lnTo>
                  <a:lnTo>
                    <a:pt x="580" y="505"/>
                  </a:lnTo>
                  <a:lnTo>
                    <a:pt x="617" y="449"/>
                  </a:lnTo>
                  <a:lnTo>
                    <a:pt x="636" y="393"/>
                  </a:lnTo>
                  <a:lnTo>
                    <a:pt x="636" y="318"/>
                  </a:lnTo>
                  <a:lnTo>
                    <a:pt x="636" y="262"/>
                  </a:lnTo>
                  <a:lnTo>
                    <a:pt x="617" y="206"/>
                  </a:lnTo>
                  <a:lnTo>
                    <a:pt x="580" y="150"/>
                  </a:lnTo>
                  <a:lnTo>
                    <a:pt x="542" y="94"/>
                  </a:lnTo>
                  <a:lnTo>
                    <a:pt x="486" y="56"/>
                  </a:lnTo>
                  <a:lnTo>
                    <a:pt x="430" y="38"/>
                  </a:lnTo>
                  <a:lnTo>
                    <a:pt x="374" y="19"/>
                  </a:lnTo>
                  <a:lnTo>
                    <a:pt x="31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8" name="Google Shape;628;p24"/>
            <p:cNvSpPr/>
            <p:nvPr/>
          </p:nvSpPr>
          <p:spPr>
            <a:xfrm>
              <a:off x="5792100" y="3109175"/>
              <a:ext cx="15900" cy="16375"/>
            </a:xfrm>
            <a:custGeom>
              <a:rect b="b" l="l" r="r" t="t"/>
              <a:pathLst>
                <a:path extrusionOk="0" h="655" w="636">
                  <a:moveTo>
                    <a:pt x="318" y="0"/>
                  </a:moveTo>
                  <a:lnTo>
                    <a:pt x="243" y="19"/>
                  </a:lnTo>
                  <a:lnTo>
                    <a:pt x="187" y="38"/>
                  </a:lnTo>
                  <a:lnTo>
                    <a:pt x="131" y="56"/>
                  </a:lnTo>
                  <a:lnTo>
                    <a:pt x="94" y="94"/>
                  </a:lnTo>
                  <a:lnTo>
                    <a:pt x="56" y="150"/>
                  </a:lnTo>
                  <a:lnTo>
                    <a:pt x="19" y="206"/>
                  </a:lnTo>
                  <a:lnTo>
                    <a:pt x="0" y="262"/>
                  </a:lnTo>
                  <a:lnTo>
                    <a:pt x="0" y="318"/>
                  </a:lnTo>
                  <a:lnTo>
                    <a:pt x="0" y="393"/>
                  </a:lnTo>
                  <a:lnTo>
                    <a:pt x="19" y="449"/>
                  </a:lnTo>
                  <a:lnTo>
                    <a:pt x="56" y="505"/>
                  </a:lnTo>
                  <a:lnTo>
                    <a:pt x="94" y="561"/>
                  </a:lnTo>
                  <a:lnTo>
                    <a:pt x="131" y="598"/>
                  </a:lnTo>
                  <a:lnTo>
                    <a:pt x="187" y="617"/>
                  </a:lnTo>
                  <a:lnTo>
                    <a:pt x="243" y="636"/>
                  </a:lnTo>
                  <a:lnTo>
                    <a:pt x="318" y="654"/>
                  </a:lnTo>
                  <a:lnTo>
                    <a:pt x="374" y="636"/>
                  </a:lnTo>
                  <a:lnTo>
                    <a:pt x="449" y="617"/>
                  </a:lnTo>
                  <a:lnTo>
                    <a:pt x="486" y="598"/>
                  </a:lnTo>
                  <a:lnTo>
                    <a:pt x="542" y="561"/>
                  </a:lnTo>
                  <a:lnTo>
                    <a:pt x="580" y="505"/>
                  </a:lnTo>
                  <a:lnTo>
                    <a:pt x="617" y="449"/>
                  </a:lnTo>
                  <a:lnTo>
                    <a:pt x="636" y="393"/>
                  </a:lnTo>
                  <a:lnTo>
                    <a:pt x="636" y="318"/>
                  </a:lnTo>
                  <a:lnTo>
                    <a:pt x="636" y="262"/>
                  </a:lnTo>
                  <a:lnTo>
                    <a:pt x="617" y="206"/>
                  </a:lnTo>
                  <a:lnTo>
                    <a:pt x="580" y="150"/>
                  </a:lnTo>
                  <a:lnTo>
                    <a:pt x="542" y="94"/>
                  </a:lnTo>
                  <a:lnTo>
                    <a:pt x="486" y="56"/>
                  </a:lnTo>
                  <a:lnTo>
                    <a:pt x="449" y="38"/>
                  </a:lnTo>
                  <a:lnTo>
                    <a:pt x="374" y="19"/>
                  </a:lnTo>
                  <a:lnTo>
                    <a:pt x="31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9" name="Google Shape;629;p24"/>
            <p:cNvSpPr/>
            <p:nvPr/>
          </p:nvSpPr>
          <p:spPr>
            <a:xfrm>
              <a:off x="5859400" y="3109175"/>
              <a:ext cx="15900" cy="16375"/>
            </a:xfrm>
            <a:custGeom>
              <a:rect b="b" l="l" r="r" t="t"/>
              <a:pathLst>
                <a:path extrusionOk="0" h="655" w="636">
                  <a:moveTo>
                    <a:pt x="318" y="0"/>
                  </a:moveTo>
                  <a:lnTo>
                    <a:pt x="262" y="19"/>
                  </a:lnTo>
                  <a:lnTo>
                    <a:pt x="187" y="38"/>
                  </a:lnTo>
                  <a:lnTo>
                    <a:pt x="131" y="56"/>
                  </a:lnTo>
                  <a:lnTo>
                    <a:pt x="94" y="94"/>
                  </a:lnTo>
                  <a:lnTo>
                    <a:pt x="56" y="150"/>
                  </a:lnTo>
                  <a:lnTo>
                    <a:pt x="19" y="206"/>
                  </a:lnTo>
                  <a:lnTo>
                    <a:pt x="0" y="262"/>
                  </a:lnTo>
                  <a:lnTo>
                    <a:pt x="0" y="318"/>
                  </a:lnTo>
                  <a:lnTo>
                    <a:pt x="0" y="393"/>
                  </a:lnTo>
                  <a:lnTo>
                    <a:pt x="19" y="449"/>
                  </a:lnTo>
                  <a:lnTo>
                    <a:pt x="56" y="505"/>
                  </a:lnTo>
                  <a:lnTo>
                    <a:pt x="94" y="561"/>
                  </a:lnTo>
                  <a:lnTo>
                    <a:pt x="131" y="598"/>
                  </a:lnTo>
                  <a:lnTo>
                    <a:pt x="187" y="617"/>
                  </a:lnTo>
                  <a:lnTo>
                    <a:pt x="262" y="636"/>
                  </a:lnTo>
                  <a:lnTo>
                    <a:pt x="318" y="654"/>
                  </a:lnTo>
                  <a:lnTo>
                    <a:pt x="374" y="636"/>
                  </a:lnTo>
                  <a:lnTo>
                    <a:pt x="449" y="617"/>
                  </a:lnTo>
                  <a:lnTo>
                    <a:pt x="505" y="598"/>
                  </a:lnTo>
                  <a:lnTo>
                    <a:pt x="543" y="561"/>
                  </a:lnTo>
                  <a:lnTo>
                    <a:pt x="580" y="505"/>
                  </a:lnTo>
                  <a:lnTo>
                    <a:pt x="617" y="449"/>
                  </a:lnTo>
                  <a:lnTo>
                    <a:pt x="636" y="393"/>
                  </a:lnTo>
                  <a:lnTo>
                    <a:pt x="636" y="318"/>
                  </a:lnTo>
                  <a:lnTo>
                    <a:pt x="636" y="262"/>
                  </a:lnTo>
                  <a:lnTo>
                    <a:pt x="617" y="206"/>
                  </a:lnTo>
                  <a:lnTo>
                    <a:pt x="580" y="150"/>
                  </a:lnTo>
                  <a:lnTo>
                    <a:pt x="543" y="94"/>
                  </a:lnTo>
                  <a:lnTo>
                    <a:pt x="505" y="56"/>
                  </a:lnTo>
                  <a:lnTo>
                    <a:pt x="449" y="38"/>
                  </a:lnTo>
                  <a:lnTo>
                    <a:pt x="374" y="19"/>
                  </a:lnTo>
                  <a:lnTo>
                    <a:pt x="31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0" name="Google Shape;630;p24"/>
            <p:cNvSpPr/>
            <p:nvPr/>
          </p:nvSpPr>
          <p:spPr>
            <a:xfrm>
              <a:off x="5926700" y="3109175"/>
              <a:ext cx="15925" cy="16375"/>
            </a:xfrm>
            <a:custGeom>
              <a:rect b="b" l="l" r="r" t="t"/>
              <a:pathLst>
                <a:path extrusionOk="0" h="655" w="637">
                  <a:moveTo>
                    <a:pt x="318" y="0"/>
                  </a:moveTo>
                  <a:lnTo>
                    <a:pt x="262" y="19"/>
                  </a:lnTo>
                  <a:lnTo>
                    <a:pt x="187" y="38"/>
                  </a:lnTo>
                  <a:lnTo>
                    <a:pt x="150" y="56"/>
                  </a:lnTo>
                  <a:lnTo>
                    <a:pt x="94" y="94"/>
                  </a:lnTo>
                  <a:lnTo>
                    <a:pt x="56" y="150"/>
                  </a:lnTo>
                  <a:lnTo>
                    <a:pt x="19" y="206"/>
                  </a:lnTo>
                  <a:lnTo>
                    <a:pt x="0" y="262"/>
                  </a:lnTo>
                  <a:lnTo>
                    <a:pt x="0" y="318"/>
                  </a:lnTo>
                  <a:lnTo>
                    <a:pt x="0" y="393"/>
                  </a:lnTo>
                  <a:lnTo>
                    <a:pt x="19" y="449"/>
                  </a:lnTo>
                  <a:lnTo>
                    <a:pt x="56" y="505"/>
                  </a:lnTo>
                  <a:lnTo>
                    <a:pt x="94" y="561"/>
                  </a:lnTo>
                  <a:lnTo>
                    <a:pt x="150" y="598"/>
                  </a:lnTo>
                  <a:lnTo>
                    <a:pt x="187" y="617"/>
                  </a:lnTo>
                  <a:lnTo>
                    <a:pt x="262" y="636"/>
                  </a:lnTo>
                  <a:lnTo>
                    <a:pt x="318" y="654"/>
                  </a:lnTo>
                  <a:lnTo>
                    <a:pt x="393" y="636"/>
                  </a:lnTo>
                  <a:lnTo>
                    <a:pt x="449" y="617"/>
                  </a:lnTo>
                  <a:lnTo>
                    <a:pt x="505" y="598"/>
                  </a:lnTo>
                  <a:lnTo>
                    <a:pt x="543" y="561"/>
                  </a:lnTo>
                  <a:lnTo>
                    <a:pt x="580" y="505"/>
                  </a:lnTo>
                  <a:lnTo>
                    <a:pt x="617" y="449"/>
                  </a:lnTo>
                  <a:lnTo>
                    <a:pt x="636" y="393"/>
                  </a:lnTo>
                  <a:lnTo>
                    <a:pt x="636" y="318"/>
                  </a:lnTo>
                  <a:lnTo>
                    <a:pt x="636" y="262"/>
                  </a:lnTo>
                  <a:lnTo>
                    <a:pt x="617" y="206"/>
                  </a:lnTo>
                  <a:lnTo>
                    <a:pt x="580" y="150"/>
                  </a:lnTo>
                  <a:lnTo>
                    <a:pt x="543" y="94"/>
                  </a:lnTo>
                  <a:lnTo>
                    <a:pt x="505" y="56"/>
                  </a:lnTo>
                  <a:lnTo>
                    <a:pt x="449" y="38"/>
                  </a:lnTo>
                  <a:lnTo>
                    <a:pt x="393" y="19"/>
                  </a:lnTo>
                  <a:lnTo>
                    <a:pt x="31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31" name="Google Shape;631;p24"/>
          <p:cNvSpPr txBox="1"/>
          <p:nvPr>
            <p:ph type="title"/>
          </p:nvPr>
        </p:nvSpPr>
        <p:spPr>
          <a:xfrm>
            <a:off x="2347938" y="640925"/>
            <a:ext cx="4448100" cy="1058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None/>
              <a:defRPr sz="6300"/>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632" name="Google Shape;632;p24"/>
          <p:cNvSpPr txBox="1"/>
          <p:nvPr>
            <p:ph idx="1" type="subTitle"/>
          </p:nvPr>
        </p:nvSpPr>
        <p:spPr>
          <a:xfrm>
            <a:off x="2347900" y="1451080"/>
            <a:ext cx="4448100" cy="10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633" name="Google Shape;633;p24"/>
          <p:cNvSpPr txBox="1"/>
          <p:nvPr/>
        </p:nvSpPr>
        <p:spPr>
          <a:xfrm>
            <a:off x="1989000" y="3430855"/>
            <a:ext cx="5166000" cy="548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300"/>
              </a:spcBef>
              <a:spcAft>
                <a:spcPts val="0"/>
              </a:spcAft>
              <a:buClr>
                <a:srgbClr val="000000"/>
              </a:buClr>
              <a:buSzPts val="1200"/>
              <a:buFont typeface="Arial"/>
              <a:buNone/>
            </a:pPr>
            <a:r>
              <a:rPr b="1" i="0" lang="en" sz="1200" u="none" cap="none" strike="noStrike">
                <a:solidFill>
                  <a:schemeClr val="lt1"/>
                </a:solidFill>
                <a:latin typeface="Inter"/>
                <a:ea typeface="Inter"/>
                <a:cs typeface="Inter"/>
                <a:sym typeface="Inter"/>
              </a:rPr>
              <a:t>CREDITS:</a:t>
            </a:r>
            <a:r>
              <a:rPr b="0" i="0" lang="en" sz="1200" u="none" cap="none" strike="noStrike">
                <a:solidFill>
                  <a:schemeClr val="lt1"/>
                </a:solidFill>
                <a:latin typeface="Inter"/>
                <a:ea typeface="Inter"/>
                <a:cs typeface="Inter"/>
                <a:sym typeface="Inter"/>
              </a:rPr>
              <a:t> This presentation template was created by </a:t>
            </a:r>
            <a:r>
              <a:rPr b="1" i="0" lang="en" sz="1200" u="sng" cap="none" strike="noStrike">
                <a:solidFill>
                  <a:schemeClr val="lt1"/>
                </a:solidFill>
                <a:latin typeface="Inter"/>
                <a:ea typeface="Inter"/>
                <a:cs typeface="Inter"/>
                <a:sym typeface="Inter"/>
                <a:hlinkClick r:id="rId2">
                  <a:extLst>
                    <a:ext uri="{A12FA001-AC4F-418D-AE19-62706E023703}">
                      <ahyp:hlinkClr val="tx"/>
                    </a:ext>
                  </a:extLst>
                </a:hlinkClick>
              </a:rPr>
              <a:t>Slidesgo</a:t>
            </a:r>
            <a:r>
              <a:rPr b="0" i="0" lang="en" sz="1200" u="none" cap="none" strike="noStrike">
                <a:solidFill>
                  <a:schemeClr val="lt1"/>
                </a:solidFill>
                <a:latin typeface="Inter"/>
                <a:ea typeface="Inter"/>
                <a:cs typeface="Inter"/>
                <a:sym typeface="Inter"/>
              </a:rPr>
              <a:t>, and includes icons by </a:t>
            </a:r>
            <a:r>
              <a:rPr b="1" i="0" lang="en" sz="1200" u="sng" cap="none" strike="noStrike">
                <a:solidFill>
                  <a:schemeClr val="lt1"/>
                </a:solidFill>
                <a:latin typeface="Inter"/>
                <a:ea typeface="Inter"/>
                <a:cs typeface="Inter"/>
                <a:sym typeface="Inter"/>
                <a:hlinkClick r:id="rId3">
                  <a:extLst>
                    <a:ext uri="{A12FA001-AC4F-418D-AE19-62706E023703}">
                      <ahyp:hlinkClr val="tx"/>
                    </a:ext>
                  </a:extLst>
                </a:hlinkClick>
              </a:rPr>
              <a:t>Flaticon</a:t>
            </a:r>
            <a:r>
              <a:rPr b="0" i="0" lang="en" sz="1200" u="none" cap="none" strike="noStrike">
                <a:solidFill>
                  <a:schemeClr val="lt1"/>
                </a:solidFill>
                <a:latin typeface="Inter"/>
                <a:ea typeface="Inter"/>
                <a:cs typeface="Inter"/>
                <a:sym typeface="Inter"/>
              </a:rPr>
              <a:t>, and infographics &amp; images by </a:t>
            </a:r>
            <a:r>
              <a:rPr b="1" i="0" lang="en" sz="1200" u="sng" cap="none" strike="noStrike">
                <a:solidFill>
                  <a:schemeClr val="lt1"/>
                </a:solidFill>
                <a:latin typeface="Inter"/>
                <a:ea typeface="Inter"/>
                <a:cs typeface="Inter"/>
                <a:sym typeface="Inter"/>
                <a:hlinkClick r:id="rId4">
                  <a:extLst>
                    <a:ext uri="{A12FA001-AC4F-418D-AE19-62706E023703}">
                      <ahyp:hlinkClr val="tx"/>
                    </a:ext>
                  </a:extLst>
                </a:hlinkClick>
              </a:rPr>
              <a:t>Freepik</a:t>
            </a:r>
            <a:r>
              <a:rPr b="0" i="0" lang="en" sz="1200" u="sng" cap="none" strike="noStrike">
                <a:solidFill>
                  <a:schemeClr val="lt1"/>
                </a:solidFill>
                <a:latin typeface="Inter"/>
                <a:ea typeface="Inter"/>
                <a:cs typeface="Inter"/>
                <a:sym typeface="Inter"/>
              </a:rPr>
              <a:t> </a:t>
            </a:r>
            <a:endParaRPr b="1" i="0" sz="1200" u="sng" cap="none" strike="noStrike">
              <a:solidFill>
                <a:schemeClr val="lt1"/>
              </a:solidFill>
              <a:latin typeface="Inter"/>
              <a:ea typeface="Inter"/>
              <a:cs typeface="Inter"/>
              <a:sym typeface="Inte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34" name="Shape 634"/>
        <p:cNvGrpSpPr/>
        <p:nvPr/>
      </p:nvGrpSpPr>
      <p:grpSpPr>
        <a:xfrm>
          <a:off x="0" y="0"/>
          <a:ext cx="0" cy="0"/>
          <a:chOff x="0" y="0"/>
          <a:chExt cx="0" cy="0"/>
        </a:xfrm>
      </p:grpSpPr>
      <p:sp>
        <p:nvSpPr>
          <p:cNvPr id="635" name="Google Shape;635;p25"/>
          <p:cNvSpPr txBox="1"/>
          <p:nvPr>
            <p:ph idx="1" type="subTitle"/>
          </p:nvPr>
        </p:nvSpPr>
        <p:spPr>
          <a:xfrm>
            <a:off x="1428900" y="1940800"/>
            <a:ext cx="2352000" cy="356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1pPr>
            <a:lvl2pPr lvl="1"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2pPr>
            <a:lvl3pPr lvl="2"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3pPr>
            <a:lvl4pPr lvl="3"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4pPr>
            <a:lvl5pPr lvl="4"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5pPr>
            <a:lvl6pPr lvl="5"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6pPr>
            <a:lvl7pPr lvl="6"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7pPr>
            <a:lvl8pPr lvl="7"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8pPr>
            <a:lvl9pPr lvl="8"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9pPr>
          </a:lstStyle>
          <a:p/>
        </p:txBody>
      </p:sp>
      <p:sp>
        <p:nvSpPr>
          <p:cNvPr id="636" name="Google Shape;636;p25"/>
          <p:cNvSpPr txBox="1"/>
          <p:nvPr>
            <p:ph idx="2" type="subTitle"/>
          </p:nvPr>
        </p:nvSpPr>
        <p:spPr>
          <a:xfrm>
            <a:off x="1428900" y="3114425"/>
            <a:ext cx="2352000" cy="356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1pPr>
            <a:lvl2pPr lvl="1"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2pPr>
            <a:lvl3pPr lvl="2"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3pPr>
            <a:lvl4pPr lvl="3"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4pPr>
            <a:lvl5pPr lvl="4"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5pPr>
            <a:lvl6pPr lvl="5"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6pPr>
            <a:lvl7pPr lvl="6"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7pPr>
            <a:lvl8pPr lvl="7"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8pPr>
            <a:lvl9pPr lvl="8"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9pPr>
          </a:lstStyle>
          <a:p/>
        </p:txBody>
      </p:sp>
      <p:sp>
        <p:nvSpPr>
          <p:cNvPr id="637" name="Google Shape;637;p25"/>
          <p:cNvSpPr txBox="1"/>
          <p:nvPr>
            <p:ph idx="3" type="subTitle"/>
          </p:nvPr>
        </p:nvSpPr>
        <p:spPr>
          <a:xfrm>
            <a:off x="1428900" y="2297500"/>
            <a:ext cx="2352000" cy="4845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38" name="Google Shape;638;p25"/>
          <p:cNvSpPr txBox="1"/>
          <p:nvPr>
            <p:ph idx="4" type="subTitle"/>
          </p:nvPr>
        </p:nvSpPr>
        <p:spPr>
          <a:xfrm>
            <a:off x="1428900" y="3471125"/>
            <a:ext cx="2352000" cy="4845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39" name="Google Shape;639;p25"/>
          <p:cNvSpPr txBox="1"/>
          <p:nvPr>
            <p:ph type="title"/>
          </p:nvPr>
        </p:nvSpPr>
        <p:spPr>
          <a:xfrm>
            <a:off x="720000" y="445025"/>
            <a:ext cx="7704000" cy="572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640" name="Google Shape;640;p25"/>
          <p:cNvSpPr/>
          <p:nvPr/>
        </p:nvSpPr>
        <p:spPr>
          <a:xfrm>
            <a:off x="0" y="4826400"/>
            <a:ext cx="9144000" cy="317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grpSp>
        <p:nvGrpSpPr>
          <p:cNvPr id="641" name="Google Shape;641;p25"/>
          <p:cNvGrpSpPr/>
          <p:nvPr/>
        </p:nvGrpSpPr>
        <p:grpSpPr>
          <a:xfrm>
            <a:off x="8682233" y="-11"/>
            <a:ext cx="461937" cy="461937"/>
            <a:chOff x="5807050" y="884950"/>
            <a:chExt cx="343550" cy="343550"/>
          </a:xfrm>
        </p:grpSpPr>
        <p:sp>
          <p:nvSpPr>
            <p:cNvPr id="642" name="Google Shape;642;p25"/>
            <p:cNvSpPr/>
            <p:nvPr/>
          </p:nvSpPr>
          <p:spPr>
            <a:xfrm>
              <a:off x="5807050" y="884950"/>
              <a:ext cx="29925" cy="29950"/>
            </a:xfrm>
            <a:custGeom>
              <a:rect b="b" l="l" r="r" t="t"/>
              <a:pathLst>
                <a:path extrusionOk="0" fill="none" h="1198" w="1197">
                  <a:moveTo>
                    <a:pt x="1" y="1197"/>
                  </a:moveTo>
                  <a:lnTo>
                    <a:pt x="1197" y="1"/>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3" name="Google Shape;643;p25"/>
            <p:cNvSpPr/>
            <p:nvPr/>
          </p:nvSpPr>
          <p:spPr>
            <a:xfrm>
              <a:off x="5807050" y="884950"/>
              <a:ext cx="108925" cy="108925"/>
            </a:xfrm>
            <a:custGeom>
              <a:rect b="b" l="l" r="r" t="t"/>
              <a:pathLst>
                <a:path extrusionOk="0" fill="none" h="4357" w="4357">
                  <a:moveTo>
                    <a:pt x="4356" y="1"/>
                  </a:moveTo>
                  <a:lnTo>
                    <a:pt x="1" y="4356"/>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4" name="Google Shape;644;p25"/>
            <p:cNvSpPr/>
            <p:nvPr/>
          </p:nvSpPr>
          <p:spPr>
            <a:xfrm>
              <a:off x="5807050" y="884950"/>
              <a:ext cx="187900" cy="187900"/>
            </a:xfrm>
            <a:custGeom>
              <a:rect b="b" l="l" r="r" t="t"/>
              <a:pathLst>
                <a:path extrusionOk="0" fill="none" h="7516" w="7516">
                  <a:moveTo>
                    <a:pt x="7516" y="1"/>
                  </a:moveTo>
                  <a:lnTo>
                    <a:pt x="1" y="7516"/>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5" name="Google Shape;645;p25"/>
            <p:cNvSpPr/>
            <p:nvPr/>
          </p:nvSpPr>
          <p:spPr>
            <a:xfrm>
              <a:off x="5807050" y="884950"/>
              <a:ext cx="266900" cy="266900"/>
            </a:xfrm>
            <a:custGeom>
              <a:rect b="b" l="l" r="r" t="t"/>
              <a:pathLst>
                <a:path extrusionOk="0" fill="none" h="10676" w="10676">
                  <a:moveTo>
                    <a:pt x="10675" y="1"/>
                  </a:moveTo>
                  <a:lnTo>
                    <a:pt x="1" y="10675"/>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6" name="Google Shape;646;p25"/>
            <p:cNvSpPr/>
            <p:nvPr/>
          </p:nvSpPr>
          <p:spPr>
            <a:xfrm>
              <a:off x="5809850" y="887750"/>
              <a:ext cx="340750" cy="340750"/>
            </a:xfrm>
            <a:custGeom>
              <a:rect b="b" l="l" r="r" t="t"/>
              <a:pathLst>
                <a:path extrusionOk="0" fill="none" h="13630" w="13630">
                  <a:moveTo>
                    <a:pt x="13629" y="1"/>
                  </a:moveTo>
                  <a:lnTo>
                    <a:pt x="1" y="13629"/>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7" name="Google Shape;647;p25"/>
            <p:cNvSpPr/>
            <p:nvPr/>
          </p:nvSpPr>
          <p:spPr>
            <a:xfrm>
              <a:off x="5888850" y="966750"/>
              <a:ext cx="261750" cy="261750"/>
            </a:xfrm>
            <a:custGeom>
              <a:rect b="b" l="l" r="r" t="t"/>
              <a:pathLst>
                <a:path extrusionOk="0" fill="none" h="10470" w="10470">
                  <a:moveTo>
                    <a:pt x="10469" y="0"/>
                  </a:moveTo>
                  <a:lnTo>
                    <a:pt x="0" y="10469"/>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8" name="Google Shape;648;p25"/>
            <p:cNvSpPr/>
            <p:nvPr/>
          </p:nvSpPr>
          <p:spPr>
            <a:xfrm>
              <a:off x="5967825" y="1045725"/>
              <a:ext cx="182775" cy="182775"/>
            </a:xfrm>
            <a:custGeom>
              <a:rect b="b" l="l" r="r" t="t"/>
              <a:pathLst>
                <a:path extrusionOk="0" fill="none" h="7311" w="7311">
                  <a:moveTo>
                    <a:pt x="7310" y="1"/>
                  </a:moveTo>
                  <a:lnTo>
                    <a:pt x="1" y="7310"/>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9" name="Google Shape;649;p25"/>
            <p:cNvSpPr/>
            <p:nvPr/>
          </p:nvSpPr>
          <p:spPr>
            <a:xfrm>
              <a:off x="6046800" y="1124725"/>
              <a:ext cx="103800" cy="103775"/>
            </a:xfrm>
            <a:custGeom>
              <a:rect b="b" l="l" r="r" t="t"/>
              <a:pathLst>
                <a:path extrusionOk="0" fill="none" h="4151" w="4152">
                  <a:moveTo>
                    <a:pt x="4151" y="0"/>
                  </a:moveTo>
                  <a:lnTo>
                    <a:pt x="1" y="4150"/>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0" name="Google Shape;650;p25"/>
            <p:cNvSpPr/>
            <p:nvPr/>
          </p:nvSpPr>
          <p:spPr>
            <a:xfrm>
              <a:off x="6126275" y="1204175"/>
              <a:ext cx="24325" cy="24325"/>
            </a:xfrm>
            <a:custGeom>
              <a:rect b="b" l="l" r="r" t="t"/>
              <a:pathLst>
                <a:path extrusionOk="0" fill="none" h="973" w="973">
                  <a:moveTo>
                    <a:pt x="972" y="0"/>
                  </a:moveTo>
                  <a:lnTo>
                    <a:pt x="0" y="972"/>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51" name="Google Shape;651;p25"/>
          <p:cNvGrpSpPr/>
          <p:nvPr/>
        </p:nvGrpSpPr>
        <p:grpSpPr>
          <a:xfrm>
            <a:off x="8" y="-11"/>
            <a:ext cx="461937" cy="461937"/>
            <a:chOff x="5807050" y="884950"/>
            <a:chExt cx="343550" cy="343550"/>
          </a:xfrm>
        </p:grpSpPr>
        <p:sp>
          <p:nvSpPr>
            <p:cNvPr id="652" name="Google Shape;652;p25"/>
            <p:cNvSpPr/>
            <p:nvPr/>
          </p:nvSpPr>
          <p:spPr>
            <a:xfrm>
              <a:off x="5807050" y="884950"/>
              <a:ext cx="29925" cy="29950"/>
            </a:xfrm>
            <a:custGeom>
              <a:rect b="b" l="l" r="r" t="t"/>
              <a:pathLst>
                <a:path extrusionOk="0" fill="none" h="1198" w="1197">
                  <a:moveTo>
                    <a:pt x="1" y="1197"/>
                  </a:moveTo>
                  <a:lnTo>
                    <a:pt x="1197" y="1"/>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3" name="Google Shape;653;p25"/>
            <p:cNvSpPr/>
            <p:nvPr/>
          </p:nvSpPr>
          <p:spPr>
            <a:xfrm>
              <a:off x="5807050" y="884950"/>
              <a:ext cx="108925" cy="108925"/>
            </a:xfrm>
            <a:custGeom>
              <a:rect b="b" l="l" r="r" t="t"/>
              <a:pathLst>
                <a:path extrusionOk="0" fill="none" h="4357" w="4357">
                  <a:moveTo>
                    <a:pt x="4356" y="1"/>
                  </a:moveTo>
                  <a:lnTo>
                    <a:pt x="1" y="4356"/>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4" name="Google Shape;654;p25"/>
            <p:cNvSpPr/>
            <p:nvPr/>
          </p:nvSpPr>
          <p:spPr>
            <a:xfrm>
              <a:off x="5807050" y="884950"/>
              <a:ext cx="187900" cy="187900"/>
            </a:xfrm>
            <a:custGeom>
              <a:rect b="b" l="l" r="r" t="t"/>
              <a:pathLst>
                <a:path extrusionOk="0" fill="none" h="7516" w="7516">
                  <a:moveTo>
                    <a:pt x="7516" y="1"/>
                  </a:moveTo>
                  <a:lnTo>
                    <a:pt x="1" y="7516"/>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5" name="Google Shape;655;p25"/>
            <p:cNvSpPr/>
            <p:nvPr/>
          </p:nvSpPr>
          <p:spPr>
            <a:xfrm>
              <a:off x="5807050" y="884950"/>
              <a:ext cx="266900" cy="266900"/>
            </a:xfrm>
            <a:custGeom>
              <a:rect b="b" l="l" r="r" t="t"/>
              <a:pathLst>
                <a:path extrusionOk="0" fill="none" h="10676" w="10676">
                  <a:moveTo>
                    <a:pt x="10675" y="1"/>
                  </a:moveTo>
                  <a:lnTo>
                    <a:pt x="1" y="10675"/>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6" name="Google Shape;656;p25"/>
            <p:cNvSpPr/>
            <p:nvPr/>
          </p:nvSpPr>
          <p:spPr>
            <a:xfrm>
              <a:off x="5809850" y="887750"/>
              <a:ext cx="340750" cy="340750"/>
            </a:xfrm>
            <a:custGeom>
              <a:rect b="b" l="l" r="r" t="t"/>
              <a:pathLst>
                <a:path extrusionOk="0" fill="none" h="13630" w="13630">
                  <a:moveTo>
                    <a:pt x="13629" y="1"/>
                  </a:moveTo>
                  <a:lnTo>
                    <a:pt x="1" y="13629"/>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7" name="Google Shape;657;p25"/>
            <p:cNvSpPr/>
            <p:nvPr/>
          </p:nvSpPr>
          <p:spPr>
            <a:xfrm>
              <a:off x="5888850" y="966750"/>
              <a:ext cx="261750" cy="261750"/>
            </a:xfrm>
            <a:custGeom>
              <a:rect b="b" l="l" r="r" t="t"/>
              <a:pathLst>
                <a:path extrusionOk="0" fill="none" h="10470" w="10470">
                  <a:moveTo>
                    <a:pt x="10469" y="0"/>
                  </a:moveTo>
                  <a:lnTo>
                    <a:pt x="0" y="10469"/>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8" name="Google Shape;658;p25"/>
            <p:cNvSpPr/>
            <p:nvPr/>
          </p:nvSpPr>
          <p:spPr>
            <a:xfrm>
              <a:off x="5967825" y="1045725"/>
              <a:ext cx="182775" cy="182775"/>
            </a:xfrm>
            <a:custGeom>
              <a:rect b="b" l="l" r="r" t="t"/>
              <a:pathLst>
                <a:path extrusionOk="0" fill="none" h="7311" w="7311">
                  <a:moveTo>
                    <a:pt x="7310" y="1"/>
                  </a:moveTo>
                  <a:lnTo>
                    <a:pt x="1" y="7310"/>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9" name="Google Shape;659;p25"/>
            <p:cNvSpPr/>
            <p:nvPr/>
          </p:nvSpPr>
          <p:spPr>
            <a:xfrm>
              <a:off x="6046800" y="1124725"/>
              <a:ext cx="103800" cy="103775"/>
            </a:xfrm>
            <a:custGeom>
              <a:rect b="b" l="l" r="r" t="t"/>
              <a:pathLst>
                <a:path extrusionOk="0" fill="none" h="4151" w="4152">
                  <a:moveTo>
                    <a:pt x="4151" y="0"/>
                  </a:moveTo>
                  <a:lnTo>
                    <a:pt x="1" y="4150"/>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0" name="Google Shape;660;p25"/>
            <p:cNvSpPr/>
            <p:nvPr/>
          </p:nvSpPr>
          <p:spPr>
            <a:xfrm>
              <a:off x="6126275" y="1204175"/>
              <a:ext cx="24325" cy="24325"/>
            </a:xfrm>
            <a:custGeom>
              <a:rect b="b" l="l" r="r" t="t"/>
              <a:pathLst>
                <a:path extrusionOk="0" fill="none" h="973" w="973">
                  <a:moveTo>
                    <a:pt x="972" y="0"/>
                  </a:moveTo>
                  <a:lnTo>
                    <a:pt x="0" y="972"/>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61" name="Google Shape;661;p25"/>
          <p:cNvGrpSpPr/>
          <p:nvPr/>
        </p:nvGrpSpPr>
        <p:grpSpPr>
          <a:xfrm rot="-5400000">
            <a:off x="-303096" y="4055884"/>
            <a:ext cx="1072603" cy="466362"/>
            <a:chOff x="3468800" y="239525"/>
            <a:chExt cx="843175" cy="365975"/>
          </a:xfrm>
        </p:grpSpPr>
        <p:sp>
          <p:nvSpPr>
            <p:cNvPr id="662" name="Google Shape;662;p25"/>
            <p:cNvSpPr/>
            <p:nvPr/>
          </p:nvSpPr>
          <p:spPr>
            <a:xfrm>
              <a:off x="3468800" y="576950"/>
              <a:ext cx="28550" cy="28550"/>
            </a:xfrm>
            <a:custGeom>
              <a:rect b="b" l="l" r="r" t="t"/>
              <a:pathLst>
                <a:path extrusionOk="0" fill="none" h="1142" w="1142">
                  <a:moveTo>
                    <a:pt x="1141" y="1141"/>
                  </a:moveTo>
                  <a:lnTo>
                    <a:pt x="1" y="1"/>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3" name="Google Shape;663;p25"/>
            <p:cNvSpPr/>
            <p:nvPr/>
          </p:nvSpPr>
          <p:spPr>
            <a:xfrm>
              <a:off x="3468800" y="510125"/>
              <a:ext cx="95850" cy="95375"/>
            </a:xfrm>
            <a:custGeom>
              <a:rect b="b" l="l" r="r" t="t"/>
              <a:pathLst>
                <a:path extrusionOk="0" fill="none" h="3815" w="3834">
                  <a:moveTo>
                    <a:pt x="1" y="0"/>
                  </a:moveTo>
                  <a:lnTo>
                    <a:pt x="3833" y="3814"/>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4" name="Google Shape;664;p25"/>
            <p:cNvSpPr/>
            <p:nvPr/>
          </p:nvSpPr>
          <p:spPr>
            <a:xfrm>
              <a:off x="3468800" y="442825"/>
              <a:ext cx="162675" cy="162675"/>
            </a:xfrm>
            <a:custGeom>
              <a:rect b="b" l="l" r="r" t="t"/>
              <a:pathLst>
                <a:path extrusionOk="0" fill="none" h="6507" w="6507">
                  <a:moveTo>
                    <a:pt x="1" y="0"/>
                  </a:moveTo>
                  <a:lnTo>
                    <a:pt x="6507" y="6506"/>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5" name="Google Shape;665;p25"/>
            <p:cNvSpPr/>
            <p:nvPr/>
          </p:nvSpPr>
          <p:spPr>
            <a:xfrm>
              <a:off x="3468800" y="375975"/>
              <a:ext cx="229975" cy="229525"/>
            </a:xfrm>
            <a:custGeom>
              <a:rect b="b" l="l" r="r" t="t"/>
              <a:pathLst>
                <a:path extrusionOk="0" fill="none" h="9181" w="9199">
                  <a:moveTo>
                    <a:pt x="1" y="1"/>
                  </a:moveTo>
                  <a:lnTo>
                    <a:pt x="9199" y="9180"/>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6" name="Google Shape;666;p25"/>
            <p:cNvSpPr/>
            <p:nvPr/>
          </p:nvSpPr>
          <p:spPr>
            <a:xfrm>
              <a:off x="3468800" y="308675"/>
              <a:ext cx="297275" cy="296825"/>
            </a:xfrm>
            <a:custGeom>
              <a:rect b="b" l="l" r="r" t="t"/>
              <a:pathLst>
                <a:path extrusionOk="0" fill="none" h="11873" w="11891">
                  <a:moveTo>
                    <a:pt x="1" y="1"/>
                  </a:moveTo>
                  <a:lnTo>
                    <a:pt x="11891" y="11872"/>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7" name="Google Shape;667;p25"/>
            <p:cNvSpPr/>
            <p:nvPr/>
          </p:nvSpPr>
          <p:spPr>
            <a:xfrm>
              <a:off x="3468800" y="241375"/>
              <a:ext cx="364125" cy="364125"/>
            </a:xfrm>
            <a:custGeom>
              <a:rect b="b" l="l" r="r" t="t"/>
              <a:pathLst>
                <a:path extrusionOk="0" fill="none" h="14565" w="14565">
                  <a:moveTo>
                    <a:pt x="1" y="1"/>
                  </a:moveTo>
                  <a:lnTo>
                    <a:pt x="14564" y="14564"/>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8" name="Google Shape;668;p25"/>
            <p:cNvSpPr/>
            <p:nvPr/>
          </p:nvSpPr>
          <p:spPr>
            <a:xfrm>
              <a:off x="3534250" y="239525"/>
              <a:ext cx="365975" cy="365975"/>
            </a:xfrm>
            <a:custGeom>
              <a:rect b="b" l="l" r="r" t="t"/>
              <a:pathLst>
                <a:path extrusionOk="0" fill="none" h="14639" w="14639">
                  <a:moveTo>
                    <a:pt x="0" y="0"/>
                  </a:moveTo>
                  <a:lnTo>
                    <a:pt x="14638" y="14638"/>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9" name="Google Shape;669;p25"/>
            <p:cNvSpPr/>
            <p:nvPr/>
          </p:nvSpPr>
          <p:spPr>
            <a:xfrm>
              <a:off x="3601075" y="239525"/>
              <a:ext cx="366450" cy="365975"/>
            </a:xfrm>
            <a:custGeom>
              <a:rect b="b" l="l" r="r" t="t"/>
              <a:pathLst>
                <a:path extrusionOk="0" fill="none" h="14639" w="14658">
                  <a:moveTo>
                    <a:pt x="0" y="0"/>
                  </a:moveTo>
                  <a:lnTo>
                    <a:pt x="14657" y="14638"/>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0" name="Google Shape;670;p25"/>
            <p:cNvSpPr/>
            <p:nvPr/>
          </p:nvSpPr>
          <p:spPr>
            <a:xfrm>
              <a:off x="3668375" y="239525"/>
              <a:ext cx="365975" cy="365975"/>
            </a:xfrm>
            <a:custGeom>
              <a:rect b="b" l="l" r="r" t="t"/>
              <a:pathLst>
                <a:path extrusionOk="0" fill="none" h="14639" w="14639">
                  <a:moveTo>
                    <a:pt x="1" y="0"/>
                  </a:moveTo>
                  <a:lnTo>
                    <a:pt x="14638" y="14638"/>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1" name="Google Shape;671;p25"/>
            <p:cNvSpPr/>
            <p:nvPr/>
          </p:nvSpPr>
          <p:spPr>
            <a:xfrm>
              <a:off x="3735200" y="239525"/>
              <a:ext cx="366450" cy="365975"/>
            </a:xfrm>
            <a:custGeom>
              <a:rect b="b" l="l" r="r" t="t"/>
              <a:pathLst>
                <a:path extrusionOk="0" fill="none" h="14639" w="14658">
                  <a:moveTo>
                    <a:pt x="1" y="0"/>
                  </a:moveTo>
                  <a:lnTo>
                    <a:pt x="14658" y="14638"/>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2" name="Google Shape;672;p25"/>
            <p:cNvSpPr/>
            <p:nvPr/>
          </p:nvSpPr>
          <p:spPr>
            <a:xfrm>
              <a:off x="3802500" y="239525"/>
              <a:ext cx="365975" cy="365975"/>
            </a:xfrm>
            <a:custGeom>
              <a:rect b="b" l="l" r="r" t="t"/>
              <a:pathLst>
                <a:path extrusionOk="0" fill="none" h="14639" w="14639">
                  <a:moveTo>
                    <a:pt x="1" y="0"/>
                  </a:moveTo>
                  <a:lnTo>
                    <a:pt x="14639" y="14638"/>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3" name="Google Shape;673;p25"/>
            <p:cNvSpPr/>
            <p:nvPr/>
          </p:nvSpPr>
          <p:spPr>
            <a:xfrm>
              <a:off x="3869800" y="239525"/>
              <a:ext cx="365975" cy="365975"/>
            </a:xfrm>
            <a:custGeom>
              <a:rect b="b" l="l" r="r" t="t"/>
              <a:pathLst>
                <a:path extrusionOk="0" fill="none" h="14639" w="14639">
                  <a:moveTo>
                    <a:pt x="1" y="0"/>
                  </a:moveTo>
                  <a:lnTo>
                    <a:pt x="14639" y="14638"/>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4" name="Google Shape;674;p25"/>
            <p:cNvSpPr/>
            <p:nvPr/>
          </p:nvSpPr>
          <p:spPr>
            <a:xfrm>
              <a:off x="3936650" y="239525"/>
              <a:ext cx="366425" cy="365975"/>
            </a:xfrm>
            <a:custGeom>
              <a:rect b="b" l="l" r="r" t="t"/>
              <a:pathLst>
                <a:path extrusionOk="0" fill="none" h="14639" w="14657">
                  <a:moveTo>
                    <a:pt x="0" y="0"/>
                  </a:moveTo>
                  <a:lnTo>
                    <a:pt x="14657" y="14638"/>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5" name="Google Shape;675;p25"/>
            <p:cNvSpPr/>
            <p:nvPr/>
          </p:nvSpPr>
          <p:spPr>
            <a:xfrm>
              <a:off x="4003950" y="239525"/>
              <a:ext cx="308025" cy="308000"/>
            </a:xfrm>
            <a:custGeom>
              <a:rect b="b" l="l" r="r" t="t"/>
              <a:pathLst>
                <a:path extrusionOk="0" fill="none" h="12320" w="12321">
                  <a:moveTo>
                    <a:pt x="0" y="0"/>
                  </a:moveTo>
                  <a:lnTo>
                    <a:pt x="12320" y="12320"/>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6" name="Google Shape;676;p25"/>
            <p:cNvSpPr/>
            <p:nvPr/>
          </p:nvSpPr>
          <p:spPr>
            <a:xfrm>
              <a:off x="4070775" y="239525"/>
              <a:ext cx="241200" cy="240700"/>
            </a:xfrm>
            <a:custGeom>
              <a:rect b="b" l="l" r="r" t="t"/>
              <a:pathLst>
                <a:path extrusionOk="0" fill="none" h="9628" w="9648">
                  <a:moveTo>
                    <a:pt x="1" y="0"/>
                  </a:moveTo>
                  <a:lnTo>
                    <a:pt x="9647" y="9628"/>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7" name="Google Shape;677;p25"/>
            <p:cNvSpPr/>
            <p:nvPr/>
          </p:nvSpPr>
          <p:spPr>
            <a:xfrm>
              <a:off x="4138075" y="239525"/>
              <a:ext cx="173900" cy="173875"/>
            </a:xfrm>
            <a:custGeom>
              <a:rect b="b" l="l" r="r" t="t"/>
              <a:pathLst>
                <a:path extrusionOk="0" fill="none" h="6955" w="6956">
                  <a:moveTo>
                    <a:pt x="1" y="0"/>
                  </a:moveTo>
                  <a:lnTo>
                    <a:pt x="6955" y="6955"/>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8" name="Google Shape;678;p25"/>
            <p:cNvSpPr/>
            <p:nvPr/>
          </p:nvSpPr>
          <p:spPr>
            <a:xfrm>
              <a:off x="4205375" y="239525"/>
              <a:ext cx="106600" cy="106575"/>
            </a:xfrm>
            <a:custGeom>
              <a:rect b="b" l="l" r="r" t="t"/>
              <a:pathLst>
                <a:path extrusionOk="0" fill="none" h="4263" w="4264">
                  <a:moveTo>
                    <a:pt x="1" y="0"/>
                  </a:moveTo>
                  <a:lnTo>
                    <a:pt x="4263" y="4262"/>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9" name="Google Shape;679;p25"/>
            <p:cNvSpPr/>
            <p:nvPr/>
          </p:nvSpPr>
          <p:spPr>
            <a:xfrm>
              <a:off x="4272225" y="239525"/>
              <a:ext cx="39750" cy="39275"/>
            </a:xfrm>
            <a:custGeom>
              <a:rect b="b" l="l" r="r" t="t"/>
              <a:pathLst>
                <a:path extrusionOk="0" fill="none" h="1571" w="1590">
                  <a:moveTo>
                    <a:pt x="0" y="0"/>
                  </a:moveTo>
                  <a:lnTo>
                    <a:pt x="1589" y="1570"/>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80" name="Google Shape;680;p25"/>
          <p:cNvGrpSpPr/>
          <p:nvPr/>
        </p:nvGrpSpPr>
        <p:grpSpPr>
          <a:xfrm rot="-5400000">
            <a:off x="-176587" y="1061646"/>
            <a:ext cx="886061" cy="173737"/>
            <a:chOff x="5589725" y="3057300"/>
            <a:chExt cx="352900" cy="68250"/>
          </a:xfrm>
        </p:grpSpPr>
        <p:sp>
          <p:nvSpPr>
            <p:cNvPr id="681" name="Google Shape;681;p25"/>
            <p:cNvSpPr/>
            <p:nvPr/>
          </p:nvSpPr>
          <p:spPr>
            <a:xfrm>
              <a:off x="5589725" y="3057300"/>
              <a:ext cx="16375" cy="15900"/>
            </a:xfrm>
            <a:custGeom>
              <a:rect b="b" l="l" r="r" t="t"/>
              <a:pathLst>
                <a:path extrusionOk="0" h="636" w="655">
                  <a:moveTo>
                    <a:pt x="262" y="0"/>
                  </a:moveTo>
                  <a:lnTo>
                    <a:pt x="206" y="19"/>
                  </a:lnTo>
                  <a:lnTo>
                    <a:pt x="150" y="56"/>
                  </a:lnTo>
                  <a:lnTo>
                    <a:pt x="94" y="94"/>
                  </a:lnTo>
                  <a:lnTo>
                    <a:pt x="57" y="150"/>
                  </a:lnTo>
                  <a:lnTo>
                    <a:pt x="38" y="187"/>
                  </a:lnTo>
                  <a:lnTo>
                    <a:pt x="19" y="262"/>
                  </a:lnTo>
                  <a:lnTo>
                    <a:pt x="1" y="318"/>
                  </a:lnTo>
                  <a:lnTo>
                    <a:pt x="19" y="393"/>
                  </a:lnTo>
                  <a:lnTo>
                    <a:pt x="38" y="449"/>
                  </a:lnTo>
                  <a:lnTo>
                    <a:pt x="57" y="505"/>
                  </a:lnTo>
                  <a:lnTo>
                    <a:pt x="94" y="542"/>
                  </a:lnTo>
                  <a:lnTo>
                    <a:pt x="150" y="580"/>
                  </a:lnTo>
                  <a:lnTo>
                    <a:pt x="206" y="617"/>
                  </a:lnTo>
                  <a:lnTo>
                    <a:pt x="262" y="636"/>
                  </a:lnTo>
                  <a:lnTo>
                    <a:pt x="393" y="636"/>
                  </a:lnTo>
                  <a:lnTo>
                    <a:pt x="449" y="617"/>
                  </a:lnTo>
                  <a:lnTo>
                    <a:pt x="505" y="580"/>
                  </a:lnTo>
                  <a:lnTo>
                    <a:pt x="561" y="542"/>
                  </a:lnTo>
                  <a:lnTo>
                    <a:pt x="599" y="505"/>
                  </a:lnTo>
                  <a:lnTo>
                    <a:pt x="617" y="449"/>
                  </a:lnTo>
                  <a:lnTo>
                    <a:pt x="636" y="393"/>
                  </a:lnTo>
                  <a:lnTo>
                    <a:pt x="655" y="318"/>
                  </a:lnTo>
                  <a:lnTo>
                    <a:pt x="636" y="262"/>
                  </a:lnTo>
                  <a:lnTo>
                    <a:pt x="617" y="187"/>
                  </a:lnTo>
                  <a:lnTo>
                    <a:pt x="599" y="150"/>
                  </a:lnTo>
                  <a:lnTo>
                    <a:pt x="561" y="94"/>
                  </a:lnTo>
                  <a:lnTo>
                    <a:pt x="505" y="56"/>
                  </a:lnTo>
                  <a:lnTo>
                    <a:pt x="449" y="19"/>
                  </a:lnTo>
                  <a:lnTo>
                    <a:pt x="39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2" name="Google Shape;682;p25"/>
            <p:cNvSpPr/>
            <p:nvPr/>
          </p:nvSpPr>
          <p:spPr>
            <a:xfrm>
              <a:off x="5657025" y="3057300"/>
              <a:ext cx="16375" cy="15900"/>
            </a:xfrm>
            <a:custGeom>
              <a:rect b="b" l="l" r="r" t="t"/>
              <a:pathLst>
                <a:path extrusionOk="0" h="636" w="655">
                  <a:moveTo>
                    <a:pt x="262" y="0"/>
                  </a:moveTo>
                  <a:lnTo>
                    <a:pt x="206" y="19"/>
                  </a:lnTo>
                  <a:lnTo>
                    <a:pt x="150" y="56"/>
                  </a:lnTo>
                  <a:lnTo>
                    <a:pt x="94" y="94"/>
                  </a:lnTo>
                  <a:lnTo>
                    <a:pt x="57" y="150"/>
                  </a:lnTo>
                  <a:lnTo>
                    <a:pt x="38" y="187"/>
                  </a:lnTo>
                  <a:lnTo>
                    <a:pt x="19" y="262"/>
                  </a:lnTo>
                  <a:lnTo>
                    <a:pt x="1" y="318"/>
                  </a:lnTo>
                  <a:lnTo>
                    <a:pt x="19" y="393"/>
                  </a:lnTo>
                  <a:lnTo>
                    <a:pt x="38" y="449"/>
                  </a:lnTo>
                  <a:lnTo>
                    <a:pt x="57" y="505"/>
                  </a:lnTo>
                  <a:lnTo>
                    <a:pt x="94" y="542"/>
                  </a:lnTo>
                  <a:lnTo>
                    <a:pt x="150" y="580"/>
                  </a:lnTo>
                  <a:lnTo>
                    <a:pt x="206" y="617"/>
                  </a:lnTo>
                  <a:lnTo>
                    <a:pt x="262" y="636"/>
                  </a:lnTo>
                  <a:lnTo>
                    <a:pt x="393" y="636"/>
                  </a:lnTo>
                  <a:lnTo>
                    <a:pt x="449" y="617"/>
                  </a:lnTo>
                  <a:lnTo>
                    <a:pt x="505" y="580"/>
                  </a:lnTo>
                  <a:lnTo>
                    <a:pt x="561" y="542"/>
                  </a:lnTo>
                  <a:lnTo>
                    <a:pt x="599" y="505"/>
                  </a:lnTo>
                  <a:lnTo>
                    <a:pt x="617" y="449"/>
                  </a:lnTo>
                  <a:lnTo>
                    <a:pt x="636" y="393"/>
                  </a:lnTo>
                  <a:lnTo>
                    <a:pt x="655" y="318"/>
                  </a:lnTo>
                  <a:lnTo>
                    <a:pt x="636" y="262"/>
                  </a:lnTo>
                  <a:lnTo>
                    <a:pt x="617" y="187"/>
                  </a:lnTo>
                  <a:lnTo>
                    <a:pt x="599" y="150"/>
                  </a:lnTo>
                  <a:lnTo>
                    <a:pt x="561" y="94"/>
                  </a:lnTo>
                  <a:lnTo>
                    <a:pt x="505" y="56"/>
                  </a:lnTo>
                  <a:lnTo>
                    <a:pt x="449" y="19"/>
                  </a:lnTo>
                  <a:lnTo>
                    <a:pt x="39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3" name="Google Shape;683;p25"/>
            <p:cNvSpPr/>
            <p:nvPr/>
          </p:nvSpPr>
          <p:spPr>
            <a:xfrm>
              <a:off x="5724800" y="3057300"/>
              <a:ext cx="15900" cy="15900"/>
            </a:xfrm>
            <a:custGeom>
              <a:rect b="b" l="l" r="r" t="t"/>
              <a:pathLst>
                <a:path extrusionOk="0" h="636" w="636">
                  <a:moveTo>
                    <a:pt x="243" y="0"/>
                  </a:moveTo>
                  <a:lnTo>
                    <a:pt x="187" y="19"/>
                  </a:lnTo>
                  <a:lnTo>
                    <a:pt x="131" y="56"/>
                  </a:lnTo>
                  <a:lnTo>
                    <a:pt x="94" y="94"/>
                  </a:lnTo>
                  <a:lnTo>
                    <a:pt x="56" y="150"/>
                  </a:lnTo>
                  <a:lnTo>
                    <a:pt x="19" y="187"/>
                  </a:lnTo>
                  <a:lnTo>
                    <a:pt x="0" y="262"/>
                  </a:lnTo>
                  <a:lnTo>
                    <a:pt x="0" y="318"/>
                  </a:lnTo>
                  <a:lnTo>
                    <a:pt x="0" y="393"/>
                  </a:lnTo>
                  <a:lnTo>
                    <a:pt x="19" y="449"/>
                  </a:lnTo>
                  <a:lnTo>
                    <a:pt x="56" y="505"/>
                  </a:lnTo>
                  <a:lnTo>
                    <a:pt x="94" y="542"/>
                  </a:lnTo>
                  <a:lnTo>
                    <a:pt x="131" y="580"/>
                  </a:lnTo>
                  <a:lnTo>
                    <a:pt x="187" y="617"/>
                  </a:lnTo>
                  <a:lnTo>
                    <a:pt x="243" y="636"/>
                  </a:lnTo>
                  <a:lnTo>
                    <a:pt x="374" y="636"/>
                  </a:lnTo>
                  <a:lnTo>
                    <a:pt x="430" y="617"/>
                  </a:lnTo>
                  <a:lnTo>
                    <a:pt x="486" y="580"/>
                  </a:lnTo>
                  <a:lnTo>
                    <a:pt x="542" y="542"/>
                  </a:lnTo>
                  <a:lnTo>
                    <a:pt x="580" y="505"/>
                  </a:lnTo>
                  <a:lnTo>
                    <a:pt x="617" y="449"/>
                  </a:lnTo>
                  <a:lnTo>
                    <a:pt x="636" y="393"/>
                  </a:lnTo>
                  <a:lnTo>
                    <a:pt x="636" y="318"/>
                  </a:lnTo>
                  <a:lnTo>
                    <a:pt x="636" y="262"/>
                  </a:lnTo>
                  <a:lnTo>
                    <a:pt x="617" y="187"/>
                  </a:lnTo>
                  <a:lnTo>
                    <a:pt x="580" y="150"/>
                  </a:lnTo>
                  <a:lnTo>
                    <a:pt x="542" y="94"/>
                  </a:lnTo>
                  <a:lnTo>
                    <a:pt x="486" y="56"/>
                  </a:lnTo>
                  <a:lnTo>
                    <a:pt x="430" y="19"/>
                  </a:lnTo>
                  <a:lnTo>
                    <a:pt x="37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4" name="Google Shape;684;p25"/>
            <p:cNvSpPr/>
            <p:nvPr/>
          </p:nvSpPr>
          <p:spPr>
            <a:xfrm>
              <a:off x="5792100" y="3057300"/>
              <a:ext cx="15900" cy="15900"/>
            </a:xfrm>
            <a:custGeom>
              <a:rect b="b" l="l" r="r" t="t"/>
              <a:pathLst>
                <a:path extrusionOk="0" h="636" w="636">
                  <a:moveTo>
                    <a:pt x="243" y="0"/>
                  </a:moveTo>
                  <a:lnTo>
                    <a:pt x="187" y="19"/>
                  </a:lnTo>
                  <a:lnTo>
                    <a:pt x="131" y="56"/>
                  </a:lnTo>
                  <a:lnTo>
                    <a:pt x="94" y="94"/>
                  </a:lnTo>
                  <a:lnTo>
                    <a:pt x="56" y="150"/>
                  </a:lnTo>
                  <a:lnTo>
                    <a:pt x="19" y="187"/>
                  </a:lnTo>
                  <a:lnTo>
                    <a:pt x="0" y="262"/>
                  </a:lnTo>
                  <a:lnTo>
                    <a:pt x="0" y="318"/>
                  </a:lnTo>
                  <a:lnTo>
                    <a:pt x="0" y="393"/>
                  </a:lnTo>
                  <a:lnTo>
                    <a:pt x="19" y="449"/>
                  </a:lnTo>
                  <a:lnTo>
                    <a:pt x="56" y="505"/>
                  </a:lnTo>
                  <a:lnTo>
                    <a:pt x="94" y="542"/>
                  </a:lnTo>
                  <a:lnTo>
                    <a:pt x="131" y="580"/>
                  </a:lnTo>
                  <a:lnTo>
                    <a:pt x="187" y="617"/>
                  </a:lnTo>
                  <a:lnTo>
                    <a:pt x="243" y="636"/>
                  </a:lnTo>
                  <a:lnTo>
                    <a:pt x="374" y="636"/>
                  </a:lnTo>
                  <a:lnTo>
                    <a:pt x="449" y="617"/>
                  </a:lnTo>
                  <a:lnTo>
                    <a:pt x="486" y="580"/>
                  </a:lnTo>
                  <a:lnTo>
                    <a:pt x="542" y="542"/>
                  </a:lnTo>
                  <a:lnTo>
                    <a:pt x="580" y="505"/>
                  </a:lnTo>
                  <a:lnTo>
                    <a:pt x="617" y="449"/>
                  </a:lnTo>
                  <a:lnTo>
                    <a:pt x="636" y="393"/>
                  </a:lnTo>
                  <a:lnTo>
                    <a:pt x="636" y="318"/>
                  </a:lnTo>
                  <a:lnTo>
                    <a:pt x="636" y="262"/>
                  </a:lnTo>
                  <a:lnTo>
                    <a:pt x="617" y="187"/>
                  </a:lnTo>
                  <a:lnTo>
                    <a:pt x="580" y="150"/>
                  </a:lnTo>
                  <a:lnTo>
                    <a:pt x="542" y="94"/>
                  </a:lnTo>
                  <a:lnTo>
                    <a:pt x="486" y="56"/>
                  </a:lnTo>
                  <a:lnTo>
                    <a:pt x="449" y="19"/>
                  </a:lnTo>
                  <a:lnTo>
                    <a:pt x="37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5" name="Google Shape;685;p25"/>
            <p:cNvSpPr/>
            <p:nvPr/>
          </p:nvSpPr>
          <p:spPr>
            <a:xfrm>
              <a:off x="5859400" y="3057300"/>
              <a:ext cx="15900" cy="15900"/>
            </a:xfrm>
            <a:custGeom>
              <a:rect b="b" l="l" r="r" t="t"/>
              <a:pathLst>
                <a:path extrusionOk="0" h="636" w="636">
                  <a:moveTo>
                    <a:pt x="262" y="0"/>
                  </a:moveTo>
                  <a:lnTo>
                    <a:pt x="187" y="19"/>
                  </a:lnTo>
                  <a:lnTo>
                    <a:pt x="131" y="56"/>
                  </a:lnTo>
                  <a:lnTo>
                    <a:pt x="94" y="94"/>
                  </a:lnTo>
                  <a:lnTo>
                    <a:pt x="56" y="150"/>
                  </a:lnTo>
                  <a:lnTo>
                    <a:pt x="19" y="187"/>
                  </a:lnTo>
                  <a:lnTo>
                    <a:pt x="0" y="262"/>
                  </a:lnTo>
                  <a:lnTo>
                    <a:pt x="0" y="318"/>
                  </a:lnTo>
                  <a:lnTo>
                    <a:pt x="0" y="393"/>
                  </a:lnTo>
                  <a:lnTo>
                    <a:pt x="19" y="449"/>
                  </a:lnTo>
                  <a:lnTo>
                    <a:pt x="56" y="505"/>
                  </a:lnTo>
                  <a:lnTo>
                    <a:pt x="94" y="542"/>
                  </a:lnTo>
                  <a:lnTo>
                    <a:pt x="131" y="580"/>
                  </a:lnTo>
                  <a:lnTo>
                    <a:pt x="187" y="617"/>
                  </a:lnTo>
                  <a:lnTo>
                    <a:pt x="262" y="636"/>
                  </a:lnTo>
                  <a:lnTo>
                    <a:pt x="374" y="636"/>
                  </a:lnTo>
                  <a:lnTo>
                    <a:pt x="449" y="617"/>
                  </a:lnTo>
                  <a:lnTo>
                    <a:pt x="505" y="580"/>
                  </a:lnTo>
                  <a:lnTo>
                    <a:pt x="543" y="542"/>
                  </a:lnTo>
                  <a:lnTo>
                    <a:pt x="580" y="505"/>
                  </a:lnTo>
                  <a:lnTo>
                    <a:pt x="617" y="449"/>
                  </a:lnTo>
                  <a:lnTo>
                    <a:pt x="636" y="393"/>
                  </a:lnTo>
                  <a:lnTo>
                    <a:pt x="636" y="318"/>
                  </a:lnTo>
                  <a:lnTo>
                    <a:pt x="636" y="262"/>
                  </a:lnTo>
                  <a:lnTo>
                    <a:pt x="617" y="187"/>
                  </a:lnTo>
                  <a:lnTo>
                    <a:pt x="580" y="150"/>
                  </a:lnTo>
                  <a:lnTo>
                    <a:pt x="543" y="94"/>
                  </a:lnTo>
                  <a:lnTo>
                    <a:pt x="505" y="56"/>
                  </a:lnTo>
                  <a:lnTo>
                    <a:pt x="449" y="19"/>
                  </a:lnTo>
                  <a:lnTo>
                    <a:pt x="37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6" name="Google Shape;686;p25"/>
            <p:cNvSpPr/>
            <p:nvPr/>
          </p:nvSpPr>
          <p:spPr>
            <a:xfrm>
              <a:off x="5926700" y="3057300"/>
              <a:ext cx="15925" cy="15900"/>
            </a:xfrm>
            <a:custGeom>
              <a:rect b="b" l="l" r="r" t="t"/>
              <a:pathLst>
                <a:path extrusionOk="0" h="636" w="637">
                  <a:moveTo>
                    <a:pt x="262" y="0"/>
                  </a:moveTo>
                  <a:lnTo>
                    <a:pt x="187" y="19"/>
                  </a:lnTo>
                  <a:lnTo>
                    <a:pt x="150" y="56"/>
                  </a:lnTo>
                  <a:lnTo>
                    <a:pt x="94" y="94"/>
                  </a:lnTo>
                  <a:lnTo>
                    <a:pt x="56" y="150"/>
                  </a:lnTo>
                  <a:lnTo>
                    <a:pt x="19" y="187"/>
                  </a:lnTo>
                  <a:lnTo>
                    <a:pt x="0" y="262"/>
                  </a:lnTo>
                  <a:lnTo>
                    <a:pt x="0" y="318"/>
                  </a:lnTo>
                  <a:lnTo>
                    <a:pt x="0" y="393"/>
                  </a:lnTo>
                  <a:lnTo>
                    <a:pt x="19" y="449"/>
                  </a:lnTo>
                  <a:lnTo>
                    <a:pt x="56" y="505"/>
                  </a:lnTo>
                  <a:lnTo>
                    <a:pt x="94" y="542"/>
                  </a:lnTo>
                  <a:lnTo>
                    <a:pt x="150" y="580"/>
                  </a:lnTo>
                  <a:lnTo>
                    <a:pt x="187" y="617"/>
                  </a:lnTo>
                  <a:lnTo>
                    <a:pt x="262" y="636"/>
                  </a:lnTo>
                  <a:lnTo>
                    <a:pt x="393" y="636"/>
                  </a:lnTo>
                  <a:lnTo>
                    <a:pt x="449" y="617"/>
                  </a:lnTo>
                  <a:lnTo>
                    <a:pt x="505" y="580"/>
                  </a:lnTo>
                  <a:lnTo>
                    <a:pt x="543" y="542"/>
                  </a:lnTo>
                  <a:lnTo>
                    <a:pt x="580" y="505"/>
                  </a:lnTo>
                  <a:lnTo>
                    <a:pt x="617" y="449"/>
                  </a:lnTo>
                  <a:lnTo>
                    <a:pt x="636" y="393"/>
                  </a:lnTo>
                  <a:lnTo>
                    <a:pt x="636" y="318"/>
                  </a:lnTo>
                  <a:lnTo>
                    <a:pt x="636" y="262"/>
                  </a:lnTo>
                  <a:lnTo>
                    <a:pt x="617" y="187"/>
                  </a:lnTo>
                  <a:lnTo>
                    <a:pt x="580" y="150"/>
                  </a:lnTo>
                  <a:lnTo>
                    <a:pt x="543" y="94"/>
                  </a:lnTo>
                  <a:lnTo>
                    <a:pt x="505" y="56"/>
                  </a:lnTo>
                  <a:lnTo>
                    <a:pt x="449" y="19"/>
                  </a:lnTo>
                  <a:lnTo>
                    <a:pt x="39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7" name="Google Shape;687;p25"/>
            <p:cNvSpPr/>
            <p:nvPr/>
          </p:nvSpPr>
          <p:spPr>
            <a:xfrm>
              <a:off x="5589725" y="3109175"/>
              <a:ext cx="16375" cy="16375"/>
            </a:xfrm>
            <a:custGeom>
              <a:rect b="b" l="l" r="r" t="t"/>
              <a:pathLst>
                <a:path extrusionOk="0" h="655" w="655">
                  <a:moveTo>
                    <a:pt x="318" y="0"/>
                  </a:moveTo>
                  <a:lnTo>
                    <a:pt x="262" y="19"/>
                  </a:lnTo>
                  <a:lnTo>
                    <a:pt x="206" y="38"/>
                  </a:lnTo>
                  <a:lnTo>
                    <a:pt x="150" y="56"/>
                  </a:lnTo>
                  <a:lnTo>
                    <a:pt x="94" y="94"/>
                  </a:lnTo>
                  <a:lnTo>
                    <a:pt x="57" y="150"/>
                  </a:lnTo>
                  <a:lnTo>
                    <a:pt x="38" y="206"/>
                  </a:lnTo>
                  <a:lnTo>
                    <a:pt x="19" y="262"/>
                  </a:lnTo>
                  <a:lnTo>
                    <a:pt x="1" y="318"/>
                  </a:lnTo>
                  <a:lnTo>
                    <a:pt x="19" y="393"/>
                  </a:lnTo>
                  <a:lnTo>
                    <a:pt x="38" y="449"/>
                  </a:lnTo>
                  <a:lnTo>
                    <a:pt x="57" y="505"/>
                  </a:lnTo>
                  <a:lnTo>
                    <a:pt x="94" y="561"/>
                  </a:lnTo>
                  <a:lnTo>
                    <a:pt x="150" y="598"/>
                  </a:lnTo>
                  <a:lnTo>
                    <a:pt x="206" y="617"/>
                  </a:lnTo>
                  <a:lnTo>
                    <a:pt x="262" y="636"/>
                  </a:lnTo>
                  <a:lnTo>
                    <a:pt x="318" y="654"/>
                  </a:lnTo>
                  <a:lnTo>
                    <a:pt x="393" y="636"/>
                  </a:lnTo>
                  <a:lnTo>
                    <a:pt x="449" y="617"/>
                  </a:lnTo>
                  <a:lnTo>
                    <a:pt x="505" y="598"/>
                  </a:lnTo>
                  <a:lnTo>
                    <a:pt x="561" y="561"/>
                  </a:lnTo>
                  <a:lnTo>
                    <a:pt x="599" y="505"/>
                  </a:lnTo>
                  <a:lnTo>
                    <a:pt x="617" y="449"/>
                  </a:lnTo>
                  <a:lnTo>
                    <a:pt x="636" y="393"/>
                  </a:lnTo>
                  <a:lnTo>
                    <a:pt x="655" y="318"/>
                  </a:lnTo>
                  <a:lnTo>
                    <a:pt x="636" y="262"/>
                  </a:lnTo>
                  <a:lnTo>
                    <a:pt x="617" y="206"/>
                  </a:lnTo>
                  <a:lnTo>
                    <a:pt x="599" y="150"/>
                  </a:lnTo>
                  <a:lnTo>
                    <a:pt x="561" y="94"/>
                  </a:lnTo>
                  <a:lnTo>
                    <a:pt x="505" y="56"/>
                  </a:lnTo>
                  <a:lnTo>
                    <a:pt x="449" y="38"/>
                  </a:lnTo>
                  <a:lnTo>
                    <a:pt x="393" y="19"/>
                  </a:lnTo>
                  <a:lnTo>
                    <a:pt x="31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8" name="Google Shape;688;p25"/>
            <p:cNvSpPr/>
            <p:nvPr/>
          </p:nvSpPr>
          <p:spPr>
            <a:xfrm>
              <a:off x="5657025" y="3109175"/>
              <a:ext cx="16375" cy="16375"/>
            </a:xfrm>
            <a:custGeom>
              <a:rect b="b" l="l" r="r" t="t"/>
              <a:pathLst>
                <a:path extrusionOk="0" h="655" w="655">
                  <a:moveTo>
                    <a:pt x="337" y="0"/>
                  </a:moveTo>
                  <a:lnTo>
                    <a:pt x="262" y="19"/>
                  </a:lnTo>
                  <a:lnTo>
                    <a:pt x="206" y="38"/>
                  </a:lnTo>
                  <a:lnTo>
                    <a:pt x="150" y="56"/>
                  </a:lnTo>
                  <a:lnTo>
                    <a:pt x="94" y="94"/>
                  </a:lnTo>
                  <a:lnTo>
                    <a:pt x="57" y="150"/>
                  </a:lnTo>
                  <a:lnTo>
                    <a:pt x="38" y="206"/>
                  </a:lnTo>
                  <a:lnTo>
                    <a:pt x="19" y="262"/>
                  </a:lnTo>
                  <a:lnTo>
                    <a:pt x="1" y="318"/>
                  </a:lnTo>
                  <a:lnTo>
                    <a:pt x="19" y="393"/>
                  </a:lnTo>
                  <a:lnTo>
                    <a:pt x="38" y="449"/>
                  </a:lnTo>
                  <a:lnTo>
                    <a:pt x="57" y="505"/>
                  </a:lnTo>
                  <a:lnTo>
                    <a:pt x="94" y="561"/>
                  </a:lnTo>
                  <a:lnTo>
                    <a:pt x="150" y="598"/>
                  </a:lnTo>
                  <a:lnTo>
                    <a:pt x="206" y="617"/>
                  </a:lnTo>
                  <a:lnTo>
                    <a:pt x="262" y="636"/>
                  </a:lnTo>
                  <a:lnTo>
                    <a:pt x="337" y="654"/>
                  </a:lnTo>
                  <a:lnTo>
                    <a:pt x="393" y="636"/>
                  </a:lnTo>
                  <a:lnTo>
                    <a:pt x="449" y="617"/>
                  </a:lnTo>
                  <a:lnTo>
                    <a:pt x="505" y="598"/>
                  </a:lnTo>
                  <a:lnTo>
                    <a:pt x="561" y="561"/>
                  </a:lnTo>
                  <a:lnTo>
                    <a:pt x="599" y="505"/>
                  </a:lnTo>
                  <a:lnTo>
                    <a:pt x="617" y="449"/>
                  </a:lnTo>
                  <a:lnTo>
                    <a:pt x="636" y="393"/>
                  </a:lnTo>
                  <a:lnTo>
                    <a:pt x="655" y="318"/>
                  </a:lnTo>
                  <a:lnTo>
                    <a:pt x="636" y="262"/>
                  </a:lnTo>
                  <a:lnTo>
                    <a:pt x="617" y="206"/>
                  </a:lnTo>
                  <a:lnTo>
                    <a:pt x="599" y="150"/>
                  </a:lnTo>
                  <a:lnTo>
                    <a:pt x="561" y="94"/>
                  </a:lnTo>
                  <a:lnTo>
                    <a:pt x="505" y="56"/>
                  </a:lnTo>
                  <a:lnTo>
                    <a:pt x="449" y="38"/>
                  </a:lnTo>
                  <a:lnTo>
                    <a:pt x="393" y="19"/>
                  </a:lnTo>
                  <a:lnTo>
                    <a:pt x="337"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9" name="Google Shape;689;p25"/>
            <p:cNvSpPr/>
            <p:nvPr/>
          </p:nvSpPr>
          <p:spPr>
            <a:xfrm>
              <a:off x="5724800" y="3109175"/>
              <a:ext cx="15900" cy="16375"/>
            </a:xfrm>
            <a:custGeom>
              <a:rect b="b" l="l" r="r" t="t"/>
              <a:pathLst>
                <a:path extrusionOk="0" h="655" w="636">
                  <a:moveTo>
                    <a:pt x="318" y="0"/>
                  </a:moveTo>
                  <a:lnTo>
                    <a:pt x="243" y="19"/>
                  </a:lnTo>
                  <a:lnTo>
                    <a:pt x="187" y="38"/>
                  </a:lnTo>
                  <a:lnTo>
                    <a:pt x="131" y="56"/>
                  </a:lnTo>
                  <a:lnTo>
                    <a:pt x="94" y="94"/>
                  </a:lnTo>
                  <a:lnTo>
                    <a:pt x="56" y="150"/>
                  </a:lnTo>
                  <a:lnTo>
                    <a:pt x="19" y="206"/>
                  </a:lnTo>
                  <a:lnTo>
                    <a:pt x="0" y="262"/>
                  </a:lnTo>
                  <a:lnTo>
                    <a:pt x="0" y="318"/>
                  </a:lnTo>
                  <a:lnTo>
                    <a:pt x="0" y="393"/>
                  </a:lnTo>
                  <a:lnTo>
                    <a:pt x="19" y="449"/>
                  </a:lnTo>
                  <a:lnTo>
                    <a:pt x="56" y="505"/>
                  </a:lnTo>
                  <a:lnTo>
                    <a:pt x="94" y="561"/>
                  </a:lnTo>
                  <a:lnTo>
                    <a:pt x="131" y="598"/>
                  </a:lnTo>
                  <a:lnTo>
                    <a:pt x="187" y="617"/>
                  </a:lnTo>
                  <a:lnTo>
                    <a:pt x="243" y="636"/>
                  </a:lnTo>
                  <a:lnTo>
                    <a:pt x="318" y="654"/>
                  </a:lnTo>
                  <a:lnTo>
                    <a:pt x="374" y="636"/>
                  </a:lnTo>
                  <a:lnTo>
                    <a:pt x="430" y="617"/>
                  </a:lnTo>
                  <a:lnTo>
                    <a:pt x="486" y="598"/>
                  </a:lnTo>
                  <a:lnTo>
                    <a:pt x="542" y="561"/>
                  </a:lnTo>
                  <a:lnTo>
                    <a:pt x="580" y="505"/>
                  </a:lnTo>
                  <a:lnTo>
                    <a:pt x="617" y="449"/>
                  </a:lnTo>
                  <a:lnTo>
                    <a:pt x="636" y="393"/>
                  </a:lnTo>
                  <a:lnTo>
                    <a:pt x="636" y="318"/>
                  </a:lnTo>
                  <a:lnTo>
                    <a:pt x="636" y="262"/>
                  </a:lnTo>
                  <a:lnTo>
                    <a:pt x="617" y="206"/>
                  </a:lnTo>
                  <a:lnTo>
                    <a:pt x="580" y="150"/>
                  </a:lnTo>
                  <a:lnTo>
                    <a:pt x="542" y="94"/>
                  </a:lnTo>
                  <a:lnTo>
                    <a:pt x="486" y="56"/>
                  </a:lnTo>
                  <a:lnTo>
                    <a:pt x="430" y="38"/>
                  </a:lnTo>
                  <a:lnTo>
                    <a:pt x="374" y="19"/>
                  </a:lnTo>
                  <a:lnTo>
                    <a:pt x="31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0" name="Google Shape;690;p25"/>
            <p:cNvSpPr/>
            <p:nvPr/>
          </p:nvSpPr>
          <p:spPr>
            <a:xfrm>
              <a:off x="5792100" y="3109175"/>
              <a:ext cx="15900" cy="16375"/>
            </a:xfrm>
            <a:custGeom>
              <a:rect b="b" l="l" r="r" t="t"/>
              <a:pathLst>
                <a:path extrusionOk="0" h="655" w="636">
                  <a:moveTo>
                    <a:pt x="318" y="0"/>
                  </a:moveTo>
                  <a:lnTo>
                    <a:pt x="243" y="19"/>
                  </a:lnTo>
                  <a:lnTo>
                    <a:pt x="187" y="38"/>
                  </a:lnTo>
                  <a:lnTo>
                    <a:pt x="131" y="56"/>
                  </a:lnTo>
                  <a:lnTo>
                    <a:pt x="94" y="94"/>
                  </a:lnTo>
                  <a:lnTo>
                    <a:pt x="56" y="150"/>
                  </a:lnTo>
                  <a:lnTo>
                    <a:pt x="19" y="206"/>
                  </a:lnTo>
                  <a:lnTo>
                    <a:pt x="0" y="262"/>
                  </a:lnTo>
                  <a:lnTo>
                    <a:pt x="0" y="318"/>
                  </a:lnTo>
                  <a:lnTo>
                    <a:pt x="0" y="393"/>
                  </a:lnTo>
                  <a:lnTo>
                    <a:pt x="19" y="449"/>
                  </a:lnTo>
                  <a:lnTo>
                    <a:pt x="56" y="505"/>
                  </a:lnTo>
                  <a:lnTo>
                    <a:pt x="94" y="561"/>
                  </a:lnTo>
                  <a:lnTo>
                    <a:pt x="131" y="598"/>
                  </a:lnTo>
                  <a:lnTo>
                    <a:pt x="187" y="617"/>
                  </a:lnTo>
                  <a:lnTo>
                    <a:pt x="243" y="636"/>
                  </a:lnTo>
                  <a:lnTo>
                    <a:pt x="318" y="654"/>
                  </a:lnTo>
                  <a:lnTo>
                    <a:pt x="374" y="636"/>
                  </a:lnTo>
                  <a:lnTo>
                    <a:pt x="449" y="617"/>
                  </a:lnTo>
                  <a:lnTo>
                    <a:pt x="486" y="598"/>
                  </a:lnTo>
                  <a:lnTo>
                    <a:pt x="542" y="561"/>
                  </a:lnTo>
                  <a:lnTo>
                    <a:pt x="580" y="505"/>
                  </a:lnTo>
                  <a:lnTo>
                    <a:pt x="617" y="449"/>
                  </a:lnTo>
                  <a:lnTo>
                    <a:pt x="636" y="393"/>
                  </a:lnTo>
                  <a:lnTo>
                    <a:pt x="636" y="318"/>
                  </a:lnTo>
                  <a:lnTo>
                    <a:pt x="636" y="262"/>
                  </a:lnTo>
                  <a:lnTo>
                    <a:pt x="617" y="206"/>
                  </a:lnTo>
                  <a:lnTo>
                    <a:pt x="580" y="150"/>
                  </a:lnTo>
                  <a:lnTo>
                    <a:pt x="542" y="94"/>
                  </a:lnTo>
                  <a:lnTo>
                    <a:pt x="486" y="56"/>
                  </a:lnTo>
                  <a:lnTo>
                    <a:pt x="449" y="38"/>
                  </a:lnTo>
                  <a:lnTo>
                    <a:pt x="374" y="19"/>
                  </a:lnTo>
                  <a:lnTo>
                    <a:pt x="31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1" name="Google Shape;691;p25"/>
            <p:cNvSpPr/>
            <p:nvPr/>
          </p:nvSpPr>
          <p:spPr>
            <a:xfrm>
              <a:off x="5859400" y="3109175"/>
              <a:ext cx="15900" cy="16375"/>
            </a:xfrm>
            <a:custGeom>
              <a:rect b="b" l="l" r="r" t="t"/>
              <a:pathLst>
                <a:path extrusionOk="0" h="655" w="636">
                  <a:moveTo>
                    <a:pt x="318" y="0"/>
                  </a:moveTo>
                  <a:lnTo>
                    <a:pt x="262" y="19"/>
                  </a:lnTo>
                  <a:lnTo>
                    <a:pt x="187" y="38"/>
                  </a:lnTo>
                  <a:lnTo>
                    <a:pt x="131" y="56"/>
                  </a:lnTo>
                  <a:lnTo>
                    <a:pt x="94" y="94"/>
                  </a:lnTo>
                  <a:lnTo>
                    <a:pt x="56" y="150"/>
                  </a:lnTo>
                  <a:lnTo>
                    <a:pt x="19" y="206"/>
                  </a:lnTo>
                  <a:lnTo>
                    <a:pt x="0" y="262"/>
                  </a:lnTo>
                  <a:lnTo>
                    <a:pt x="0" y="318"/>
                  </a:lnTo>
                  <a:lnTo>
                    <a:pt x="0" y="393"/>
                  </a:lnTo>
                  <a:lnTo>
                    <a:pt x="19" y="449"/>
                  </a:lnTo>
                  <a:lnTo>
                    <a:pt x="56" y="505"/>
                  </a:lnTo>
                  <a:lnTo>
                    <a:pt x="94" y="561"/>
                  </a:lnTo>
                  <a:lnTo>
                    <a:pt x="131" y="598"/>
                  </a:lnTo>
                  <a:lnTo>
                    <a:pt x="187" y="617"/>
                  </a:lnTo>
                  <a:lnTo>
                    <a:pt x="262" y="636"/>
                  </a:lnTo>
                  <a:lnTo>
                    <a:pt x="318" y="654"/>
                  </a:lnTo>
                  <a:lnTo>
                    <a:pt x="374" y="636"/>
                  </a:lnTo>
                  <a:lnTo>
                    <a:pt x="449" y="617"/>
                  </a:lnTo>
                  <a:lnTo>
                    <a:pt x="505" y="598"/>
                  </a:lnTo>
                  <a:lnTo>
                    <a:pt x="543" y="561"/>
                  </a:lnTo>
                  <a:lnTo>
                    <a:pt x="580" y="505"/>
                  </a:lnTo>
                  <a:lnTo>
                    <a:pt x="617" y="449"/>
                  </a:lnTo>
                  <a:lnTo>
                    <a:pt x="636" y="393"/>
                  </a:lnTo>
                  <a:lnTo>
                    <a:pt x="636" y="318"/>
                  </a:lnTo>
                  <a:lnTo>
                    <a:pt x="636" y="262"/>
                  </a:lnTo>
                  <a:lnTo>
                    <a:pt x="617" y="206"/>
                  </a:lnTo>
                  <a:lnTo>
                    <a:pt x="580" y="150"/>
                  </a:lnTo>
                  <a:lnTo>
                    <a:pt x="543" y="94"/>
                  </a:lnTo>
                  <a:lnTo>
                    <a:pt x="505" y="56"/>
                  </a:lnTo>
                  <a:lnTo>
                    <a:pt x="449" y="38"/>
                  </a:lnTo>
                  <a:lnTo>
                    <a:pt x="374" y="19"/>
                  </a:lnTo>
                  <a:lnTo>
                    <a:pt x="31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2" name="Google Shape;692;p25"/>
            <p:cNvSpPr/>
            <p:nvPr/>
          </p:nvSpPr>
          <p:spPr>
            <a:xfrm>
              <a:off x="5926700" y="3109175"/>
              <a:ext cx="15925" cy="16375"/>
            </a:xfrm>
            <a:custGeom>
              <a:rect b="b" l="l" r="r" t="t"/>
              <a:pathLst>
                <a:path extrusionOk="0" h="655" w="637">
                  <a:moveTo>
                    <a:pt x="318" y="0"/>
                  </a:moveTo>
                  <a:lnTo>
                    <a:pt x="262" y="19"/>
                  </a:lnTo>
                  <a:lnTo>
                    <a:pt x="187" y="38"/>
                  </a:lnTo>
                  <a:lnTo>
                    <a:pt x="150" y="56"/>
                  </a:lnTo>
                  <a:lnTo>
                    <a:pt x="94" y="94"/>
                  </a:lnTo>
                  <a:lnTo>
                    <a:pt x="56" y="150"/>
                  </a:lnTo>
                  <a:lnTo>
                    <a:pt x="19" y="206"/>
                  </a:lnTo>
                  <a:lnTo>
                    <a:pt x="0" y="262"/>
                  </a:lnTo>
                  <a:lnTo>
                    <a:pt x="0" y="318"/>
                  </a:lnTo>
                  <a:lnTo>
                    <a:pt x="0" y="393"/>
                  </a:lnTo>
                  <a:lnTo>
                    <a:pt x="19" y="449"/>
                  </a:lnTo>
                  <a:lnTo>
                    <a:pt x="56" y="505"/>
                  </a:lnTo>
                  <a:lnTo>
                    <a:pt x="94" y="561"/>
                  </a:lnTo>
                  <a:lnTo>
                    <a:pt x="150" y="598"/>
                  </a:lnTo>
                  <a:lnTo>
                    <a:pt x="187" y="617"/>
                  </a:lnTo>
                  <a:lnTo>
                    <a:pt x="262" y="636"/>
                  </a:lnTo>
                  <a:lnTo>
                    <a:pt x="318" y="654"/>
                  </a:lnTo>
                  <a:lnTo>
                    <a:pt x="393" y="636"/>
                  </a:lnTo>
                  <a:lnTo>
                    <a:pt x="449" y="617"/>
                  </a:lnTo>
                  <a:lnTo>
                    <a:pt x="505" y="598"/>
                  </a:lnTo>
                  <a:lnTo>
                    <a:pt x="543" y="561"/>
                  </a:lnTo>
                  <a:lnTo>
                    <a:pt x="580" y="505"/>
                  </a:lnTo>
                  <a:lnTo>
                    <a:pt x="617" y="449"/>
                  </a:lnTo>
                  <a:lnTo>
                    <a:pt x="636" y="393"/>
                  </a:lnTo>
                  <a:lnTo>
                    <a:pt x="636" y="318"/>
                  </a:lnTo>
                  <a:lnTo>
                    <a:pt x="636" y="262"/>
                  </a:lnTo>
                  <a:lnTo>
                    <a:pt x="617" y="206"/>
                  </a:lnTo>
                  <a:lnTo>
                    <a:pt x="580" y="150"/>
                  </a:lnTo>
                  <a:lnTo>
                    <a:pt x="543" y="94"/>
                  </a:lnTo>
                  <a:lnTo>
                    <a:pt x="505" y="56"/>
                  </a:lnTo>
                  <a:lnTo>
                    <a:pt x="449" y="38"/>
                  </a:lnTo>
                  <a:lnTo>
                    <a:pt x="393" y="19"/>
                  </a:lnTo>
                  <a:lnTo>
                    <a:pt x="31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93" name="Google Shape;693;p25"/>
          <p:cNvGrpSpPr/>
          <p:nvPr/>
        </p:nvGrpSpPr>
        <p:grpSpPr>
          <a:xfrm rot="-5400000">
            <a:off x="8325619" y="4151733"/>
            <a:ext cx="921351" cy="178180"/>
            <a:chOff x="5589725" y="3057300"/>
            <a:chExt cx="352900" cy="68250"/>
          </a:xfrm>
        </p:grpSpPr>
        <p:sp>
          <p:nvSpPr>
            <p:cNvPr id="694" name="Google Shape;694;p25"/>
            <p:cNvSpPr/>
            <p:nvPr/>
          </p:nvSpPr>
          <p:spPr>
            <a:xfrm>
              <a:off x="5589725" y="3057300"/>
              <a:ext cx="16375" cy="15900"/>
            </a:xfrm>
            <a:custGeom>
              <a:rect b="b" l="l" r="r" t="t"/>
              <a:pathLst>
                <a:path extrusionOk="0" h="636" w="655">
                  <a:moveTo>
                    <a:pt x="262" y="0"/>
                  </a:moveTo>
                  <a:lnTo>
                    <a:pt x="206" y="19"/>
                  </a:lnTo>
                  <a:lnTo>
                    <a:pt x="150" y="56"/>
                  </a:lnTo>
                  <a:lnTo>
                    <a:pt x="94" y="94"/>
                  </a:lnTo>
                  <a:lnTo>
                    <a:pt x="57" y="150"/>
                  </a:lnTo>
                  <a:lnTo>
                    <a:pt x="38" y="187"/>
                  </a:lnTo>
                  <a:lnTo>
                    <a:pt x="19" y="262"/>
                  </a:lnTo>
                  <a:lnTo>
                    <a:pt x="1" y="318"/>
                  </a:lnTo>
                  <a:lnTo>
                    <a:pt x="19" y="393"/>
                  </a:lnTo>
                  <a:lnTo>
                    <a:pt x="38" y="449"/>
                  </a:lnTo>
                  <a:lnTo>
                    <a:pt x="57" y="505"/>
                  </a:lnTo>
                  <a:lnTo>
                    <a:pt x="94" y="542"/>
                  </a:lnTo>
                  <a:lnTo>
                    <a:pt x="150" y="580"/>
                  </a:lnTo>
                  <a:lnTo>
                    <a:pt x="206" y="617"/>
                  </a:lnTo>
                  <a:lnTo>
                    <a:pt x="262" y="636"/>
                  </a:lnTo>
                  <a:lnTo>
                    <a:pt x="393" y="636"/>
                  </a:lnTo>
                  <a:lnTo>
                    <a:pt x="449" y="617"/>
                  </a:lnTo>
                  <a:lnTo>
                    <a:pt x="505" y="580"/>
                  </a:lnTo>
                  <a:lnTo>
                    <a:pt x="561" y="542"/>
                  </a:lnTo>
                  <a:lnTo>
                    <a:pt x="599" y="505"/>
                  </a:lnTo>
                  <a:lnTo>
                    <a:pt x="617" y="449"/>
                  </a:lnTo>
                  <a:lnTo>
                    <a:pt x="636" y="393"/>
                  </a:lnTo>
                  <a:lnTo>
                    <a:pt x="655" y="318"/>
                  </a:lnTo>
                  <a:lnTo>
                    <a:pt x="636" y="262"/>
                  </a:lnTo>
                  <a:lnTo>
                    <a:pt x="617" y="187"/>
                  </a:lnTo>
                  <a:lnTo>
                    <a:pt x="599" y="150"/>
                  </a:lnTo>
                  <a:lnTo>
                    <a:pt x="561" y="94"/>
                  </a:lnTo>
                  <a:lnTo>
                    <a:pt x="505" y="56"/>
                  </a:lnTo>
                  <a:lnTo>
                    <a:pt x="449" y="19"/>
                  </a:lnTo>
                  <a:lnTo>
                    <a:pt x="39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5" name="Google Shape;695;p25"/>
            <p:cNvSpPr/>
            <p:nvPr/>
          </p:nvSpPr>
          <p:spPr>
            <a:xfrm>
              <a:off x="5657025" y="3057300"/>
              <a:ext cx="16375" cy="15900"/>
            </a:xfrm>
            <a:custGeom>
              <a:rect b="b" l="l" r="r" t="t"/>
              <a:pathLst>
                <a:path extrusionOk="0" h="636" w="655">
                  <a:moveTo>
                    <a:pt x="262" y="0"/>
                  </a:moveTo>
                  <a:lnTo>
                    <a:pt x="206" y="19"/>
                  </a:lnTo>
                  <a:lnTo>
                    <a:pt x="150" y="56"/>
                  </a:lnTo>
                  <a:lnTo>
                    <a:pt x="94" y="94"/>
                  </a:lnTo>
                  <a:lnTo>
                    <a:pt x="57" y="150"/>
                  </a:lnTo>
                  <a:lnTo>
                    <a:pt x="38" y="187"/>
                  </a:lnTo>
                  <a:lnTo>
                    <a:pt x="19" y="262"/>
                  </a:lnTo>
                  <a:lnTo>
                    <a:pt x="1" y="318"/>
                  </a:lnTo>
                  <a:lnTo>
                    <a:pt x="19" y="393"/>
                  </a:lnTo>
                  <a:lnTo>
                    <a:pt x="38" y="449"/>
                  </a:lnTo>
                  <a:lnTo>
                    <a:pt x="57" y="505"/>
                  </a:lnTo>
                  <a:lnTo>
                    <a:pt x="94" y="542"/>
                  </a:lnTo>
                  <a:lnTo>
                    <a:pt x="150" y="580"/>
                  </a:lnTo>
                  <a:lnTo>
                    <a:pt x="206" y="617"/>
                  </a:lnTo>
                  <a:lnTo>
                    <a:pt x="262" y="636"/>
                  </a:lnTo>
                  <a:lnTo>
                    <a:pt x="393" y="636"/>
                  </a:lnTo>
                  <a:lnTo>
                    <a:pt x="449" y="617"/>
                  </a:lnTo>
                  <a:lnTo>
                    <a:pt x="505" y="580"/>
                  </a:lnTo>
                  <a:lnTo>
                    <a:pt x="561" y="542"/>
                  </a:lnTo>
                  <a:lnTo>
                    <a:pt x="599" y="505"/>
                  </a:lnTo>
                  <a:lnTo>
                    <a:pt x="617" y="449"/>
                  </a:lnTo>
                  <a:lnTo>
                    <a:pt x="636" y="393"/>
                  </a:lnTo>
                  <a:lnTo>
                    <a:pt x="655" y="318"/>
                  </a:lnTo>
                  <a:lnTo>
                    <a:pt x="636" y="262"/>
                  </a:lnTo>
                  <a:lnTo>
                    <a:pt x="617" y="187"/>
                  </a:lnTo>
                  <a:lnTo>
                    <a:pt x="599" y="150"/>
                  </a:lnTo>
                  <a:lnTo>
                    <a:pt x="561" y="94"/>
                  </a:lnTo>
                  <a:lnTo>
                    <a:pt x="505" y="56"/>
                  </a:lnTo>
                  <a:lnTo>
                    <a:pt x="449" y="19"/>
                  </a:lnTo>
                  <a:lnTo>
                    <a:pt x="39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6" name="Google Shape;696;p25"/>
            <p:cNvSpPr/>
            <p:nvPr/>
          </p:nvSpPr>
          <p:spPr>
            <a:xfrm>
              <a:off x="5724800" y="3057300"/>
              <a:ext cx="15900" cy="15900"/>
            </a:xfrm>
            <a:custGeom>
              <a:rect b="b" l="l" r="r" t="t"/>
              <a:pathLst>
                <a:path extrusionOk="0" h="636" w="636">
                  <a:moveTo>
                    <a:pt x="243" y="0"/>
                  </a:moveTo>
                  <a:lnTo>
                    <a:pt x="187" y="19"/>
                  </a:lnTo>
                  <a:lnTo>
                    <a:pt x="131" y="56"/>
                  </a:lnTo>
                  <a:lnTo>
                    <a:pt x="94" y="94"/>
                  </a:lnTo>
                  <a:lnTo>
                    <a:pt x="56" y="150"/>
                  </a:lnTo>
                  <a:lnTo>
                    <a:pt x="19" y="187"/>
                  </a:lnTo>
                  <a:lnTo>
                    <a:pt x="0" y="262"/>
                  </a:lnTo>
                  <a:lnTo>
                    <a:pt x="0" y="318"/>
                  </a:lnTo>
                  <a:lnTo>
                    <a:pt x="0" y="393"/>
                  </a:lnTo>
                  <a:lnTo>
                    <a:pt x="19" y="449"/>
                  </a:lnTo>
                  <a:lnTo>
                    <a:pt x="56" y="505"/>
                  </a:lnTo>
                  <a:lnTo>
                    <a:pt x="94" y="542"/>
                  </a:lnTo>
                  <a:lnTo>
                    <a:pt x="131" y="580"/>
                  </a:lnTo>
                  <a:lnTo>
                    <a:pt x="187" y="617"/>
                  </a:lnTo>
                  <a:lnTo>
                    <a:pt x="243" y="636"/>
                  </a:lnTo>
                  <a:lnTo>
                    <a:pt x="374" y="636"/>
                  </a:lnTo>
                  <a:lnTo>
                    <a:pt x="430" y="617"/>
                  </a:lnTo>
                  <a:lnTo>
                    <a:pt x="486" y="580"/>
                  </a:lnTo>
                  <a:lnTo>
                    <a:pt x="542" y="542"/>
                  </a:lnTo>
                  <a:lnTo>
                    <a:pt x="580" y="505"/>
                  </a:lnTo>
                  <a:lnTo>
                    <a:pt x="617" y="449"/>
                  </a:lnTo>
                  <a:lnTo>
                    <a:pt x="636" y="393"/>
                  </a:lnTo>
                  <a:lnTo>
                    <a:pt x="636" y="318"/>
                  </a:lnTo>
                  <a:lnTo>
                    <a:pt x="636" y="262"/>
                  </a:lnTo>
                  <a:lnTo>
                    <a:pt x="617" y="187"/>
                  </a:lnTo>
                  <a:lnTo>
                    <a:pt x="580" y="150"/>
                  </a:lnTo>
                  <a:lnTo>
                    <a:pt x="542" y="94"/>
                  </a:lnTo>
                  <a:lnTo>
                    <a:pt x="486" y="56"/>
                  </a:lnTo>
                  <a:lnTo>
                    <a:pt x="430" y="19"/>
                  </a:lnTo>
                  <a:lnTo>
                    <a:pt x="37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7" name="Google Shape;697;p25"/>
            <p:cNvSpPr/>
            <p:nvPr/>
          </p:nvSpPr>
          <p:spPr>
            <a:xfrm>
              <a:off x="5792100" y="3057300"/>
              <a:ext cx="15900" cy="15900"/>
            </a:xfrm>
            <a:custGeom>
              <a:rect b="b" l="l" r="r" t="t"/>
              <a:pathLst>
                <a:path extrusionOk="0" h="636" w="636">
                  <a:moveTo>
                    <a:pt x="243" y="0"/>
                  </a:moveTo>
                  <a:lnTo>
                    <a:pt x="187" y="19"/>
                  </a:lnTo>
                  <a:lnTo>
                    <a:pt x="131" y="56"/>
                  </a:lnTo>
                  <a:lnTo>
                    <a:pt x="94" y="94"/>
                  </a:lnTo>
                  <a:lnTo>
                    <a:pt x="56" y="150"/>
                  </a:lnTo>
                  <a:lnTo>
                    <a:pt x="19" y="187"/>
                  </a:lnTo>
                  <a:lnTo>
                    <a:pt x="0" y="262"/>
                  </a:lnTo>
                  <a:lnTo>
                    <a:pt x="0" y="318"/>
                  </a:lnTo>
                  <a:lnTo>
                    <a:pt x="0" y="393"/>
                  </a:lnTo>
                  <a:lnTo>
                    <a:pt x="19" y="449"/>
                  </a:lnTo>
                  <a:lnTo>
                    <a:pt x="56" y="505"/>
                  </a:lnTo>
                  <a:lnTo>
                    <a:pt x="94" y="542"/>
                  </a:lnTo>
                  <a:lnTo>
                    <a:pt x="131" y="580"/>
                  </a:lnTo>
                  <a:lnTo>
                    <a:pt x="187" y="617"/>
                  </a:lnTo>
                  <a:lnTo>
                    <a:pt x="243" y="636"/>
                  </a:lnTo>
                  <a:lnTo>
                    <a:pt x="374" y="636"/>
                  </a:lnTo>
                  <a:lnTo>
                    <a:pt x="449" y="617"/>
                  </a:lnTo>
                  <a:lnTo>
                    <a:pt x="486" y="580"/>
                  </a:lnTo>
                  <a:lnTo>
                    <a:pt x="542" y="542"/>
                  </a:lnTo>
                  <a:lnTo>
                    <a:pt x="580" y="505"/>
                  </a:lnTo>
                  <a:lnTo>
                    <a:pt x="617" y="449"/>
                  </a:lnTo>
                  <a:lnTo>
                    <a:pt x="636" y="393"/>
                  </a:lnTo>
                  <a:lnTo>
                    <a:pt x="636" y="318"/>
                  </a:lnTo>
                  <a:lnTo>
                    <a:pt x="636" y="262"/>
                  </a:lnTo>
                  <a:lnTo>
                    <a:pt x="617" y="187"/>
                  </a:lnTo>
                  <a:lnTo>
                    <a:pt x="580" y="150"/>
                  </a:lnTo>
                  <a:lnTo>
                    <a:pt x="542" y="94"/>
                  </a:lnTo>
                  <a:lnTo>
                    <a:pt x="486" y="56"/>
                  </a:lnTo>
                  <a:lnTo>
                    <a:pt x="449" y="19"/>
                  </a:lnTo>
                  <a:lnTo>
                    <a:pt x="37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8" name="Google Shape;698;p25"/>
            <p:cNvSpPr/>
            <p:nvPr/>
          </p:nvSpPr>
          <p:spPr>
            <a:xfrm>
              <a:off x="5859400" y="3057300"/>
              <a:ext cx="15900" cy="15900"/>
            </a:xfrm>
            <a:custGeom>
              <a:rect b="b" l="l" r="r" t="t"/>
              <a:pathLst>
                <a:path extrusionOk="0" h="636" w="636">
                  <a:moveTo>
                    <a:pt x="262" y="0"/>
                  </a:moveTo>
                  <a:lnTo>
                    <a:pt x="187" y="19"/>
                  </a:lnTo>
                  <a:lnTo>
                    <a:pt x="131" y="56"/>
                  </a:lnTo>
                  <a:lnTo>
                    <a:pt x="94" y="94"/>
                  </a:lnTo>
                  <a:lnTo>
                    <a:pt x="56" y="150"/>
                  </a:lnTo>
                  <a:lnTo>
                    <a:pt x="19" y="187"/>
                  </a:lnTo>
                  <a:lnTo>
                    <a:pt x="0" y="262"/>
                  </a:lnTo>
                  <a:lnTo>
                    <a:pt x="0" y="318"/>
                  </a:lnTo>
                  <a:lnTo>
                    <a:pt x="0" y="393"/>
                  </a:lnTo>
                  <a:lnTo>
                    <a:pt x="19" y="449"/>
                  </a:lnTo>
                  <a:lnTo>
                    <a:pt x="56" y="505"/>
                  </a:lnTo>
                  <a:lnTo>
                    <a:pt x="94" y="542"/>
                  </a:lnTo>
                  <a:lnTo>
                    <a:pt x="131" y="580"/>
                  </a:lnTo>
                  <a:lnTo>
                    <a:pt x="187" y="617"/>
                  </a:lnTo>
                  <a:lnTo>
                    <a:pt x="262" y="636"/>
                  </a:lnTo>
                  <a:lnTo>
                    <a:pt x="374" y="636"/>
                  </a:lnTo>
                  <a:lnTo>
                    <a:pt x="449" y="617"/>
                  </a:lnTo>
                  <a:lnTo>
                    <a:pt x="505" y="580"/>
                  </a:lnTo>
                  <a:lnTo>
                    <a:pt x="543" y="542"/>
                  </a:lnTo>
                  <a:lnTo>
                    <a:pt x="580" y="505"/>
                  </a:lnTo>
                  <a:lnTo>
                    <a:pt x="617" y="449"/>
                  </a:lnTo>
                  <a:lnTo>
                    <a:pt x="636" y="393"/>
                  </a:lnTo>
                  <a:lnTo>
                    <a:pt x="636" y="318"/>
                  </a:lnTo>
                  <a:lnTo>
                    <a:pt x="636" y="262"/>
                  </a:lnTo>
                  <a:lnTo>
                    <a:pt x="617" y="187"/>
                  </a:lnTo>
                  <a:lnTo>
                    <a:pt x="580" y="150"/>
                  </a:lnTo>
                  <a:lnTo>
                    <a:pt x="543" y="94"/>
                  </a:lnTo>
                  <a:lnTo>
                    <a:pt x="505" y="56"/>
                  </a:lnTo>
                  <a:lnTo>
                    <a:pt x="449" y="19"/>
                  </a:lnTo>
                  <a:lnTo>
                    <a:pt x="37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9" name="Google Shape;699;p25"/>
            <p:cNvSpPr/>
            <p:nvPr/>
          </p:nvSpPr>
          <p:spPr>
            <a:xfrm>
              <a:off x="5926700" y="3057300"/>
              <a:ext cx="15925" cy="15900"/>
            </a:xfrm>
            <a:custGeom>
              <a:rect b="b" l="l" r="r" t="t"/>
              <a:pathLst>
                <a:path extrusionOk="0" h="636" w="637">
                  <a:moveTo>
                    <a:pt x="262" y="0"/>
                  </a:moveTo>
                  <a:lnTo>
                    <a:pt x="187" y="19"/>
                  </a:lnTo>
                  <a:lnTo>
                    <a:pt x="150" y="56"/>
                  </a:lnTo>
                  <a:lnTo>
                    <a:pt x="94" y="94"/>
                  </a:lnTo>
                  <a:lnTo>
                    <a:pt x="56" y="150"/>
                  </a:lnTo>
                  <a:lnTo>
                    <a:pt x="19" y="187"/>
                  </a:lnTo>
                  <a:lnTo>
                    <a:pt x="0" y="262"/>
                  </a:lnTo>
                  <a:lnTo>
                    <a:pt x="0" y="318"/>
                  </a:lnTo>
                  <a:lnTo>
                    <a:pt x="0" y="393"/>
                  </a:lnTo>
                  <a:lnTo>
                    <a:pt x="19" y="449"/>
                  </a:lnTo>
                  <a:lnTo>
                    <a:pt x="56" y="505"/>
                  </a:lnTo>
                  <a:lnTo>
                    <a:pt x="94" y="542"/>
                  </a:lnTo>
                  <a:lnTo>
                    <a:pt x="150" y="580"/>
                  </a:lnTo>
                  <a:lnTo>
                    <a:pt x="187" y="617"/>
                  </a:lnTo>
                  <a:lnTo>
                    <a:pt x="262" y="636"/>
                  </a:lnTo>
                  <a:lnTo>
                    <a:pt x="393" y="636"/>
                  </a:lnTo>
                  <a:lnTo>
                    <a:pt x="449" y="617"/>
                  </a:lnTo>
                  <a:lnTo>
                    <a:pt x="505" y="580"/>
                  </a:lnTo>
                  <a:lnTo>
                    <a:pt x="543" y="542"/>
                  </a:lnTo>
                  <a:lnTo>
                    <a:pt x="580" y="505"/>
                  </a:lnTo>
                  <a:lnTo>
                    <a:pt x="617" y="449"/>
                  </a:lnTo>
                  <a:lnTo>
                    <a:pt x="636" y="393"/>
                  </a:lnTo>
                  <a:lnTo>
                    <a:pt x="636" y="318"/>
                  </a:lnTo>
                  <a:lnTo>
                    <a:pt x="636" y="262"/>
                  </a:lnTo>
                  <a:lnTo>
                    <a:pt x="617" y="187"/>
                  </a:lnTo>
                  <a:lnTo>
                    <a:pt x="580" y="150"/>
                  </a:lnTo>
                  <a:lnTo>
                    <a:pt x="543" y="94"/>
                  </a:lnTo>
                  <a:lnTo>
                    <a:pt x="505" y="56"/>
                  </a:lnTo>
                  <a:lnTo>
                    <a:pt x="449" y="19"/>
                  </a:lnTo>
                  <a:lnTo>
                    <a:pt x="39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0" name="Google Shape;700;p25"/>
            <p:cNvSpPr/>
            <p:nvPr/>
          </p:nvSpPr>
          <p:spPr>
            <a:xfrm>
              <a:off x="5589725" y="3109175"/>
              <a:ext cx="16375" cy="16375"/>
            </a:xfrm>
            <a:custGeom>
              <a:rect b="b" l="l" r="r" t="t"/>
              <a:pathLst>
                <a:path extrusionOk="0" h="655" w="655">
                  <a:moveTo>
                    <a:pt x="318" y="0"/>
                  </a:moveTo>
                  <a:lnTo>
                    <a:pt x="262" y="19"/>
                  </a:lnTo>
                  <a:lnTo>
                    <a:pt x="206" y="38"/>
                  </a:lnTo>
                  <a:lnTo>
                    <a:pt x="150" y="56"/>
                  </a:lnTo>
                  <a:lnTo>
                    <a:pt x="94" y="94"/>
                  </a:lnTo>
                  <a:lnTo>
                    <a:pt x="57" y="150"/>
                  </a:lnTo>
                  <a:lnTo>
                    <a:pt x="38" y="206"/>
                  </a:lnTo>
                  <a:lnTo>
                    <a:pt x="19" y="262"/>
                  </a:lnTo>
                  <a:lnTo>
                    <a:pt x="1" y="318"/>
                  </a:lnTo>
                  <a:lnTo>
                    <a:pt x="19" y="393"/>
                  </a:lnTo>
                  <a:lnTo>
                    <a:pt x="38" y="449"/>
                  </a:lnTo>
                  <a:lnTo>
                    <a:pt x="57" y="505"/>
                  </a:lnTo>
                  <a:lnTo>
                    <a:pt x="94" y="561"/>
                  </a:lnTo>
                  <a:lnTo>
                    <a:pt x="150" y="598"/>
                  </a:lnTo>
                  <a:lnTo>
                    <a:pt x="206" y="617"/>
                  </a:lnTo>
                  <a:lnTo>
                    <a:pt x="262" y="636"/>
                  </a:lnTo>
                  <a:lnTo>
                    <a:pt x="318" y="654"/>
                  </a:lnTo>
                  <a:lnTo>
                    <a:pt x="393" y="636"/>
                  </a:lnTo>
                  <a:lnTo>
                    <a:pt x="449" y="617"/>
                  </a:lnTo>
                  <a:lnTo>
                    <a:pt x="505" y="598"/>
                  </a:lnTo>
                  <a:lnTo>
                    <a:pt x="561" y="561"/>
                  </a:lnTo>
                  <a:lnTo>
                    <a:pt x="599" y="505"/>
                  </a:lnTo>
                  <a:lnTo>
                    <a:pt x="617" y="449"/>
                  </a:lnTo>
                  <a:lnTo>
                    <a:pt x="636" y="393"/>
                  </a:lnTo>
                  <a:lnTo>
                    <a:pt x="655" y="318"/>
                  </a:lnTo>
                  <a:lnTo>
                    <a:pt x="636" y="262"/>
                  </a:lnTo>
                  <a:lnTo>
                    <a:pt x="617" y="206"/>
                  </a:lnTo>
                  <a:lnTo>
                    <a:pt x="599" y="150"/>
                  </a:lnTo>
                  <a:lnTo>
                    <a:pt x="561" y="94"/>
                  </a:lnTo>
                  <a:lnTo>
                    <a:pt x="505" y="56"/>
                  </a:lnTo>
                  <a:lnTo>
                    <a:pt x="449" y="38"/>
                  </a:lnTo>
                  <a:lnTo>
                    <a:pt x="393" y="19"/>
                  </a:lnTo>
                  <a:lnTo>
                    <a:pt x="31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1" name="Google Shape;701;p25"/>
            <p:cNvSpPr/>
            <p:nvPr/>
          </p:nvSpPr>
          <p:spPr>
            <a:xfrm>
              <a:off x="5657025" y="3109175"/>
              <a:ext cx="16375" cy="16375"/>
            </a:xfrm>
            <a:custGeom>
              <a:rect b="b" l="l" r="r" t="t"/>
              <a:pathLst>
                <a:path extrusionOk="0" h="655" w="655">
                  <a:moveTo>
                    <a:pt x="337" y="0"/>
                  </a:moveTo>
                  <a:lnTo>
                    <a:pt x="262" y="19"/>
                  </a:lnTo>
                  <a:lnTo>
                    <a:pt x="206" y="38"/>
                  </a:lnTo>
                  <a:lnTo>
                    <a:pt x="150" y="56"/>
                  </a:lnTo>
                  <a:lnTo>
                    <a:pt x="94" y="94"/>
                  </a:lnTo>
                  <a:lnTo>
                    <a:pt x="57" y="150"/>
                  </a:lnTo>
                  <a:lnTo>
                    <a:pt x="38" y="206"/>
                  </a:lnTo>
                  <a:lnTo>
                    <a:pt x="19" y="262"/>
                  </a:lnTo>
                  <a:lnTo>
                    <a:pt x="1" y="318"/>
                  </a:lnTo>
                  <a:lnTo>
                    <a:pt x="19" y="393"/>
                  </a:lnTo>
                  <a:lnTo>
                    <a:pt x="38" y="449"/>
                  </a:lnTo>
                  <a:lnTo>
                    <a:pt x="57" y="505"/>
                  </a:lnTo>
                  <a:lnTo>
                    <a:pt x="94" y="561"/>
                  </a:lnTo>
                  <a:lnTo>
                    <a:pt x="150" y="598"/>
                  </a:lnTo>
                  <a:lnTo>
                    <a:pt x="206" y="617"/>
                  </a:lnTo>
                  <a:lnTo>
                    <a:pt x="262" y="636"/>
                  </a:lnTo>
                  <a:lnTo>
                    <a:pt x="337" y="654"/>
                  </a:lnTo>
                  <a:lnTo>
                    <a:pt x="393" y="636"/>
                  </a:lnTo>
                  <a:lnTo>
                    <a:pt x="449" y="617"/>
                  </a:lnTo>
                  <a:lnTo>
                    <a:pt x="505" y="598"/>
                  </a:lnTo>
                  <a:lnTo>
                    <a:pt x="561" y="561"/>
                  </a:lnTo>
                  <a:lnTo>
                    <a:pt x="599" y="505"/>
                  </a:lnTo>
                  <a:lnTo>
                    <a:pt x="617" y="449"/>
                  </a:lnTo>
                  <a:lnTo>
                    <a:pt x="636" y="393"/>
                  </a:lnTo>
                  <a:lnTo>
                    <a:pt x="655" y="318"/>
                  </a:lnTo>
                  <a:lnTo>
                    <a:pt x="636" y="262"/>
                  </a:lnTo>
                  <a:lnTo>
                    <a:pt x="617" y="206"/>
                  </a:lnTo>
                  <a:lnTo>
                    <a:pt x="599" y="150"/>
                  </a:lnTo>
                  <a:lnTo>
                    <a:pt x="561" y="94"/>
                  </a:lnTo>
                  <a:lnTo>
                    <a:pt x="505" y="56"/>
                  </a:lnTo>
                  <a:lnTo>
                    <a:pt x="449" y="38"/>
                  </a:lnTo>
                  <a:lnTo>
                    <a:pt x="393" y="19"/>
                  </a:lnTo>
                  <a:lnTo>
                    <a:pt x="337"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2" name="Google Shape;702;p25"/>
            <p:cNvSpPr/>
            <p:nvPr/>
          </p:nvSpPr>
          <p:spPr>
            <a:xfrm>
              <a:off x="5724800" y="3109175"/>
              <a:ext cx="15900" cy="16375"/>
            </a:xfrm>
            <a:custGeom>
              <a:rect b="b" l="l" r="r" t="t"/>
              <a:pathLst>
                <a:path extrusionOk="0" h="655" w="636">
                  <a:moveTo>
                    <a:pt x="318" y="0"/>
                  </a:moveTo>
                  <a:lnTo>
                    <a:pt x="243" y="19"/>
                  </a:lnTo>
                  <a:lnTo>
                    <a:pt x="187" y="38"/>
                  </a:lnTo>
                  <a:lnTo>
                    <a:pt x="131" y="56"/>
                  </a:lnTo>
                  <a:lnTo>
                    <a:pt x="94" y="94"/>
                  </a:lnTo>
                  <a:lnTo>
                    <a:pt x="56" y="150"/>
                  </a:lnTo>
                  <a:lnTo>
                    <a:pt x="19" y="206"/>
                  </a:lnTo>
                  <a:lnTo>
                    <a:pt x="0" y="262"/>
                  </a:lnTo>
                  <a:lnTo>
                    <a:pt x="0" y="318"/>
                  </a:lnTo>
                  <a:lnTo>
                    <a:pt x="0" y="393"/>
                  </a:lnTo>
                  <a:lnTo>
                    <a:pt x="19" y="449"/>
                  </a:lnTo>
                  <a:lnTo>
                    <a:pt x="56" y="505"/>
                  </a:lnTo>
                  <a:lnTo>
                    <a:pt x="94" y="561"/>
                  </a:lnTo>
                  <a:lnTo>
                    <a:pt x="131" y="598"/>
                  </a:lnTo>
                  <a:lnTo>
                    <a:pt x="187" y="617"/>
                  </a:lnTo>
                  <a:lnTo>
                    <a:pt x="243" y="636"/>
                  </a:lnTo>
                  <a:lnTo>
                    <a:pt x="318" y="654"/>
                  </a:lnTo>
                  <a:lnTo>
                    <a:pt x="374" y="636"/>
                  </a:lnTo>
                  <a:lnTo>
                    <a:pt x="430" y="617"/>
                  </a:lnTo>
                  <a:lnTo>
                    <a:pt x="486" y="598"/>
                  </a:lnTo>
                  <a:lnTo>
                    <a:pt x="542" y="561"/>
                  </a:lnTo>
                  <a:lnTo>
                    <a:pt x="580" y="505"/>
                  </a:lnTo>
                  <a:lnTo>
                    <a:pt x="617" y="449"/>
                  </a:lnTo>
                  <a:lnTo>
                    <a:pt x="636" y="393"/>
                  </a:lnTo>
                  <a:lnTo>
                    <a:pt x="636" y="318"/>
                  </a:lnTo>
                  <a:lnTo>
                    <a:pt x="636" y="262"/>
                  </a:lnTo>
                  <a:lnTo>
                    <a:pt x="617" y="206"/>
                  </a:lnTo>
                  <a:lnTo>
                    <a:pt x="580" y="150"/>
                  </a:lnTo>
                  <a:lnTo>
                    <a:pt x="542" y="94"/>
                  </a:lnTo>
                  <a:lnTo>
                    <a:pt x="486" y="56"/>
                  </a:lnTo>
                  <a:lnTo>
                    <a:pt x="430" y="38"/>
                  </a:lnTo>
                  <a:lnTo>
                    <a:pt x="374" y="19"/>
                  </a:lnTo>
                  <a:lnTo>
                    <a:pt x="31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3" name="Google Shape;703;p25"/>
            <p:cNvSpPr/>
            <p:nvPr/>
          </p:nvSpPr>
          <p:spPr>
            <a:xfrm>
              <a:off x="5792100" y="3109175"/>
              <a:ext cx="15900" cy="16375"/>
            </a:xfrm>
            <a:custGeom>
              <a:rect b="b" l="l" r="r" t="t"/>
              <a:pathLst>
                <a:path extrusionOk="0" h="655" w="636">
                  <a:moveTo>
                    <a:pt x="318" y="0"/>
                  </a:moveTo>
                  <a:lnTo>
                    <a:pt x="243" y="19"/>
                  </a:lnTo>
                  <a:lnTo>
                    <a:pt x="187" y="38"/>
                  </a:lnTo>
                  <a:lnTo>
                    <a:pt x="131" y="56"/>
                  </a:lnTo>
                  <a:lnTo>
                    <a:pt x="94" y="94"/>
                  </a:lnTo>
                  <a:lnTo>
                    <a:pt x="56" y="150"/>
                  </a:lnTo>
                  <a:lnTo>
                    <a:pt x="19" y="206"/>
                  </a:lnTo>
                  <a:lnTo>
                    <a:pt x="0" y="262"/>
                  </a:lnTo>
                  <a:lnTo>
                    <a:pt x="0" y="318"/>
                  </a:lnTo>
                  <a:lnTo>
                    <a:pt x="0" y="393"/>
                  </a:lnTo>
                  <a:lnTo>
                    <a:pt x="19" y="449"/>
                  </a:lnTo>
                  <a:lnTo>
                    <a:pt x="56" y="505"/>
                  </a:lnTo>
                  <a:lnTo>
                    <a:pt x="94" y="561"/>
                  </a:lnTo>
                  <a:lnTo>
                    <a:pt x="131" y="598"/>
                  </a:lnTo>
                  <a:lnTo>
                    <a:pt x="187" y="617"/>
                  </a:lnTo>
                  <a:lnTo>
                    <a:pt x="243" y="636"/>
                  </a:lnTo>
                  <a:lnTo>
                    <a:pt x="318" y="654"/>
                  </a:lnTo>
                  <a:lnTo>
                    <a:pt x="374" y="636"/>
                  </a:lnTo>
                  <a:lnTo>
                    <a:pt x="449" y="617"/>
                  </a:lnTo>
                  <a:lnTo>
                    <a:pt x="486" y="598"/>
                  </a:lnTo>
                  <a:lnTo>
                    <a:pt x="542" y="561"/>
                  </a:lnTo>
                  <a:lnTo>
                    <a:pt x="580" y="505"/>
                  </a:lnTo>
                  <a:lnTo>
                    <a:pt x="617" y="449"/>
                  </a:lnTo>
                  <a:lnTo>
                    <a:pt x="636" y="393"/>
                  </a:lnTo>
                  <a:lnTo>
                    <a:pt x="636" y="318"/>
                  </a:lnTo>
                  <a:lnTo>
                    <a:pt x="636" y="262"/>
                  </a:lnTo>
                  <a:lnTo>
                    <a:pt x="617" y="206"/>
                  </a:lnTo>
                  <a:lnTo>
                    <a:pt x="580" y="150"/>
                  </a:lnTo>
                  <a:lnTo>
                    <a:pt x="542" y="94"/>
                  </a:lnTo>
                  <a:lnTo>
                    <a:pt x="486" y="56"/>
                  </a:lnTo>
                  <a:lnTo>
                    <a:pt x="449" y="38"/>
                  </a:lnTo>
                  <a:lnTo>
                    <a:pt x="374" y="19"/>
                  </a:lnTo>
                  <a:lnTo>
                    <a:pt x="31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4" name="Google Shape;704;p25"/>
            <p:cNvSpPr/>
            <p:nvPr/>
          </p:nvSpPr>
          <p:spPr>
            <a:xfrm>
              <a:off x="5859400" y="3109175"/>
              <a:ext cx="15900" cy="16375"/>
            </a:xfrm>
            <a:custGeom>
              <a:rect b="b" l="l" r="r" t="t"/>
              <a:pathLst>
                <a:path extrusionOk="0" h="655" w="636">
                  <a:moveTo>
                    <a:pt x="318" y="0"/>
                  </a:moveTo>
                  <a:lnTo>
                    <a:pt x="262" y="19"/>
                  </a:lnTo>
                  <a:lnTo>
                    <a:pt x="187" y="38"/>
                  </a:lnTo>
                  <a:lnTo>
                    <a:pt x="131" y="56"/>
                  </a:lnTo>
                  <a:lnTo>
                    <a:pt x="94" y="94"/>
                  </a:lnTo>
                  <a:lnTo>
                    <a:pt x="56" y="150"/>
                  </a:lnTo>
                  <a:lnTo>
                    <a:pt x="19" y="206"/>
                  </a:lnTo>
                  <a:lnTo>
                    <a:pt x="0" y="262"/>
                  </a:lnTo>
                  <a:lnTo>
                    <a:pt x="0" y="318"/>
                  </a:lnTo>
                  <a:lnTo>
                    <a:pt x="0" y="393"/>
                  </a:lnTo>
                  <a:lnTo>
                    <a:pt x="19" y="449"/>
                  </a:lnTo>
                  <a:lnTo>
                    <a:pt x="56" y="505"/>
                  </a:lnTo>
                  <a:lnTo>
                    <a:pt x="94" y="561"/>
                  </a:lnTo>
                  <a:lnTo>
                    <a:pt x="131" y="598"/>
                  </a:lnTo>
                  <a:lnTo>
                    <a:pt x="187" y="617"/>
                  </a:lnTo>
                  <a:lnTo>
                    <a:pt x="262" y="636"/>
                  </a:lnTo>
                  <a:lnTo>
                    <a:pt x="318" y="654"/>
                  </a:lnTo>
                  <a:lnTo>
                    <a:pt x="374" y="636"/>
                  </a:lnTo>
                  <a:lnTo>
                    <a:pt x="449" y="617"/>
                  </a:lnTo>
                  <a:lnTo>
                    <a:pt x="505" y="598"/>
                  </a:lnTo>
                  <a:lnTo>
                    <a:pt x="543" y="561"/>
                  </a:lnTo>
                  <a:lnTo>
                    <a:pt x="580" y="505"/>
                  </a:lnTo>
                  <a:lnTo>
                    <a:pt x="617" y="449"/>
                  </a:lnTo>
                  <a:lnTo>
                    <a:pt x="636" y="393"/>
                  </a:lnTo>
                  <a:lnTo>
                    <a:pt x="636" y="318"/>
                  </a:lnTo>
                  <a:lnTo>
                    <a:pt x="636" y="262"/>
                  </a:lnTo>
                  <a:lnTo>
                    <a:pt x="617" y="206"/>
                  </a:lnTo>
                  <a:lnTo>
                    <a:pt x="580" y="150"/>
                  </a:lnTo>
                  <a:lnTo>
                    <a:pt x="543" y="94"/>
                  </a:lnTo>
                  <a:lnTo>
                    <a:pt x="505" y="56"/>
                  </a:lnTo>
                  <a:lnTo>
                    <a:pt x="449" y="38"/>
                  </a:lnTo>
                  <a:lnTo>
                    <a:pt x="374" y="19"/>
                  </a:lnTo>
                  <a:lnTo>
                    <a:pt x="31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5" name="Google Shape;705;p25"/>
            <p:cNvSpPr/>
            <p:nvPr/>
          </p:nvSpPr>
          <p:spPr>
            <a:xfrm>
              <a:off x="5926700" y="3109175"/>
              <a:ext cx="15925" cy="16375"/>
            </a:xfrm>
            <a:custGeom>
              <a:rect b="b" l="l" r="r" t="t"/>
              <a:pathLst>
                <a:path extrusionOk="0" h="655" w="637">
                  <a:moveTo>
                    <a:pt x="318" y="0"/>
                  </a:moveTo>
                  <a:lnTo>
                    <a:pt x="262" y="19"/>
                  </a:lnTo>
                  <a:lnTo>
                    <a:pt x="187" y="38"/>
                  </a:lnTo>
                  <a:lnTo>
                    <a:pt x="150" y="56"/>
                  </a:lnTo>
                  <a:lnTo>
                    <a:pt x="94" y="94"/>
                  </a:lnTo>
                  <a:lnTo>
                    <a:pt x="56" y="150"/>
                  </a:lnTo>
                  <a:lnTo>
                    <a:pt x="19" y="206"/>
                  </a:lnTo>
                  <a:lnTo>
                    <a:pt x="0" y="262"/>
                  </a:lnTo>
                  <a:lnTo>
                    <a:pt x="0" y="318"/>
                  </a:lnTo>
                  <a:lnTo>
                    <a:pt x="0" y="393"/>
                  </a:lnTo>
                  <a:lnTo>
                    <a:pt x="19" y="449"/>
                  </a:lnTo>
                  <a:lnTo>
                    <a:pt x="56" y="505"/>
                  </a:lnTo>
                  <a:lnTo>
                    <a:pt x="94" y="561"/>
                  </a:lnTo>
                  <a:lnTo>
                    <a:pt x="150" y="598"/>
                  </a:lnTo>
                  <a:lnTo>
                    <a:pt x="187" y="617"/>
                  </a:lnTo>
                  <a:lnTo>
                    <a:pt x="262" y="636"/>
                  </a:lnTo>
                  <a:lnTo>
                    <a:pt x="318" y="654"/>
                  </a:lnTo>
                  <a:lnTo>
                    <a:pt x="393" y="636"/>
                  </a:lnTo>
                  <a:lnTo>
                    <a:pt x="449" y="617"/>
                  </a:lnTo>
                  <a:lnTo>
                    <a:pt x="505" y="598"/>
                  </a:lnTo>
                  <a:lnTo>
                    <a:pt x="543" y="561"/>
                  </a:lnTo>
                  <a:lnTo>
                    <a:pt x="580" y="505"/>
                  </a:lnTo>
                  <a:lnTo>
                    <a:pt x="617" y="449"/>
                  </a:lnTo>
                  <a:lnTo>
                    <a:pt x="636" y="393"/>
                  </a:lnTo>
                  <a:lnTo>
                    <a:pt x="636" y="318"/>
                  </a:lnTo>
                  <a:lnTo>
                    <a:pt x="636" y="262"/>
                  </a:lnTo>
                  <a:lnTo>
                    <a:pt x="617" y="206"/>
                  </a:lnTo>
                  <a:lnTo>
                    <a:pt x="580" y="150"/>
                  </a:lnTo>
                  <a:lnTo>
                    <a:pt x="543" y="94"/>
                  </a:lnTo>
                  <a:lnTo>
                    <a:pt x="505" y="56"/>
                  </a:lnTo>
                  <a:lnTo>
                    <a:pt x="449" y="38"/>
                  </a:lnTo>
                  <a:lnTo>
                    <a:pt x="393" y="19"/>
                  </a:lnTo>
                  <a:lnTo>
                    <a:pt x="31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06" name="Shape 706"/>
        <p:cNvGrpSpPr/>
        <p:nvPr/>
      </p:nvGrpSpPr>
      <p:grpSpPr>
        <a:xfrm>
          <a:off x="0" y="0"/>
          <a:ext cx="0" cy="0"/>
          <a:chOff x="0" y="0"/>
          <a:chExt cx="0" cy="0"/>
        </a:xfrm>
      </p:grpSpPr>
      <p:sp>
        <p:nvSpPr>
          <p:cNvPr id="707" name="Google Shape;707;p26"/>
          <p:cNvSpPr txBox="1"/>
          <p:nvPr>
            <p:ph type="title"/>
          </p:nvPr>
        </p:nvSpPr>
        <p:spPr>
          <a:xfrm>
            <a:off x="720000" y="445025"/>
            <a:ext cx="7704000" cy="572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708" name="Google Shape;708;p26"/>
          <p:cNvSpPr txBox="1"/>
          <p:nvPr>
            <p:ph idx="1" type="body"/>
          </p:nvPr>
        </p:nvSpPr>
        <p:spPr>
          <a:xfrm>
            <a:off x="720000" y="1152475"/>
            <a:ext cx="33222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709" name="Google Shape;709;p26"/>
          <p:cNvSpPr/>
          <p:nvPr/>
        </p:nvSpPr>
        <p:spPr>
          <a:xfrm>
            <a:off x="0" y="4826400"/>
            <a:ext cx="9144000" cy="317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grpSp>
        <p:nvGrpSpPr>
          <p:cNvPr id="710" name="Google Shape;710;p26"/>
          <p:cNvGrpSpPr/>
          <p:nvPr/>
        </p:nvGrpSpPr>
        <p:grpSpPr>
          <a:xfrm>
            <a:off x="-614971" y="4360034"/>
            <a:ext cx="1072603" cy="466362"/>
            <a:chOff x="3468800" y="239525"/>
            <a:chExt cx="843175" cy="365975"/>
          </a:xfrm>
        </p:grpSpPr>
        <p:sp>
          <p:nvSpPr>
            <p:cNvPr id="711" name="Google Shape;711;p26"/>
            <p:cNvSpPr/>
            <p:nvPr/>
          </p:nvSpPr>
          <p:spPr>
            <a:xfrm>
              <a:off x="3468800" y="576950"/>
              <a:ext cx="28550" cy="28550"/>
            </a:xfrm>
            <a:custGeom>
              <a:rect b="b" l="l" r="r" t="t"/>
              <a:pathLst>
                <a:path extrusionOk="0" fill="none" h="1142" w="1142">
                  <a:moveTo>
                    <a:pt x="1141" y="1141"/>
                  </a:moveTo>
                  <a:lnTo>
                    <a:pt x="1" y="1"/>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2" name="Google Shape;712;p26"/>
            <p:cNvSpPr/>
            <p:nvPr/>
          </p:nvSpPr>
          <p:spPr>
            <a:xfrm>
              <a:off x="3468800" y="510125"/>
              <a:ext cx="95850" cy="95375"/>
            </a:xfrm>
            <a:custGeom>
              <a:rect b="b" l="l" r="r" t="t"/>
              <a:pathLst>
                <a:path extrusionOk="0" fill="none" h="3815" w="3834">
                  <a:moveTo>
                    <a:pt x="1" y="0"/>
                  </a:moveTo>
                  <a:lnTo>
                    <a:pt x="3833" y="3814"/>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3" name="Google Shape;713;p26"/>
            <p:cNvSpPr/>
            <p:nvPr/>
          </p:nvSpPr>
          <p:spPr>
            <a:xfrm>
              <a:off x="3468800" y="442825"/>
              <a:ext cx="162675" cy="162675"/>
            </a:xfrm>
            <a:custGeom>
              <a:rect b="b" l="l" r="r" t="t"/>
              <a:pathLst>
                <a:path extrusionOk="0" fill="none" h="6507" w="6507">
                  <a:moveTo>
                    <a:pt x="1" y="0"/>
                  </a:moveTo>
                  <a:lnTo>
                    <a:pt x="6507" y="6506"/>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4" name="Google Shape;714;p26"/>
            <p:cNvSpPr/>
            <p:nvPr/>
          </p:nvSpPr>
          <p:spPr>
            <a:xfrm>
              <a:off x="3468800" y="375975"/>
              <a:ext cx="229975" cy="229525"/>
            </a:xfrm>
            <a:custGeom>
              <a:rect b="b" l="l" r="r" t="t"/>
              <a:pathLst>
                <a:path extrusionOk="0" fill="none" h="9181" w="9199">
                  <a:moveTo>
                    <a:pt x="1" y="1"/>
                  </a:moveTo>
                  <a:lnTo>
                    <a:pt x="9199" y="9180"/>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5" name="Google Shape;715;p26"/>
            <p:cNvSpPr/>
            <p:nvPr/>
          </p:nvSpPr>
          <p:spPr>
            <a:xfrm>
              <a:off x="3468800" y="308675"/>
              <a:ext cx="297275" cy="296825"/>
            </a:xfrm>
            <a:custGeom>
              <a:rect b="b" l="l" r="r" t="t"/>
              <a:pathLst>
                <a:path extrusionOk="0" fill="none" h="11873" w="11891">
                  <a:moveTo>
                    <a:pt x="1" y="1"/>
                  </a:moveTo>
                  <a:lnTo>
                    <a:pt x="11891" y="11872"/>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6" name="Google Shape;716;p26"/>
            <p:cNvSpPr/>
            <p:nvPr/>
          </p:nvSpPr>
          <p:spPr>
            <a:xfrm>
              <a:off x="3468800" y="241375"/>
              <a:ext cx="364125" cy="364125"/>
            </a:xfrm>
            <a:custGeom>
              <a:rect b="b" l="l" r="r" t="t"/>
              <a:pathLst>
                <a:path extrusionOk="0" fill="none" h="14565" w="14565">
                  <a:moveTo>
                    <a:pt x="1" y="1"/>
                  </a:moveTo>
                  <a:lnTo>
                    <a:pt x="14564" y="14564"/>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7" name="Google Shape;717;p26"/>
            <p:cNvSpPr/>
            <p:nvPr/>
          </p:nvSpPr>
          <p:spPr>
            <a:xfrm>
              <a:off x="3534250" y="239525"/>
              <a:ext cx="365975" cy="365975"/>
            </a:xfrm>
            <a:custGeom>
              <a:rect b="b" l="l" r="r" t="t"/>
              <a:pathLst>
                <a:path extrusionOk="0" fill="none" h="14639" w="14639">
                  <a:moveTo>
                    <a:pt x="0" y="0"/>
                  </a:moveTo>
                  <a:lnTo>
                    <a:pt x="14638" y="14638"/>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8" name="Google Shape;718;p26"/>
            <p:cNvSpPr/>
            <p:nvPr/>
          </p:nvSpPr>
          <p:spPr>
            <a:xfrm>
              <a:off x="3601075" y="239525"/>
              <a:ext cx="366450" cy="365975"/>
            </a:xfrm>
            <a:custGeom>
              <a:rect b="b" l="l" r="r" t="t"/>
              <a:pathLst>
                <a:path extrusionOk="0" fill="none" h="14639" w="14658">
                  <a:moveTo>
                    <a:pt x="0" y="0"/>
                  </a:moveTo>
                  <a:lnTo>
                    <a:pt x="14657" y="14638"/>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9" name="Google Shape;719;p26"/>
            <p:cNvSpPr/>
            <p:nvPr/>
          </p:nvSpPr>
          <p:spPr>
            <a:xfrm>
              <a:off x="3668375" y="239525"/>
              <a:ext cx="365975" cy="365975"/>
            </a:xfrm>
            <a:custGeom>
              <a:rect b="b" l="l" r="r" t="t"/>
              <a:pathLst>
                <a:path extrusionOk="0" fill="none" h="14639" w="14639">
                  <a:moveTo>
                    <a:pt x="1" y="0"/>
                  </a:moveTo>
                  <a:lnTo>
                    <a:pt x="14638" y="14638"/>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0" name="Google Shape;720;p26"/>
            <p:cNvSpPr/>
            <p:nvPr/>
          </p:nvSpPr>
          <p:spPr>
            <a:xfrm>
              <a:off x="3735200" y="239525"/>
              <a:ext cx="366450" cy="365975"/>
            </a:xfrm>
            <a:custGeom>
              <a:rect b="b" l="l" r="r" t="t"/>
              <a:pathLst>
                <a:path extrusionOk="0" fill="none" h="14639" w="14658">
                  <a:moveTo>
                    <a:pt x="1" y="0"/>
                  </a:moveTo>
                  <a:lnTo>
                    <a:pt x="14658" y="14638"/>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1" name="Google Shape;721;p26"/>
            <p:cNvSpPr/>
            <p:nvPr/>
          </p:nvSpPr>
          <p:spPr>
            <a:xfrm>
              <a:off x="3802500" y="239525"/>
              <a:ext cx="365975" cy="365975"/>
            </a:xfrm>
            <a:custGeom>
              <a:rect b="b" l="l" r="r" t="t"/>
              <a:pathLst>
                <a:path extrusionOk="0" fill="none" h="14639" w="14639">
                  <a:moveTo>
                    <a:pt x="1" y="0"/>
                  </a:moveTo>
                  <a:lnTo>
                    <a:pt x="14639" y="14638"/>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2" name="Google Shape;722;p26"/>
            <p:cNvSpPr/>
            <p:nvPr/>
          </p:nvSpPr>
          <p:spPr>
            <a:xfrm>
              <a:off x="3869800" y="239525"/>
              <a:ext cx="365975" cy="365975"/>
            </a:xfrm>
            <a:custGeom>
              <a:rect b="b" l="l" r="r" t="t"/>
              <a:pathLst>
                <a:path extrusionOk="0" fill="none" h="14639" w="14639">
                  <a:moveTo>
                    <a:pt x="1" y="0"/>
                  </a:moveTo>
                  <a:lnTo>
                    <a:pt x="14639" y="14638"/>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3" name="Google Shape;723;p26"/>
            <p:cNvSpPr/>
            <p:nvPr/>
          </p:nvSpPr>
          <p:spPr>
            <a:xfrm>
              <a:off x="3936650" y="239525"/>
              <a:ext cx="366425" cy="365975"/>
            </a:xfrm>
            <a:custGeom>
              <a:rect b="b" l="l" r="r" t="t"/>
              <a:pathLst>
                <a:path extrusionOk="0" fill="none" h="14639" w="14657">
                  <a:moveTo>
                    <a:pt x="0" y="0"/>
                  </a:moveTo>
                  <a:lnTo>
                    <a:pt x="14657" y="14638"/>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4" name="Google Shape;724;p26"/>
            <p:cNvSpPr/>
            <p:nvPr/>
          </p:nvSpPr>
          <p:spPr>
            <a:xfrm>
              <a:off x="4003950" y="239525"/>
              <a:ext cx="308025" cy="308000"/>
            </a:xfrm>
            <a:custGeom>
              <a:rect b="b" l="l" r="r" t="t"/>
              <a:pathLst>
                <a:path extrusionOk="0" fill="none" h="12320" w="12321">
                  <a:moveTo>
                    <a:pt x="0" y="0"/>
                  </a:moveTo>
                  <a:lnTo>
                    <a:pt x="12320" y="12320"/>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5" name="Google Shape;725;p26"/>
            <p:cNvSpPr/>
            <p:nvPr/>
          </p:nvSpPr>
          <p:spPr>
            <a:xfrm>
              <a:off x="4070775" y="239525"/>
              <a:ext cx="241200" cy="240700"/>
            </a:xfrm>
            <a:custGeom>
              <a:rect b="b" l="l" r="r" t="t"/>
              <a:pathLst>
                <a:path extrusionOk="0" fill="none" h="9628" w="9648">
                  <a:moveTo>
                    <a:pt x="1" y="0"/>
                  </a:moveTo>
                  <a:lnTo>
                    <a:pt x="9647" y="9628"/>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6" name="Google Shape;726;p26"/>
            <p:cNvSpPr/>
            <p:nvPr/>
          </p:nvSpPr>
          <p:spPr>
            <a:xfrm>
              <a:off x="4138075" y="239525"/>
              <a:ext cx="173900" cy="173875"/>
            </a:xfrm>
            <a:custGeom>
              <a:rect b="b" l="l" r="r" t="t"/>
              <a:pathLst>
                <a:path extrusionOk="0" fill="none" h="6955" w="6956">
                  <a:moveTo>
                    <a:pt x="1" y="0"/>
                  </a:moveTo>
                  <a:lnTo>
                    <a:pt x="6955" y="6955"/>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7" name="Google Shape;727;p26"/>
            <p:cNvSpPr/>
            <p:nvPr/>
          </p:nvSpPr>
          <p:spPr>
            <a:xfrm>
              <a:off x="4205375" y="239525"/>
              <a:ext cx="106600" cy="106575"/>
            </a:xfrm>
            <a:custGeom>
              <a:rect b="b" l="l" r="r" t="t"/>
              <a:pathLst>
                <a:path extrusionOk="0" fill="none" h="4263" w="4264">
                  <a:moveTo>
                    <a:pt x="1" y="0"/>
                  </a:moveTo>
                  <a:lnTo>
                    <a:pt x="4263" y="4262"/>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8" name="Google Shape;728;p26"/>
            <p:cNvSpPr/>
            <p:nvPr/>
          </p:nvSpPr>
          <p:spPr>
            <a:xfrm>
              <a:off x="4272225" y="239525"/>
              <a:ext cx="39750" cy="39275"/>
            </a:xfrm>
            <a:custGeom>
              <a:rect b="b" l="l" r="r" t="t"/>
              <a:pathLst>
                <a:path extrusionOk="0" fill="none" h="1571" w="1590">
                  <a:moveTo>
                    <a:pt x="0" y="0"/>
                  </a:moveTo>
                  <a:lnTo>
                    <a:pt x="1589" y="1570"/>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29" name="Google Shape;729;p26"/>
          <p:cNvGrpSpPr/>
          <p:nvPr/>
        </p:nvGrpSpPr>
        <p:grpSpPr>
          <a:xfrm rot="-5400000">
            <a:off x="-209825" y="508571"/>
            <a:ext cx="886061" cy="173737"/>
            <a:chOff x="5589725" y="3057300"/>
            <a:chExt cx="352900" cy="68250"/>
          </a:xfrm>
        </p:grpSpPr>
        <p:sp>
          <p:nvSpPr>
            <p:cNvPr id="730" name="Google Shape;730;p26"/>
            <p:cNvSpPr/>
            <p:nvPr/>
          </p:nvSpPr>
          <p:spPr>
            <a:xfrm>
              <a:off x="5589725" y="3057300"/>
              <a:ext cx="16375" cy="15900"/>
            </a:xfrm>
            <a:custGeom>
              <a:rect b="b" l="l" r="r" t="t"/>
              <a:pathLst>
                <a:path extrusionOk="0" h="636" w="655">
                  <a:moveTo>
                    <a:pt x="262" y="0"/>
                  </a:moveTo>
                  <a:lnTo>
                    <a:pt x="206" y="19"/>
                  </a:lnTo>
                  <a:lnTo>
                    <a:pt x="150" y="56"/>
                  </a:lnTo>
                  <a:lnTo>
                    <a:pt x="94" y="94"/>
                  </a:lnTo>
                  <a:lnTo>
                    <a:pt x="57" y="150"/>
                  </a:lnTo>
                  <a:lnTo>
                    <a:pt x="38" y="187"/>
                  </a:lnTo>
                  <a:lnTo>
                    <a:pt x="19" y="262"/>
                  </a:lnTo>
                  <a:lnTo>
                    <a:pt x="1" y="318"/>
                  </a:lnTo>
                  <a:lnTo>
                    <a:pt x="19" y="393"/>
                  </a:lnTo>
                  <a:lnTo>
                    <a:pt x="38" y="449"/>
                  </a:lnTo>
                  <a:lnTo>
                    <a:pt x="57" y="505"/>
                  </a:lnTo>
                  <a:lnTo>
                    <a:pt x="94" y="542"/>
                  </a:lnTo>
                  <a:lnTo>
                    <a:pt x="150" y="580"/>
                  </a:lnTo>
                  <a:lnTo>
                    <a:pt x="206" y="617"/>
                  </a:lnTo>
                  <a:lnTo>
                    <a:pt x="262" y="636"/>
                  </a:lnTo>
                  <a:lnTo>
                    <a:pt x="393" y="636"/>
                  </a:lnTo>
                  <a:lnTo>
                    <a:pt x="449" y="617"/>
                  </a:lnTo>
                  <a:lnTo>
                    <a:pt x="505" y="580"/>
                  </a:lnTo>
                  <a:lnTo>
                    <a:pt x="561" y="542"/>
                  </a:lnTo>
                  <a:lnTo>
                    <a:pt x="599" y="505"/>
                  </a:lnTo>
                  <a:lnTo>
                    <a:pt x="617" y="449"/>
                  </a:lnTo>
                  <a:lnTo>
                    <a:pt x="636" y="393"/>
                  </a:lnTo>
                  <a:lnTo>
                    <a:pt x="655" y="318"/>
                  </a:lnTo>
                  <a:lnTo>
                    <a:pt x="636" y="262"/>
                  </a:lnTo>
                  <a:lnTo>
                    <a:pt x="617" y="187"/>
                  </a:lnTo>
                  <a:lnTo>
                    <a:pt x="599" y="150"/>
                  </a:lnTo>
                  <a:lnTo>
                    <a:pt x="561" y="94"/>
                  </a:lnTo>
                  <a:lnTo>
                    <a:pt x="505" y="56"/>
                  </a:lnTo>
                  <a:lnTo>
                    <a:pt x="449" y="19"/>
                  </a:lnTo>
                  <a:lnTo>
                    <a:pt x="39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1" name="Google Shape;731;p26"/>
            <p:cNvSpPr/>
            <p:nvPr/>
          </p:nvSpPr>
          <p:spPr>
            <a:xfrm>
              <a:off x="5657025" y="3057300"/>
              <a:ext cx="16375" cy="15900"/>
            </a:xfrm>
            <a:custGeom>
              <a:rect b="b" l="l" r="r" t="t"/>
              <a:pathLst>
                <a:path extrusionOk="0" h="636" w="655">
                  <a:moveTo>
                    <a:pt x="262" y="0"/>
                  </a:moveTo>
                  <a:lnTo>
                    <a:pt x="206" y="19"/>
                  </a:lnTo>
                  <a:lnTo>
                    <a:pt x="150" y="56"/>
                  </a:lnTo>
                  <a:lnTo>
                    <a:pt x="94" y="94"/>
                  </a:lnTo>
                  <a:lnTo>
                    <a:pt x="57" y="150"/>
                  </a:lnTo>
                  <a:lnTo>
                    <a:pt x="38" y="187"/>
                  </a:lnTo>
                  <a:lnTo>
                    <a:pt x="19" y="262"/>
                  </a:lnTo>
                  <a:lnTo>
                    <a:pt x="1" y="318"/>
                  </a:lnTo>
                  <a:lnTo>
                    <a:pt x="19" y="393"/>
                  </a:lnTo>
                  <a:lnTo>
                    <a:pt x="38" y="449"/>
                  </a:lnTo>
                  <a:lnTo>
                    <a:pt x="57" y="505"/>
                  </a:lnTo>
                  <a:lnTo>
                    <a:pt x="94" y="542"/>
                  </a:lnTo>
                  <a:lnTo>
                    <a:pt x="150" y="580"/>
                  </a:lnTo>
                  <a:lnTo>
                    <a:pt x="206" y="617"/>
                  </a:lnTo>
                  <a:lnTo>
                    <a:pt x="262" y="636"/>
                  </a:lnTo>
                  <a:lnTo>
                    <a:pt x="393" y="636"/>
                  </a:lnTo>
                  <a:lnTo>
                    <a:pt x="449" y="617"/>
                  </a:lnTo>
                  <a:lnTo>
                    <a:pt x="505" y="580"/>
                  </a:lnTo>
                  <a:lnTo>
                    <a:pt x="561" y="542"/>
                  </a:lnTo>
                  <a:lnTo>
                    <a:pt x="599" y="505"/>
                  </a:lnTo>
                  <a:lnTo>
                    <a:pt x="617" y="449"/>
                  </a:lnTo>
                  <a:lnTo>
                    <a:pt x="636" y="393"/>
                  </a:lnTo>
                  <a:lnTo>
                    <a:pt x="655" y="318"/>
                  </a:lnTo>
                  <a:lnTo>
                    <a:pt x="636" y="262"/>
                  </a:lnTo>
                  <a:lnTo>
                    <a:pt x="617" y="187"/>
                  </a:lnTo>
                  <a:lnTo>
                    <a:pt x="599" y="150"/>
                  </a:lnTo>
                  <a:lnTo>
                    <a:pt x="561" y="94"/>
                  </a:lnTo>
                  <a:lnTo>
                    <a:pt x="505" y="56"/>
                  </a:lnTo>
                  <a:lnTo>
                    <a:pt x="449" y="19"/>
                  </a:lnTo>
                  <a:lnTo>
                    <a:pt x="39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2" name="Google Shape;732;p26"/>
            <p:cNvSpPr/>
            <p:nvPr/>
          </p:nvSpPr>
          <p:spPr>
            <a:xfrm>
              <a:off x="5724800" y="3057300"/>
              <a:ext cx="15900" cy="15900"/>
            </a:xfrm>
            <a:custGeom>
              <a:rect b="b" l="l" r="r" t="t"/>
              <a:pathLst>
                <a:path extrusionOk="0" h="636" w="636">
                  <a:moveTo>
                    <a:pt x="243" y="0"/>
                  </a:moveTo>
                  <a:lnTo>
                    <a:pt x="187" y="19"/>
                  </a:lnTo>
                  <a:lnTo>
                    <a:pt x="131" y="56"/>
                  </a:lnTo>
                  <a:lnTo>
                    <a:pt x="94" y="94"/>
                  </a:lnTo>
                  <a:lnTo>
                    <a:pt x="56" y="150"/>
                  </a:lnTo>
                  <a:lnTo>
                    <a:pt x="19" y="187"/>
                  </a:lnTo>
                  <a:lnTo>
                    <a:pt x="0" y="262"/>
                  </a:lnTo>
                  <a:lnTo>
                    <a:pt x="0" y="318"/>
                  </a:lnTo>
                  <a:lnTo>
                    <a:pt x="0" y="393"/>
                  </a:lnTo>
                  <a:lnTo>
                    <a:pt x="19" y="449"/>
                  </a:lnTo>
                  <a:lnTo>
                    <a:pt x="56" y="505"/>
                  </a:lnTo>
                  <a:lnTo>
                    <a:pt x="94" y="542"/>
                  </a:lnTo>
                  <a:lnTo>
                    <a:pt x="131" y="580"/>
                  </a:lnTo>
                  <a:lnTo>
                    <a:pt x="187" y="617"/>
                  </a:lnTo>
                  <a:lnTo>
                    <a:pt x="243" y="636"/>
                  </a:lnTo>
                  <a:lnTo>
                    <a:pt x="374" y="636"/>
                  </a:lnTo>
                  <a:lnTo>
                    <a:pt x="430" y="617"/>
                  </a:lnTo>
                  <a:lnTo>
                    <a:pt x="486" y="580"/>
                  </a:lnTo>
                  <a:lnTo>
                    <a:pt x="542" y="542"/>
                  </a:lnTo>
                  <a:lnTo>
                    <a:pt x="580" y="505"/>
                  </a:lnTo>
                  <a:lnTo>
                    <a:pt x="617" y="449"/>
                  </a:lnTo>
                  <a:lnTo>
                    <a:pt x="636" y="393"/>
                  </a:lnTo>
                  <a:lnTo>
                    <a:pt x="636" y="318"/>
                  </a:lnTo>
                  <a:lnTo>
                    <a:pt x="636" y="262"/>
                  </a:lnTo>
                  <a:lnTo>
                    <a:pt x="617" y="187"/>
                  </a:lnTo>
                  <a:lnTo>
                    <a:pt x="580" y="150"/>
                  </a:lnTo>
                  <a:lnTo>
                    <a:pt x="542" y="94"/>
                  </a:lnTo>
                  <a:lnTo>
                    <a:pt x="486" y="56"/>
                  </a:lnTo>
                  <a:lnTo>
                    <a:pt x="430" y="19"/>
                  </a:lnTo>
                  <a:lnTo>
                    <a:pt x="37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3" name="Google Shape;733;p26"/>
            <p:cNvSpPr/>
            <p:nvPr/>
          </p:nvSpPr>
          <p:spPr>
            <a:xfrm>
              <a:off x="5792100" y="3057300"/>
              <a:ext cx="15900" cy="15900"/>
            </a:xfrm>
            <a:custGeom>
              <a:rect b="b" l="l" r="r" t="t"/>
              <a:pathLst>
                <a:path extrusionOk="0" h="636" w="636">
                  <a:moveTo>
                    <a:pt x="243" y="0"/>
                  </a:moveTo>
                  <a:lnTo>
                    <a:pt x="187" y="19"/>
                  </a:lnTo>
                  <a:lnTo>
                    <a:pt x="131" y="56"/>
                  </a:lnTo>
                  <a:lnTo>
                    <a:pt x="94" y="94"/>
                  </a:lnTo>
                  <a:lnTo>
                    <a:pt x="56" y="150"/>
                  </a:lnTo>
                  <a:lnTo>
                    <a:pt x="19" y="187"/>
                  </a:lnTo>
                  <a:lnTo>
                    <a:pt x="0" y="262"/>
                  </a:lnTo>
                  <a:lnTo>
                    <a:pt x="0" y="318"/>
                  </a:lnTo>
                  <a:lnTo>
                    <a:pt x="0" y="393"/>
                  </a:lnTo>
                  <a:lnTo>
                    <a:pt x="19" y="449"/>
                  </a:lnTo>
                  <a:lnTo>
                    <a:pt x="56" y="505"/>
                  </a:lnTo>
                  <a:lnTo>
                    <a:pt x="94" y="542"/>
                  </a:lnTo>
                  <a:lnTo>
                    <a:pt x="131" y="580"/>
                  </a:lnTo>
                  <a:lnTo>
                    <a:pt x="187" y="617"/>
                  </a:lnTo>
                  <a:lnTo>
                    <a:pt x="243" y="636"/>
                  </a:lnTo>
                  <a:lnTo>
                    <a:pt x="374" y="636"/>
                  </a:lnTo>
                  <a:lnTo>
                    <a:pt x="449" y="617"/>
                  </a:lnTo>
                  <a:lnTo>
                    <a:pt x="486" y="580"/>
                  </a:lnTo>
                  <a:lnTo>
                    <a:pt x="542" y="542"/>
                  </a:lnTo>
                  <a:lnTo>
                    <a:pt x="580" y="505"/>
                  </a:lnTo>
                  <a:lnTo>
                    <a:pt x="617" y="449"/>
                  </a:lnTo>
                  <a:lnTo>
                    <a:pt x="636" y="393"/>
                  </a:lnTo>
                  <a:lnTo>
                    <a:pt x="636" y="318"/>
                  </a:lnTo>
                  <a:lnTo>
                    <a:pt x="636" y="262"/>
                  </a:lnTo>
                  <a:lnTo>
                    <a:pt x="617" y="187"/>
                  </a:lnTo>
                  <a:lnTo>
                    <a:pt x="580" y="150"/>
                  </a:lnTo>
                  <a:lnTo>
                    <a:pt x="542" y="94"/>
                  </a:lnTo>
                  <a:lnTo>
                    <a:pt x="486" y="56"/>
                  </a:lnTo>
                  <a:lnTo>
                    <a:pt x="449" y="19"/>
                  </a:lnTo>
                  <a:lnTo>
                    <a:pt x="37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4" name="Google Shape;734;p26"/>
            <p:cNvSpPr/>
            <p:nvPr/>
          </p:nvSpPr>
          <p:spPr>
            <a:xfrm>
              <a:off x="5859400" y="3057300"/>
              <a:ext cx="15900" cy="15900"/>
            </a:xfrm>
            <a:custGeom>
              <a:rect b="b" l="l" r="r" t="t"/>
              <a:pathLst>
                <a:path extrusionOk="0" h="636" w="636">
                  <a:moveTo>
                    <a:pt x="262" y="0"/>
                  </a:moveTo>
                  <a:lnTo>
                    <a:pt x="187" y="19"/>
                  </a:lnTo>
                  <a:lnTo>
                    <a:pt x="131" y="56"/>
                  </a:lnTo>
                  <a:lnTo>
                    <a:pt x="94" y="94"/>
                  </a:lnTo>
                  <a:lnTo>
                    <a:pt x="56" y="150"/>
                  </a:lnTo>
                  <a:lnTo>
                    <a:pt x="19" y="187"/>
                  </a:lnTo>
                  <a:lnTo>
                    <a:pt x="0" y="262"/>
                  </a:lnTo>
                  <a:lnTo>
                    <a:pt x="0" y="318"/>
                  </a:lnTo>
                  <a:lnTo>
                    <a:pt x="0" y="393"/>
                  </a:lnTo>
                  <a:lnTo>
                    <a:pt x="19" y="449"/>
                  </a:lnTo>
                  <a:lnTo>
                    <a:pt x="56" y="505"/>
                  </a:lnTo>
                  <a:lnTo>
                    <a:pt x="94" y="542"/>
                  </a:lnTo>
                  <a:lnTo>
                    <a:pt x="131" y="580"/>
                  </a:lnTo>
                  <a:lnTo>
                    <a:pt x="187" y="617"/>
                  </a:lnTo>
                  <a:lnTo>
                    <a:pt x="262" y="636"/>
                  </a:lnTo>
                  <a:lnTo>
                    <a:pt x="374" y="636"/>
                  </a:lnTo>
                  <a:lnTo>
                    <a:pt x="449" y="617"/>
                  </a:lnTo>
                  <a:lnTo>
                    <a:pt x="505" y="580"/>
                  </a:lnTo>
                  <a:lnTo>
                    <a:pt x="543" y="542"/>
                  </a:lnTo>
                  <a:lnTo>
                    <a:pt x="580" y="505"/>
                  </a:lnTo>
                  <a:lnTo>
                    <a:pt x="617" y="449"/>
                  </a:lnTo>
                  <a:lnTo>
                    <a:pt x="636" y="393"/>
                  </a:lnTo>
                  <a:lnTo>
                    <a:pt x="636" y="318"/>
                  </a:lnTo>
                  <a:lnTo>
                    <a:pt x="636" y="262"/>
                  </a:lnTo>
                  <a:lnTo>
                    <a:pt x="617" y="187"/>
                  </a:lnTo>
                  <a:lnTo>
                    <a:pt x="580" y="150"/>
                  </a:lnTo>
                  <a:lnTo>
                    <a:pt x="543" y="94"/>
                  </a:lnTo>
                  <a:lnTo>
                    <a:pt x="505" y="56"/>
                  </a:lnTo>
                  <a:lnTo>
                    <a:pt x="449" y="19"/>
                  </a:lnTo>
                  <a:lnTo>
                    <a:pt x="37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5" name="Google Shape;735;p26"/>
            <p:cNvSpPr/>
            <p:nvPr/>
          </p:nvSpPr>
          <p:spPr>
            <a:xfrm>
              <a:off x="5926700" y="3057300"/>
              <a:ext cx="15925" cy="15900"/>
            </a:xfrm>
            <a:custGeom>
              <a:rect b="b" l="l" r="r" t="t"/>
              <a:pathLst>
                <a:path extrusionOk="0" h="636" w="637">
                  <a:moveTo>
                    <a:pt x="262" y="0"/>
                  </a:moveTo>
                  <a:lnTo>
                    <a:pt x="187" y="19"/>
                  </a:lnTo>
                  <a:lnTo>
                    <a:pt x="150" y="56"/>
                  </a:lnTo>
                  <a:lnTo>
                    <a:pt x="94" y="94"/>
                  </a:lnTo>
                  <a:lnTo>
                    <a:pt x="56" y="150"/>
                  </a:lnTo>
                  <a:lnTo>
                    <a:pt x="19" y="187"/>
                  </a:lnTo>
                  <a:lnTo>
                    <a:pt x="0" y="262"/>
                  </a:lnTo>
                  <a:lnTo>
                    <a:pt x="0" y="318"/>
                  </a:lnTo>
                  <a:lnTo>
                    <a:pt x="0" y="393"/>
                  </a:lnTo>
                  <a:lnTo>
                    <a:pt x="19" y="449"/>
                  </a:lnTo>
                  <a:lnTo>
                    <a:pt x="56" y="505"/>
                  </a:lnTo>
                  <a:lnTo>
                    <a:pt x="94" y="542"/>
                  </a:lnTo>
                  <a:lnTo>
                    <a:pt x="150" y="580"/>
                  </a:lnTo>
                  <a:lnTo>
                    <a:pt x="187" y="617"/>
                  </a:lnTo>
                  <a:lnTo>
                    <a:pt x="262" y="636"/>
                  </a:lnTo>
                  <a:lnTo>
                    <a:pt x="393" y="636"/>
                  </a:lnTo>
                  <a:lnTo>
                    <a:pt x="449" y="617"/>
                  </a:lnTo>
                  <a:lnTo>
                    <a:pt x="505" y="580"/>
                  </a:lnTo>
                  <a:lnTo>
                    <a:pt x="543" y="542"/>
                  </a:lnTo>
                  <a:lnTo>
                    <a:pt x="580" y="505"/>
                  </a:lnTo>
                  <a:lnTo>
                    <a:pt x="617" y="449"/>
                  </a:lnTo>
                  <a:lnTo>
                    <a:pt x="636" y="393"/>
                  </a:lnTo>
                  <a:lnTo>
                    <a:pt x="636" y="318"/>
                  </a:lnTo>
                  <a:lnTo>
                    <a:pt x="636" y="262"/>
                  </a:lnTo>
                  <a:lnTo>
                    <a:pt x="617" y="187"/>
                  </a:lnTo>
                  <a:lnTo>
                    <a:pt x="580" y="150"/>
                  </a:lnTo>
                  <a:lnTo>
                    <a:pt x="543" y="94"/>
                  </a:lnTo>
                  <a:lnTo>
                    <a:pt x="505" y="56"/>
                  </a:lnTo>
                  <a:lnTo>
                    <a:pt x="449" y="19"/>
                  </a:lnTo>
                  <a:lnTo>
                    <a:pt x="39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6" name="Google Shape;736;p26"/>
            <p:cNvSpPr/>
            <p:nvPr/>
          </p:nvSpPr>
          <p:spPr>
            <a:xfrm>
              <a:off x="5589725" y="3109175"/>
              <a:ext cx="16375" cy="16375"/>
            </a:xfrm>
            <a:custGeom>
              <a:rect b="b" l="l" r="r" t="t"/>
              <a:pathLst>
                <a:path extrusionOk="0" h="655" w="655">
                  <a:moveTo>
                    <a:pt x="318" y="0"/>
                  </a:moveTo>
                  <a:lnTo>
                    <a:pt x="262" y="19"/>
                  </a:lnTo>
                  <a:lnTo>
                    <a:pt x="206" y="38"/>
                  </a:lnTo>
                  <a:lnTo>
                    <a:pt x="150" y="56"/>
                  </a:lnTo>
                  <a:lnTo>
                    <a:pt x="94" y="94"/>
                  </a:lnTo>
                  <a:lnTo>
                    <a:pt x="57" y="150"/>
                  </a:lnTo>
                  <a:lnTo>
                    <a:pt x="38" y="206"/>
                  </a:lnTo>
                  <a:lnTo>
                    <a:pt x="19" y="262"/>
                  </a:lnTo>
                  <a:lnTo>
                    <a:pt x="1" y="318"/>
                  </a:lnTo>
                  <a:lnTo>
                    <a:pt x="19" y="393"/>
                  </a:lnTo>
                  <a:lnTo>
                    <a:pt x="38" y="449"/>
                  </a:lnTo>
                  <a:lnTo>
                    <a:pt x="57" y="505"/>
                  </a:lnTo>
                  <a:lnTo>
                    <a:pt x="94" y="561"/>
                  </a:lnTo>
                  <a:lnTo>
                    <a:pt x="150" y="598"/>
                  </a:lnTo>
                  <a:lnTo>
                    <a:pt x="206" y="617"/>
                  </a:lnTo>
                  <a:lnTo>
                    <a:pt x="262" y="636"/>
                  </a:lnTo>
                  <a:lnTo>
                    <a:pt x="318" y="654"/>
                  </a:lnTo>
                  <a:lnTo>
                    <a:pt x="393" y="636"/>
                  </a:lnTo>
                  <a:lnTo>
                    <a:pt x="449" y="617"/>
                  </a:lnTo>
                  <a:lnTo>
                    <a:pt x="505" y="598"/>
                  </a:lnTo>
                  <a:lnTo>
                    <a:pt x="561" y="561"/>
                  </a:lnTo>
                  <a:lnTo>
                    <a:pt x="599" y="505"/>
                  </a:lnTo>
                  <a:lnTo>
                    <a:pt x="617" y="449"/>
                  </a:lnTo>
                  <a:lnTo>
                    <a:pt x="636" y="393"/>
                  </a:lnTo>
                  <a:lnTo>
                    <a:pt x="655" y="318"/>
                  </a:lnTo>
                  <a:lnTo>
                    <a:pt x="636" y="262"/>
                  </a:lnTo>
                  <a:lnTo>
                    <a:pt x="617" y="206"/>
                  </a:lnTo>
                  <a:lnTo>
                    <a:pt x="599" y="150"/>
                  </a:lnTo>
                  <a:lnTo>
                    <a:pt x="561" y="94"/>
                  </a:lnTo>
                  <a:lnTo>
                    <a:pt x="505" y="56"/>
                  </a:lnTo>
                  <a:lnTo>
                    <a:pt x="449" y="38"/>
                  </a:lnTo>
                  <a:lnTo>
                    <a:pt x="393" y="19"/>
                  </a:lnTo>
                  <a:lnTo>
                    <a:pt x="31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7" name="Google Shape;737;p26"/>
            <p:cNvSpPr/>
            <p:nvPr/>
          </p:nvSpPr>
          <p:spPr>
            <a:xfrm>
              <a:off x="5657025" y="3109175"/>
              <a:ext cx="16375" cy="16375"/>
            </a:xfrm>
            <a:custGeom>
              <a:rect b="b" l="l" r="r" t="t"/>
              <a:pathLst>
                <a:path extrusionOk="0" h="655" w="655">
                  <a:moveTo>
                    <a:pt x="337" y="0"/>
                  </a:moveTo>
                  <a:lnTo>
                    <a:pt x="262" y="19"/>
                  </a:lnTo>
                  <a:lnTo>
                    <a:pt x="206" y="38"/>
                  </a:lnTo>
                  <a:lnTo>
                    <a:pt x="150" y="56"/>
                  </a:lnTo>
                  <a:lnTo>
                    <a:pt x="94" y="94"/>
                  </a:lnTo>
                  <a:lnTo>
                    <a:pt x="57" y="150"/>
                  </a:lnTo>
                  <a:lnTo>
                    <a:pt x="38" y="206"/>
                  </a:lnTo>
                  <a:lnTo>
                    <a:pt x="19" y="262"/>
                  </a:lnTo>
                  <a:lnTo>
                    <a:pt x="1" y="318"/>
                  </a:lnTo>
                  <a:lnTo>
                    <a:pt x="19" y="393"/>
                  </a:lnTo>
                  <a:lnTo>
                    <a:pt x="38" y="449"/>
                  </a:lnTo>
                  <a:lnTo>
                    <a:pt x="57" y="505"/>
                  </a:lnTo>
                  <a:lnTo>
                    <a:pt x="94" y="561"/>
                  </a:lnTo>
                  <a:lnTo>
                    <a:pt x="150" y="598"/>
                  </a:lnTo>
                  <a:lnTo>
                    <a:pt x="206" y="617"/>
                  </a:lnTo>
                  <a:lnTo>
                    <a:pt x="262" y="636"/>
                  </a:lnTo>
                  <a:lnTo>
                    <a:pt x="337" y="654"/>
                  </a:lnTo>
                  <a:lnTo>
                    <a:pt x="393" y="636"/>
                  </a:lnTo>
                  <a:lnTo>
                    <a:pt x="449" y="617"/>
                  </a:lnTo>
                  <a:lnTo>
                    <a:pt x="505" y="598"/>
                  </a:lnTo>
                  <a:lnTo>
                    <a:pt x="561" y="561"/>
                  </a:lnTo>
                  <a:lnTo>
                    <a:pt x="599" y="505"/>
                  </a:lnTo>
                  <a:lnTo>
                    <a:pt x="617" y="449"/>
                  </a:lnTo>
                  <a:lnTo>
                    <a:pt x="636" y="393"/>
                  </a:lnTo>
                  <a:lnTo>
                    <a:pt x="655" y="318"/>
                  </a:lnTo>
                  <a:lnTo>
                    <a:pt x="636" y="262"/>
                  </a:lnTo>
                  <a:lnTo>
                    <a:pt x="617" y="206"/>
                  </a:lnTo>
                  <a:lnTo>
                    <a:pt x="599" y="150"/>
                  </a:lnTo>
                  <a:lnTo>
                    <a:pt x="561" y="94"/>
                  </a:lnTo>
                  <a:lnTo>
                    <a:pt x="505" y="56"/>
                  </a:lnTo>
                  <a:lnTo>
                    <a:pt x="449" y="38"/>
                  </a:lnTo>
                  <a:lnTo>
                    <a:pt x="393" y="19"/>
                  </a:lnTo>
                  <a:lnTo>
                    <a:pt x="337"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8" name="Google Shape;738;p26"/>
            <p:cNvSpPr/>
            <p:nvPr/>
          </p:nvSpPr>
          <p:spPr>
            <a:xfrm>
              <a:off x="5724800" y="3109175"/>
              <a:ext cx="15900" cy="16375"/>
            </a:xfrm>
            <a:custGeom>
              <a:rect b="b" l="l" r="r" t="t"/>
              <a:pathLst>
                <a:path extrusionOk="0" h="655" w="636">
                  <a:moveTo>
                    <a:pt x="318" y="0"/>
                  </a:moveTo>
                  <a:lnTo>
                    <a:pt x="243" y="19"/>
                  </a:lnTo>
                  <a:lnTo>
                    <a:pt x="187" y="38"/>
                  </a:lnTo>
                  <a:lnTo>
                    <a:pt x="131" y="56"/>
                  </a:lnTo>
                  <a:lnTo>
                    <a:pt x="94" y="94"/>
                  </a:lnTo>
                  <a:lnTo>
                    <a:pt x="56" y="150"/>
                  </a:lnTo>
                  <a:lnTo>
                    <a:pt x="19" y="206"/>
                  </a:lnTo>
                  <a:lnTo>
                    <a:pt x="0" y="262"/>
                  </a:lnTo>
                  <a:lnTo>
                    <a:pt x="0" y="318"/>
                  </a:lnTo>
                  <a:lnTo>
                    <a:pt x="0" y="393"/>
                  </a:lnTo>
                  <a:lnTo>
                    <a:pt x="19" y="449"/>
                  </a:lnTo>
                  <a:lnTo>
                    <a:pt x="56" y="505"/>
                  </a:lnTo>
                  <a:lnTo>
                    <a:pt x="94" y="561"/>
                  </a:lnTo>
                  <a:lnTo>
                    <a:pt x="131" y="598"/>
                  </a:lnTo>
                  <a:lnTo>
                    <a:pt x="187" y="617"/>
                  </a:lnTo>
                  <a:lnTo>
                    <a:pt x="243" y="636"/>
                  </a:lnTo>
                  <a:lnTo>
                    <a:pt x="318" y="654"/>
                  </a:lnTo>
                  <a:lnTo>
                    <a:pt x="374" y="636"/>
                  </a:lnTo>
                  <a:lnTo>
                    <a:pt x="430" y="617"/>
                  </a:lnTo>
                  <a:lnTo>
                    <a:pt x="486" y="598"/>
                  </a:lnTo>
                  <a:lnTo>
                    <a:pt x="542" y="561"/>
                  </a:lnTo>
                  <a:lnTo>
                    <a:pt x="580" y="505"/>
                  </a:lnTo>
                  <a:lnTo>
                    <a:pt x="617" y="449"/>
                  </a:lnTo>
                  <a:lnTo>
                    <a:pt x="636" y="393"/>
                  </a:lnTo>
                  <a:lnTo>
                    <a:pt x="636" y="318"/>
                  </a:lnTo>
                  <a:lnTo>
                    <a:pt x="636" y="262"/>
                  </a:lnTo>
                  <a:lnTo>
                    <a:pt x="617" y="206"/>
                  </a:lnTo>
                  <a:lnTo>
                    <a:pt x="580" y="150"/>
                  </a:lnTo>
                  <a:lnTo>
                    <a:pt x="542" y="94"/>
                  </a:lnTo>
                  <a:lnTo>
                    <a:pt x="486" y="56"/>
                  </a:lnTo>
                  <a:lnTo>
                    <a:pt x="430" y="38"/>
                  </a:lnTo>
                  <a:lnTo>
                    <a:pt x="374" y="19"/>
                  </a:lnTo>
                  <a:lnTo>
                    <a:pt x="31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9" name="Google Shape;739;p26"/>
            <p:cNvSpPr/>
            <p:nvPr/>
          </p:nvSpPr>
          <p:spPr>
            <a:xfrm>
              <a:off x="5792100" y="3109175"/>
              <a:ext cx="15900" cy="16375"/>
            </a:xfrm>
            <a:custGeom>
              <a:rect b="b" l="l" r="r" t="t"/>
              <a:pathLst>
                <a:path extrusionOk="0" h="655" w="636">
                  <a:moveTo>
                    <a:pt x="318" y="0"/>
                  </a:moveTo>
                  <a:lnTo>
                    <a:pt x="243" y="19"/>
                  </a:lnTo>
                  <a:lnTo>
                    <a:pt x="187" y="38"/>
                  </a:lnTo>
                  <a:lnTo>
                    <a:pt x="131" y="56"/>
                  </a:lnTo>
                  <a:lnTo>
                    <a:pt x="94" y="94"/>
                  </a:lnTo>
                  <a:lnTo>
                    <a:pt x="56" y="150"/>
                  </a:lnTo>
                  <a:lnTo>
                    <a:pt x="19" y="206"/>
                  </a:lnTo>
                  <a:lnTo>
                    <a:pt x="0" y="262"/>
                  </a:lnTo>
                  <a:lnTo>
                    <a:pt x="0" y="318"/>
                  </a:lnTo>
                  <a:lnTo>
                    <a:pt x="0" y="393"/>
                  </a:lnTo>
                  <a:lnTo>
                    <a:pt x="19" y="449"/>
                  </a:lnTo>
                  <a:lnTo>
                    <a:pt x="56" y="505"/>
                  </a:lnTo>
                  <a:lnTo>
                    <a:pt x="94" y="561"/>
                  </a:lnTo>
                  <a:lnTo>
                    <a:pt x="131" y="598"/>
                  </a:lnTo>
                  <a:lnTo>
                    <a:pt x="187" y="617"/>
                  </a:lnTo>
                  <a:lnTo>
                    <a:pt x="243" y="636"/>
                  </a:lnTo>
                  <a:lnTo>
                    <a:pt x="318" y="654"/>
                  </a:lnTo>
                  <a:lnTo>
                    <a:pt x="374" y="636"/>
                  </a:lnTo>
                  <a:lnTo>
                    <a:pt x="449" y="617"/>
                  </a:lnTo>
                  <a:lnTo>
                    <a:pt x="486" y="598"/>
                  </a:lnTo>
                  <a:lnTo>
                    <a:pt x="542" y="561"/>
                  </a:lnTo>
                  <a:lnTo>
                    <a:pt x="580" y="505"/>
                  </a:lnTo>
                  <a:lnTo>
                    <a:pt x="617" y="449"/>
                  </a:lnTo>
                  <a:lnTo>
                    <a:pt x="636" y="393"/>
                  </a:lnTo>
                  <a:lnTo>
                    <a:pt x="636" y="318"/>
                  </a:lnTo>
                  <a:lnTo>
                    <a:pt x="636" y="262"/>
                  </a:lnTo>
                  <a:lnTo>
                    <a:pt x="617" y="206"/>
                  </a:lnTo>
                  <a:lnTo>
                    <a:pt x="580" y="150"/>
                  </a:lnTo>
                  <a:lnTo>
                    <a:pt x="542" y="94"/>
                  </a:lnTo>
                  <a:lnTo>
                    <a:pt x="486" y="56"/>
                  </a:lnTo>
                  <a:lnTo>
                    <a:pt x="449" y="38"/>
                  </a:lnTo>
                  <a:lnTo>
                    <a:pt x="374" y="19"/>
                  </a:lnTo>
                  <a:lnTo>
                    <a:pt x="31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0" name="Google Shape;740;p26"/>
            <p:cNvSpPr/>
            <p:nvPr/>
          </p:nvSpPr>
          <p:spPr>
            <a:xfrm>
              <a:off x="5859400" y="3109175"/>
              <a:ext cx="15900" cy="16375"/>
            </a:xfrm>
            <a:custGeom>
              <a:rect b="b" l="l" r="r" t="t"/>
              <a:pathLst>
                <a:path extrusionOk="0" h="655" w="636">
                  <a:moveTo>
                    <a:pt x="318" y="0"/>
                  </a:moveTo>
                  <a:lnTo>
                    <a:pt x="262" y="19"/>
                  </a:lnTo>
                  <a:lnTo>
                    <a:pt x="187" y="38"/>
                  </a:lnTo>
                  <a:lnTo>
                    <a:pt x="131" y="56"/>
                  </a:lnTo>
                  <a:lnTo>
                    <a:pt x="94" y="94"/>
                  </a:lnTo>
                  <a:lnTo>
                    <a:pt x="56" y="150"/>
                  </a:lnTo>
                  <a:lnTo>
                    <a:pt x="19" y="206"/>
                  </a:lnTo>
                  <a:lnTo>
                    <a:pt x="0" y="262"/>
                  </a:lnTo>
                  <a:lnTo>
                    <a:pt x="0" y="318"/>
                  </a:lnTo>
                  <a:lnTo>
                    <a:pt x="0" y="393"/>
                  </a:lnTo>
                  <a:lnTo>
                    <a:pt x="19" y="449"/>
                  </a:lnTo>
                  <a:lnTo>
                    <a:pt x="56" y="505"/>
                  </a:lnTo>
                  <a:lnTo>
                    <a:pt x="94" y="561"/>
                  </a:lnTo>
                  <a:lnTo>
                    <a:pt x="131" y="598"/>
                  </a:lnTo>
                  <a:lnTo>
                    <a:pt x="187" y="617"/>
                  </a:lnTo>
                  <a:lnTo>
                    <a:pt x="262" y="636"/>
                  </a:lnTo>
                  <a:lnTo>
                    <a:pt x="318" y="654"/>
                  </a:lnTo>
                  <a:lnTo>
                    <a:pt x="374" y="636"/>
                  </a:lnTo>
                  <a:lnTo>
                    <a:pt x="449" y="617"/>
                  </a:lnTo>
                  <a:lnTo>
                    <a:pt x="505" y="598"/>
                  </a:lnTo>
                  <a:lnTo>
                    <a:pt x="543" y="561"/>
                  </a:lnTo>
                  <a:lnTo>
                    <a:pt x="580" y="505"/>
                  </a:lnTo>
                  <a:lnTo>
                    <a:pt x="617" y="449"/>
                  </a:lnTo>
                  <a:lnTo>
                    <a:pt x="636" y="393"/>
                  </a:lnTo>
                  <a:lnTo>
                    <a:pt x="636" y="318"/>
                  </a:lnTo>
                  <a:lnTo>
                    <a:pt x="636" y="262"/>
                  </a:lnTo>
                  <a:lnTo>
                    <a:pt x="617" y="206"/>
                  </a:lnTo>
                  <a:lnTo>
                    <a:pt x="580" y="150"/>
                  </a:lnTo>
                  <a:lnTo>
                    <a:pt x="543" y="94"/>
                  </a:lnTo>
                  <a:lnTo>
                    <a:pt x="505" y="56"/>
                  </a:lnTo>
                  <a:lnTo>
                    <a:pt x="449" y="38"/>
                  </a:lnTo>
                  <a:lnTo>
                    <a:pt x="374" y="19"/>
                  </a:lnTo>
                  <a:lnTo>
                    <a:pt x="31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1" name="Google Shape;741;p26"/>
            <p:cNvSpPr/>
            <p:nvPr/>
          </p:nvSpPr>
          <p:spPr>
            <a:xfrm>
              <a:off x="5926700" y="3109175"/>
              <a:ext cx="15925" cy="16375"/>
            </a:xfrm>
            <a:custGeom>
              <a:rect b="b" l="l" r="r" t="t"/>
              <a:pathLst>
                <a:path extrusionOk="0" h="655" w="637">
                  <a:moveTo>
                    <a:pt x="318" y="0"/>
                  </a:moveTo>
                  <a:lnTo>
                    <a:pt x="262" y="19"/>
                  </a:lnTo>
                  <a:lnTo>
                    <a:pt x="187" y="38"/>
                  </a:lnTo>
                  <a:lnTo>
                    <a:pt x="150" y="56"/>
                  </a:lnTo>
                  <a:lnTo>
                    <a:pt x="94" y="94"/>
                  </a:lnTo>
                  <a:lnTo>
                    <a:pt x="56" y="150"/>
                  </a:lnTo>
                  <a:lnTo>
                    <a:pt x="19" y="206"/>
                  </a:lnTo>
                  <a:lnTo>
                    <a:pt x="0" y="262"/>
                  </a:lnTo>
                  <a:lnTo>
                    <a:pt x="0" y="318"/>
                  </a:lnTo>
                  <a:lnTo>
                    <a:pt x="0" y="393"/>
                  </a:lnTo>
                  <a:lnTo>
                    <a:pt x="19" y="449"/>
                  </a:lnTo>
                  <a:lnTo>
                    <a:pt x="56" y="505"/>
                  </a:lnTo>
                  <a:lnTo>
                    <a:pt x="94" y="561"/>
                  </a:lnTo>
                  <a:lnTo>
                    <a:pt x="150" y="598"/>
                  </a:lnTo>
                  <a:lnTo>
                    <a:pt x="187" y="617"/>
                  </a:lnTo>
                  <a:lnTo>
                    <a:pt x="262" y="636"/>
                  </a:lnTo>
                  <a:lnTo>
                    <a:pt x="318" y="654"/>
                  </a:lnTo>
                  <a:lnTo>
                    <a:pt x="393" y="636"/>
                  </a:lnTo>
                  <a:lnTo>
                    <a:pt x="449" y="617"/>
                  </a:lnTo>
                  <a:lnTo>
                    <a:pt x="505" y="598"/>
                  </a:lnTo>
                  <a:lnTo>
                    <a:pt x="543" y="561"/>
                  </a:lnTo>
                  <a:lnTo>
                    <a:pt x="580" y="505"/>
                  </a:lnTo>
                  <a:lnTo>
                    <a:pt x="617" y="449"/>
                  </a:lnTo>
                  <a:lnTo>
                    <a:pt x="636" y="393"/>
                  </a:lnTo>
                  <a:lnTo>
                    <a:pt x="636" y="318"/>
                  </a:lnTo>
                  <a:lnTo>
                    <a:pt x="636" y="262"/>
                  </a:lnTo>
                  <a:lnTo>
                    <a:pt x="617" y="206"/>
                  </a:lnTo>
                  <a:lnTo>
                    <a:pt x="580" y="150"/>
                  </a:lnTo>
                  <a:lnTo>
                    <a:pt x="543" y="94"/>
                  </a:lnTo>
                  <a:lnTo>
                    <a:pt x="505" y="56"/>
                  </a:lnTo>
                  <a:lnTo>
                    <a:pt x="449" y="38"/>
                  </a:lnTo>
                  <a:lnTo>
                    <a:pt x="393" y="19"/>
                  </a:lnTo>
                  <a:lnTo>
                    <a:pt x="31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42" name="Google Shape;742;p26"/>
          <p:cNvGrpSpPr/>
          <p:nvPr/>
        </p:nvGrpSpPr>
        <p:grpSpPr>
          <a:xfrm rot="-5400000">
            <a:off x="8343263" y="487821"/>
            <a:ext cx="886061" cy="173737"/>
            <a:chOff x="5589725" y="3057300"/>
            <a:chExt cx="352900" cy="68250"/>
          </a:xfrm>
        </p:grpSpPr>
        <p:sp>
          <p:nvSpPr>
            <p:cNvPr id="743" name="Google Shape;743;p26"/>
            <p:cNvSpPr/>
            <p:nvPr/>
          </p:nvSpPr>
          <p:spPr>
            <a:xfrm>
              <a:off x="5589725" y="3057300"/>
              <a:ext cx="16375" cy="15900"/>
            </a:xfrm>
            <a:custGeom>
              <a:rect b="b" l="l" r="r" t="t"/>
              <a:pathLst>
                <a:path extrusionOk="0" h="636" w="655">
                  <a:moveTo>
                    <a:pt x="262" y="0"/>
                  </a:moveTo>
                  <a:lnTo>
                    <a:pt x="206" y="19"/>
                  </a:lnTo>
                  <a:lnTo>
                    <a:pt x="150" y="56"/>
                  </a:lnTo>
                  <a:lnTo>
                    <a:pt x="94" y="94"/>
                  </a:lnTo>
                  <a:lnTo>
                    <a:pt x="57" y="150"/>
                  </a:lnTo>
                  <a:lnTo>
                    <a:pt x="38" y="187"/>
                  </a:lnTo>
                  <a:lnTo>
                    <a:pt x="19" y="262"/>
                  </a:lnTo>
                  <a:lnTo>
                    <a:pt x="1" y="318"/>
                  </a:lnTo>
                  <a:lnTo>
                    <a:pt x="19" y="393"/>
                  </a:lnTo>
                  <a:lnTo>
                    <a:pt x="38" y="449"/>
                  </a:lnTo>
                  <a:lnTo>
                    <a:pt x="57" y="505"/>
                  </a:lnTo>
                  <a:lnTo>
                    <a:pt x="94" y="542"/>
                  </a:lnTo>
                  <a:lnTo>
                    <a:pt x="150" y="580"/>
                  </a:lnTo>
                  <a:lnTo>
                    <a:pt x="206" y="617"/>
                  </a:lnTo>
                  <a:lnTo>
                    <a:pt x="262" y="636"/>
                  </a:lnTo>
                  <a:lnTo>
                    <a:pt x="393" y="636"/>
                  </a:lnTo>
                  <a:lnTo>
                    <a:pt x="449" y="617"/>
                  </a:lnTo>
                  <a:lnTo>
                    <a:pt x="505" y="580"/>
                  </a:lnTo>
                  <a:lnTo>
                    <a:pt x="561" y="542"/>
                  </a:lnTo>
                  <a:lnTo>
                    <a:pt x="599" y="505"/>
                  </a:lnTo>
                  <a:lnTo>
                    <a:pt x="617" y="449"/>
                  </a:lnTo>
                  <a:lnTo>
                    <a:pt x="636" y="393"/>
                  </a:lnTo>
                  <a:lnTo>
                    <a:pt x="655" y="318"/>
                  </a:lnTo>
                  <a:lnTo>
                    <a:pt x="636" y="262"/>
                  </a:lnTo>
                  <a:lnTo>
                    <a:pt x="617" y="187"/>
                  </a:lnTo>
                  <a:lnTo>
                    <a:pt x="599" y="150"/>
                  </a:lnTo>
                  <a:lnTo>
                    <a:pt x="561" y="94"/>
                  </a:lnTo>
                  <a:lnTo>
                    <a:pt x="505" y="56"/>
                  </a:lnTo>
                  <a:lnTo>
                    <a:pt x="449" y="19"/>
                  </a:lnTo>
                  <a:lnTo>
                    <a:pt x="39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4" name="Google Shape;744;p26"/>
            <p:cNvSpPr/>
            <p:nvPr/>
          </p:nvSpPr>
          <p:spPr>
            <a:xfrm>
              <a:off x="5657025" y="3057300"/>
              <a:ext cx="16375" cy="15900"/>
            </a:xfrm>
            <a:custGeom>
              <a:rect b="b" l="l" r="r" t="t"/>
              <a:pathLst>
                <a:path extrusionOk="0" h="636" w="655">
                  <a:moveTo>
                    <a:pt x="262" y="0"/>
                  </a:moveTo>
                  <a:lnTo>
                    <a:pt x="206" y="19"/>
                  </a:lnTo>
                  <a:lnTo>
                    <a:pt x="150" y="56"/>
                  </a:lnTo>
                  <a:lnTo>
                    <a:pt x="94" y="94"/>
                  </a:lnTo>
                  <a:lnTo>
                    <a:pt x="57" y="150"/>
                  </a:lnTo>
                  <a:lnTo>
                    <a:pt x="38" y="187"/>
                  </a:lnTo>
                  <a:lnTo>
                    <a:pt x="19" y="262"/>
                  </a:lnTo>
                  <a:lnTo>
                    <a:pt x="1" y="318"/>
                  </a:lnTo>
                  <a:lnTo>
                    <a:pt x="19" y="393"/>
                  </a:lnTo>
                  <a:lnTo>
                    <a:pt x="38" y="449"/>
                  </a:lnTo>
                  <a:lnTo>
                    <a:pt x="57" y="505"/>
                  </a:lnTo>
                  <a:lnTo>
                    <a:pt x="94" y="542"/>
                  </a:lnTo>
                  <a:lnTo>
                    <a:pt x="150" y="580"/>
                  </a:lnTo>
                  <a:lnTo>
                    <a:pt x="206" y="617"/>
                  </a:lnTo>
                  <a:lnTo>
                    <a:pt x="262" y="636"/>
                  </a:lnTo>
                  <a:lnTo>
                    <a:pt x="393" y="636"/>
                  </a:lnTo>
                  <a:lnTo>
                    <a:pt x="449" y="617"/>
                  </a:lnTo>
                  <a:lnTo>
                    <a:pt x="505" y="580"/>
                  </a:lnTo>
                  <a:lnTo>
                    <a:pt x="561" y="542"/>
                  </a:lnTo>
                  <a:lnTo>
                    <a:pt x="599" y="505"/>
                  </a:lnTo>
                  <a:lnTo>
                    <a:pt x="617" y="449"/>
                  </a:lnTo>
                  <a:lnTo>
                    <a:pt x="636" y="393"/>
                  </a:lnTo>
                  <a:lnTo>
                    <a:pt x="655" y="318"/>
                  </a:lnTo>
                  <a:lnTo>
                    <a:pt x="636" y="262"/>
                  </a:lnTo>
                  <a:lnTo>
                    <a:pt x="617" y="187"/>
                  </a:lnTo>
                  <a:lnTo>
                    <a:pt x="599" y="150"/>
                  </a:lnTo>
                  <a:lnTo>
                    <a:pt x="561" y="94"/>
                  </a:lnTo>
                  <a:lnTo>
                    <a:pt x="505" y="56"/>
                  </a:lnTo>
                  <a:lnTo>
                    <a:pt x="449" y="19"/>
                  </a:lnTo>
                  <a:lnTo>
                    <a:pt x="39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5" name="Google Shape;745;p26"/>
            <p:cNvSpPr/>
            <p:nvPr/>
          </p:nvSpPr>
          <p:spPr>
            <a:xfrm>
              <a:off x="5724800" y="3057300"/>
              <a:ext cx="15900" cy="15900"/>
            </a:xfrm>
            <a:custGeom>
              <a:rect b="b" l="l" r="r" t="t"/>
              <a:pathLst>
                <a:path extrusionOk="0" h="636" w="636">
                  <a:moveTo>
                    <a:pt x="243" y="0"/>
                  </a:moveTo>
                  <a:lnTo>
                    <a:pt x="187" y="19"/>
                  </a:lnTo>
                  <a:lnTo>
                    <a:pt x="131" y="56"/>
                  </a:lnTo>
                  <a:lnTo>
                    <a:pt x="94" y="94"/>
                  </a:lnTo>
                  <a:lnTo>
                    <a:pt x="56" y="150"/>
                  </a:lnTo>
                  <a:lnTo>
                    <a:pt x="19" y="187"/>
                  </a:lnTo>
                  <a:lnTo>
                    <a:pt x="0" y="262"/>
                  </a:lnTo>
                  <a:lnTo>
                    <a:pt x="0" y="318"/>
                  </a:lnTo>
                  <a:lnTo>
                    <a:pt x="0" y="393"/>
                  </a:lnTo>
                  <a:lnTo>
                    <a:pt x="19" y="449"/>
                  </a:lnTo>
                  <a:lnTo>
                    <a:pt x="56" y="505"/>
                  </a:lnTo>
                  <a:lnTo>
                    <a:pt x="94" y="542"/>
                  </a:lnTo>
                  <a:lnTo>
                    <a:pt x="131" y="580"/>
                  </a:lnTo>
                  <a:lnTo>
                    <a:pt x="187" y="617"/>
                  </a:lnTo>
                  <a:lnTo>
                    <a:pt x="243" y="636"/>
                  </a:lnTo>
                  <a:lnTo>
                    <a:pt x="374" y="636"/>
                  </a:lnTo>
                  <a:lnTo>
                    <a:pt x="430" y="617"/>
                  </a:lnTo>
                  <a:lnTo>
                    <a:pt x="486" y="580"/>
                  </a:lnTo>
                  <a:lnTo>
                    <a:pt x="542" y="542"/>
                  </a:lnTo>
                  <a:lnTo>
                    <a:pt x="580" y="505"/>
                  </a:lnTo>
                  <a:lnTo>
                    <a:pt x="617" y="449"/>
                  </a:lnTo>
                  <a:lnTo>
                    <a:pt x="636" y="393"/>
                  </a:lnTo>
                  <a:lnTo>
                    <a:pt x="636" y="318"/>
                  </a:lnTo>
                  <a:lnTo>
                    <a:pt x="636" y="262"/>
                  </a:lnTo>
                  <a:lnTo>
                    <a:pt x="617" y="187"/>
                  </a:lnTo>
                  <a:lnTo>
                    <a:pt x="580" y="150"/>
                  </a:lnTo>
                  <a:lnTo>
                    <a:pt x="542" y="94"/>
                  </a:lnTo>
                  <a:lnTo>
                    <a:pt x="486" y="56"/>
                  </a:lnTo>
                  <a:lnTo>
                    <a:pt x="430" y="19"/>
                  </a:lnTo>
                  <a:lnTo>
                    <a:pt x="37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6" name="Google Shape;746;p26"/>
            <p:cNvSpPr/>
            <p:nvPr/>
          </p:nvSpPr>
          <p:spPr>
            <a:xfrm>
              <a:off x="5792100" y="3057300"/>
              <a:ext cx="15900" cy="15900"/>
            </a:xfrm>
            <a:custGeom>
              <a:rect b="b" l="l" r="r" t="t"/>
              <a:pathLst>
                <a:path extrusionOk="0" h="636" w="636">
                  <a:moveTo>
                    <a:pt x="243" y="0"/>
                  </a:moveTo>
                  <a:lnTo>
                    <a:pt x="187" y="19"/>
                  </a:lnTo>
                  <a:lnTo>
                    <a:pt x="131" y="56"/>
                  </a:lnTo>
                  <a:lnTo>
                    <a:pt x="94" y="94"/>
                  </a:lnTo>
                  <a:lnTo>
                    <a:pt x="56" y="150"/>
                  </a:lnTo>
                  <a:lnTo>
                    <a:pt x="19" y="187"/>
                  </a:lnTo>
                  <a:lnTo>
                    <a:pt x="0" y="262"/>
                  </a:lnTo>
                  <a:lnTo>
                    <a:pt x="0" y="318"/>
                  </a:lnTo>
                  <a:lnTo>
                    <a:pt x="0" y="393"/>
                  </a:lnTo>
                  <a:lnTo>
                    <a:pt x="19" y="449"/>
                  </a:lnTo>
                  <a:lnTo>
                    <a:pt x="56" y="505"/>
                  </a:lnTo>
                  <a:lnTo>
                    <a:pt x="94" y="542"/>
                  </a:lnTo>
                  <a:lnTo>
                    <a:pt x="131" y="580"/>
                  </a:lnTo>
                  <a:lnTo>
                    <a:pt x="187" y="617"/>
                  </a:lnTo>
                  <a:lnTo>
                    <a:pt x="243" y="636"/>
                  </a:lnTo>
                  <a:lnTo>
                    <a:pt x="374" y="636"/>
                  </a:lnTo>
                  <a:lnTo>
                    <a:pt x="449" y="617"/>
                  </a:lnTo>
                  <a:lnTo>
                    <a:pt x="486" y="580"/>
                  </a:lnTo>
                  <a:lnTo>
                    <a:pt x="542" y="542"/>
                  </a:lnTo>
                  <a:lnTo>
                    <a:pt x="580" y="505"/>
                  </a:lnTo>
                  <a:lnTo>
                    <a:pt x="617" y="449"/>
                  </a:lnTo>
                  <a:lnTo>
                    <a:pt x="636" y="393"/>
                  </a:lnTo>
                  <a:lnTo>
                    <a:pt x="636" y="318"/>
                  </a:lnTo>
                  <a:lnTo>
                    <a:pt x="636" y="262"/>
                  </a:lnTo>
                  <a:lnTo>
                    <a:pt x="617" y="187"/>
                  </a:lnTo>
                  <a:lnTo>
                    <a:pt x="580" y="150"/>
                  </a:lnTo>
                  <a:lnTo>
                    <a:pt x="542" y="94"/>
                  </a:lnTo>
                  <a:lnTo>
                    <a:pt x="486" y="56"/>
                  </a:lnTo>
                  <a:lnTo>
                    <a:pt x="449" y="19"/>
                  </a:lnTo>
                  <a:lnTo>
                    <a:pt x="37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7" name="Google Shape;747;p26"/>
            <p:cNvSpPr/>
            <p:nvPr/>
          </p:nvSpPr>
          <p:spPr>
            <a:xfrm>
              <a:off x="5859400" y="3057300"/>
              <a:ext cx="15900" cy="15900"/>
            </a:xfrm>
            <a:custGeom>
              <a:rect b="b" l="l" r="r" t="t"/>
              <a:pathLst>
                <a:path extrusionOk="0" h="636" w="636">
                  <a:moveTo>
                    <a:pt x="262" y="0"/>
                  </a:moveTo>
                  <a:lnTo>
                    <a:pt x="187" y="19"/>
                  </a:lnTo>
                  <a:lnTo>
                    <a:pt x="131" y="56"/>
                  </a:lnTo>
                  <a:lnTo>
                    <a:pt x="94" y="94"/>
                  </a:lnTo>
                  <a:lnTo>
                    <a:pt x="56" y="150"/>
                  </a:lnTo>
                  <a:lnTo>
                    <a:pt x="19" y="187"/>
                  </a:lnTo>
                  <a:lnTo>
                    <a:pt x="0" y="262"/>
                  </a:lnTo>
                  <a:lnTo>
                    <a:pt x="0" y="318"/>
                  </a:lnTo>
                  <a:lnTo>
                    <a:pt x="0" y="393"/>
                  </a:lnTo>
                  <a:lnTo>
                    <a:pt x="19" y="449"/>
                  </a:lnTo>
                  <a:lnTo>
                    <a:pt x="56" y="505"/>
                  </a:lnTo>
                  <a:lnTo>
                    <a:pt x="94" y="542"/>
                  </a:lnTo>
                  <a:lnTo>
                    <a:pt x="131" y="580"/>
                  </a:lnTo>
                  <a:lnTo>
                    <a:pt x="187" y="617"/>
                  </a:lnTo>
                  <a:lnTo>
                    <a:pt x="262" y="636"/>
                  </a:lnTo>
                  <a:lnTo>
                    <a:pt x="374" y="636"/>
                  </a:lnTo>
                  <a:lnTo>
                    <a:pt x="449" y="617"/>
                  </a:lnTo>
                  <a:lnTo>
                    <a:pt x="505" y="580"/>
                  </a:lnTo>
                  <a:lnTo>
                    <a:pt x="543" y="542"/>
                  </a:lnTo>
                  <a:lnTo>
                    <a:pt x="580" y="505"/>
                  </a:lnTo>
                  <a:lnTo>
                    <a:pt x="617" y="449"/>
                  </a:lnTo>
                  <a:lnTo>
                    <a:pt x="636" y="393"/>
                  </a:lnTo>
                  <a:lnTo>
                    <a:pt x="636" y="318"/>
                  </a:lnTo>
                  <a:lnTo>
                    <a:pt x="636" y="262"/>
                  </a:lnTo>
                  <a:lnTo>
                    <a:pt x="617" y="187"/>
                  </a:lnTo>
                  <a:lnTo>
                    <a:pt x="580" y="150"/>
                  </a:lnTo>
                  <a:lnTo>
                    <a:pt x="543" y="94"/>
                  </a:lnTo>
                  <a:lnTo>
                    <a:pt x="505" y="56"/>
                  </a:lnTo>
                  <a:lnTo>
                    <a:pt x="449" y="19"/>
                  </a:lnTo>
                  <a:lnTo>
                    <a:pt x="37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8" name="Google Shape;748;p26"/>
            <p:cNvSpPr/>
            <p:nvPr/>
          </p:nvSpPr>
          <p:spPr>
            <a:xfrm>
              <a:off x="5926700" y="3057300"/>
              <a:ext cx="15925" cy="15900"/>
            </a:xfrm>
            <a:custGeom>
              <a:rect b="b" l="l" r="r" t="t"/>
              <a:pathLst>
                <a:path extrusionOk="0" h="636" w="637">
                  <a:moveTo>
                    <a:pt x="262" y="0"/>
                  </a:moveTo>
                  <a:lnTo>
                    <a:pt x="187" y="19"/>
                  </a:lnTo>
                  <a:lnTo>
                    <a:pt x="150" y="56"/>
                  </a:lnTo>
                  <a:lnTo>
                    <a:pt x="94" y="94"/>
                  </a:lnTo>
                  <a:lnTo>
                    <a:pt x="56" y="150"/>
                  </a:lnTo>
                  <a:lnTo>
                    <a:pt x="19" y="187"/>
                  </a:lnTo>
                  <a:lnTo>
                    <a:pt x="0" y="262"/>
                  </a:lnTo>
                  <a:lnTo>
                    <a:pt x="0" y="318"/>
                  </a:lnTo>
                  <a:lnTo>
                    <a:pt x="0" y="393"/>
                  </a:lnTo>
                  <a:lnTo>
                    <a:pt x="19" y="449"/>
                  </a:lnTo>
                  <a:lnTo>
                    <a:pt x="56" y="505"/>
                  </a:lnTo>
                  <a:lnTo>
                    <a:pt x="94" y="542"/>
                  </a:lnTo>
                  <a:lnTo>
                    <a:pt x="150" y="580"/>
                  </a:lnTo>
                  <a:lnTo>
                    <a:pt x="187" y="617"/>
                  </a:lnTo>
                  <a:lnTo>
                    <a:pt x="262" y="636"/>
                  </a:lnTo>
                  <a:lnTo>
                    <a:pt x="393" y="636"/>
                  </a:lnTo>
                  <a:lnTo>
                    <a:pt x="449" y="617"/>
                  </a:lnTo>
                  <a:lnTo>
                    <a:pt x="505" y="580"/>
                  </a:lnTo>
                  <a:lnTo>
                    <a:pt x="543" y="542"/>
                  </a:lnTo>
                  <a:lnTo>
                    <a:pt x="580" y="505"/>
                  </a:lnTo>
                  <a:lnTo>
                    <a:pt x="617" y="449"/>
                  </a:lnTo>
                  <a:lnTo>
                    <a:pt x="636" y="393"/>
                  </a:lnTo>
                  <a:lnTo>
                    <a:pt x="636" y="318"/>
                  </a:lnTo>
                  <a:lnTo>
                    <a:pt x="636" y="262"/>
                  </a:lnTo>
                  <a:lnTo>
                    <a:pt x="617" y="187"/>
                  </a:lnTo>
                  <a:lnTo>
                    <a:pt x="580" y="150"/>
                  </a:lnTo>
                  <a:lnTo>
                    <a:pt x="543" y="94"/>
                  </a:lnTo>
                  <a:lnTo>
                    <a:pt x="505" y="56"/>
                  </a:lnTo>
                  <a:lnTo>
                    <a:pt x="449" y="19"/>
                  </a:lnTo>
                  <a:lnTo>
                    <a:pt x="39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9" name="Google Shape;749;p26"/>
            <p:cNvSpPr/>
            <p:nvPr/>
          </p:nvSpPr>
          <p:spPr>
            <a:xfrm>
              <a:off x="5589725" y="3109175"/>
              <a:ext cx="16375" cy="16375"/>
            </a:xfrm>
            <a:custGeom>
              <a:rect b="b" l="l" r="r" t="t"/>
              <a:pathLst>
                <a:path extrusionOk="0" h="655" w="655">
                  <a:moveTo>
                    <a:pt x="318" y="0"/>
                  </a:moveTo>
                  <a:lnTo>
                    <a:pt x="262" y="19"/>
                  </a:lnTo>
                  <a:lnTo>
                    <a:pt x="206" y="38"/>
                  </a:lnTo>
                  <a:lnTo>
                    <a:pt x="150" y="56"/>
                  </a:lnTo>
                  <a:lnTo>
                    <a:pt x="94" y="94"/>
                  </a:lnTo>
                  <a:lnTo>
                    <a:pt x="57" y="150"/>
                  </a:lnTo>
                  <a:lnTo>
                    <a:pt x="38" y="206"/>
                  </a:lnTo>
                  <a:lnTo>
                    <a:pt x="19" y="262"/>
                  </a:lnTo>
                  <a:lnTo>
                    <a:pt x="1" y="318"/>
                  </a:lnTo>
                  <a:lnTo>
                    <a:pt x="19" y="393"/>
                  </a:lnTo>
                  <a:lnTo>
                    <a:pt x="38" y="449"/>
                  </a:lnTo>
                  <a:lnTo>
                    <a:pt x="57" y="505"/>
                  </a:lnTo>
                  <a:lnTo>
                    <a:pt x="94" y="561"/>
                  </a:lnTo>
                  <a:lnTo>
                    <a:pt x="150" y="598"/>
                  </a:lnTo>
                  <a:lnTo>
                    <a:pt x="206" y="617"/>
                  </a:lnTo>
                  <a:lnTo>
                    <a:pt x="262" y="636"/>
                  </a:lnTo>
                  <a:lnTo>
                    <a:pt x="318" y="654"/>
                  </a:lnTo>
                  <a:lnTo>
                    <a:pt x="393" y="636"/>
                  </a:lnTo>
                  <a:lnTo>
                    <a:pt x="449" y="617"/>
                  </a:lnTo>
                  <a:lnTo>
                    <a:pt x="505" y="598"/>
                  </a:lnTo>
                  <a:lnTo>
                    <a:pt x="561" y="561"/>
                  </a:lnTo>
                  <a:lnTo>
                    <a:pt x="599" y="505"/>
                  </a:lnTo>
                  <a:lnTo>
                    <a:pt x="617" y="449"/>
                  </a:lnTo>
                  <a:lnTo>
                    <a:pt x="636" y="393"/>
                  </a:lnTo>
                  <a:lnTo>
                    <a:pt x="655" y="318"/>
                  </a:lnTo>
                  <a:lnTo>
                    <a:pt x="636" y="262"/>
                  </a:lnTo>
                  <a:lnTo>
                    <a:pt x="617" y="206"/>
                  </a:lnTo>
                  <a:lnTo>
                    <a:pt x="599" y="150"/>
                  </a:lnTo>
                  <a:lnTo>
                    <a:pt x="561" y="94"/>
                  </a:lnTo>
                  <a:lnTo>
                    <a:pt x="505" y="56"/>
                  </a:lnTo>
                  <a:lnTo>
                    <a:pt x="449" y="38"/>
                  </a:lnTo>
                  <a:lnTo>
                    <a:pt x="393" y="19"/>
                  </a:lnTo>
                  <a:lnTo>
                    <a:pt x="31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0" name="Google Shape;750;p26"/>
            <p:cNvSpPr/>
            <p:nvPr/>
          </p:nvSpPr>
          <p:spPr>
            <a:xfrm>
              <a:off x="5657025" y="3109175"/>
              <a:ext cx="16375" cy="16375"/>
            </a:xfrm>
            <a:custGeom>
              <a:rect b="b" l="l" r="r" t="t"/>
              <a:pathLst>
                <a:path extrusionOk="0" h="655" w="655">
                  <a:moveTo>
                    <a:pt x="337" y="0"/>
                  </a:moveTo>
                  <a:lnTo>
                    <a:pt x="262" y="19"/>
                  </a:lnTo>
                  <a:lnTo>
                    <a:pt x="206" y="38"/>
                  </a:lnTo>
                  <a:lnTo>
                    <a:pt x="150" y="56"/>
                  </a:lnTo>
                  <a:lnTo>
                    <a:pt x="94" y="94"/>
                  </a:lnTo>
                  <a:lnTo>
                    <a:pt x="57" y="150"/>
                  </a:lnTo>
                  <a:lnTo>
                    <a:pt x="38" y="206"/>
                  </a:lnTo>
                  <a:lnTo>
                    <a:pt x="19" y="262"/>
                  </a:lnTo>
                  <a:lnTo>
                    <a:pt x="1" y="318"/>
                  </a:lnTo>
                  <a:lnTo>
                    <a:pt x="19" y="393"/>
                  </a:lnTo>
                  <a:lnTo>
                    <a:pt x="38" y="449"/>
                  </a:lnTo>
                  <a:lnTo>
                    <a:pt x="57" y="505"/>
                  </a:lnTo>
                  <a:lnTo>
                    <a:pt x="94" y="561"/>
                  </a:lnTo>
                  <a:lnTo>
                    <a:pt x="150" y="598"/>
                  </a:lnTo>
                  <a:lnTo>
                    <a:pt x="206" y="617"/>
                  </a:lnTo>
                  <a:lnTo>
                    <a:pt x="262" y="636"/>
                  </a:lnTo>
                  <a:lnTo>
                    <a:pt x="337" y="654"/>
                  </a:lnTo>
                  <a:lnTo>
                    <a:pt x="393" y="636"/>
                  </a:lnTo>
                  <a:lnTo>
                    <a:pt x="449" y="617"/>
                  </a:lnTo>
                  <a:lnTo>
                    <a:pt x="505" y="598"/>
                  </a:lnTo>
                  <a:lnTo>
                    <a:pt x="561" y="561"/>
                  </a:lnTo>
                  <a:lnTo>
                    <a:pt x="599" y="505"/>
                  </a:lnTo>
                  <a:lnTo>
                    <a:pt x="617" y="449"/>
                  </a:lnTo>
                  <a:lnTo>
                    <a:pt x="636" y="393"/>
                  </a:lnTo>
                  <a:lnTo>
                    <a:pt x="655" y="318"/>
                  </a:lnTo>
                  <a:lnTo>
                    <a:pt x="636" y="262"/>
                  </a:lnTo>
                  <a:lnTo>
                    <a:pt x="617" y="206"/>
                  </a:lnTo>
                  <a:lnTo>
                    <a:pt x="599" y="150"/>
                  </a:lnTo>
                  <a:lnTo>
                    <a:pt x="561" y="94"/>
                  </a:lnTo>
                  <a:lnTo>
                    <a:pt x="505" y="56"/>
                  </a:lnTo>
                  <a:lnTo>
                    <a:pt x="449" y="38"/>
                  </a:lnTo>
                  <a:lnTo>
                    <a:pt x="393" y="19"/>
                  </a:lnTo>
                  <a:lnTo>
                    <a:pt x="337"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1" name="Google Shape;751;p26"/>
            <p:cNvSpPr/>
            <p:nvPr/>
          </p:nvSpPr>
          <p:spPr>
            <a:xfrm>
              <a:off x="5724800" y="3109175"/>
              <a:ext cx="15900" cy="16375"/>
            </a:xfrm>
            <a:custGeom>
              <a:rect b="b" l="l" r="r" t="t"/>
              <a:pathLst>
                <a:path extrusionOk="0" h="655" w="636">
                  <a:moveTo>
                    <a:pt x="318" y="0"/>
                  </a:moveTo>
                  <a:lnTo>
                    <a:pt x="243" y="19"/>
                  </a:lnTo>
                  <a:lnTo>
                    <a:pt x="187" y="38"/>
                  </a:lnTo>
                  <a:lnTo>
                    <a:pt x="131" y="56"/>
                  </a:lnTo>
                  <a:lnTo>
                    <a:pt x="94" y="94"/>
                  </a:lnTo>
                  <a:lnTo>
                    <a:pt x="56" y="150"/>
                  </a:lnTo>
                  <a:lnTo>
                    <a:pt x="19" y="206"/>
                  </a:lnTo>
                  <a:lnTo>
                    <a:pt x="0" y="262"/>
                  </a:lnTo>
                  <a:lnTo>
                    <a:pt x="0" y="318"/>
                  </a:lnTo>
                  <a:lnTo>
                    <a:pt x="0" y="393"/>
                  </a:lnTo>
                  <a:lnTo>
                    <a:pt x="19" y="449"/>
                  </a:lnTo>
                  <a:lnTo>
                    <a:pt x="56" y="505"/>
                  </a:lnTo>
                  <a:lnTo>
                    <a:pt x="94" y="561"/>
                  </a:lnTo>
                  <a:lnTo>
                    <a:pt x="131" y="598"/>
                  </a:lnTo>
                  <a:lnTo>
                    <a:pt x="187" y="617"/>
                  </a:lnTo>
                  <a:lnTo>
                    <a:pt x="243" y="636"/>
                  </a:lnTo>
                  <a:lnTo>
                    <a:pt x="318" y="654"/>
                  </a:lnTo>
                  <a:lnTo>
                    <a:pt x="374" y="636"/>
                  </a:lnTo>
                  <a:lnTo>
                    <a:pt x="430" y="617"/>
                  </a:lnTo>
                  <a:lnTo>
                    <a:pt x="486" y="598"/>
                  </a:lnTo>
                  <a:lnTo>
                    <a:pt x="542" y="561"/>
                  </a:lnTo>
                  <a:lnTo>
                    <a:pt x="580" y="505"/>
                  </a:lnTo>
                  <a:lnTo>
                    <a:pt x="617" y="449"/>
                  </a:lnTo>
                  <a:lnTo>
                    <a:pt x="636" y="393"/>
                  </a:lnTo>
                  <a:lnTo>
                    <a:pt x="636" y="318"/>
                  </a:lnTo>
                  <a:lnTo>
                    <a:pt x="636" y="262"/>
                  </a:lnTo>
                  <a:lnTo>
                    <a:pt x="617" y="206"/>
                  </a:lnTo>
                  <a:lnTo>
                    <a:pt x="580" y="150"/>
                  </a:lnTo>
                  <a:lnTo>
                    <a:pt x="542" y="94"/>
                  </a:lnTo>
                  <a:lnTo>
                    <a:pt x="486" y="56"/>
                  </a:lnTo>
                  <a:lnTo>
                    <a:pt x="430" y="38"/>
                  </a:lnTo>
                  <a:lnTo>
                    <a:pt x="374" y="19"/>
                  </a:lnTo>
                  <a:lnTo>
                    <a:pt x="31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2" name="Google Shape;752;p26"/>
            <p:cNvSpPr/>
            <p:nvPr/>
          </p:nvSpPr>
          <p:spPr>
            <a:xfrm>
              <a:off x="5792100" y="3109175"/>
              <a:ext cx="15900" cy="16375"/>
            </a:xfrm>
            <a:custGeom>
              <a:rect b="b" l="l" r="r" t="t"/>
              <a:pathLst>
                <a:path extrusionOk="0" h="655" w="636">
                  <a:moveTo>
                    <a:pt x="318" y="0"/>
                  </a:moveTo>
                  <a:lnTo>
                    <a:pt x="243" y="19"/>
                  </a:lnTo>
                  <a:lnTo>
                    <a:pt x="187" y="38"/>
                  </a:lnTo>
                  <a:lnTo>
                    <a:pt x="131" y="56"/>
                  </a:lnTo>
                  <a:lnTo>
                    <a:pt x="94" y="94"/>
                  </a:lnTo>
                  <a:lnTo>
                    <a:pt x="56" y="150"/>
                  </a:lnTo>
                  <a:lnTo>
                    <a:pt x="19" y="206"/>
                  </a:lnTo>
                  <a:lnTo>
                    <a:pt x="0" y="262"/>
                  </a:lnTo>
                  <a:lnTo>
                    <a:pt x="0" y="318"/>
                  </a:lnTo>
                  <a:lnTo>
                    <a:pt x="0" y="393"/>
                  </a:lnTo>
                  <a:lnTo>
                    <a:pt x="19" y="449"/>
                  </a:lnTo>
                  <a:lnTo>
                    <a:pt x="56" y="505"/>
                  </a:lnTo>
                  <a:lnTo>
                    <a:pt x="94" y="561"/>
                  </a:lnTo>
                  <a:lnTo>
                    <a:pt x="131" y="598"/>
                  </a:lnTo>
                  <a:lnTo>
                    <a:pt x="187" y="617"/>
                  </a:lnTo>
                  <a:lnTo>
                    <a:pt x="243" y="636"/>
                  </a:lnTo>
                  <a:lnTo>
                    <a:pt x="318" y="654"/>
                  </a:lnTo>
                  <a:lnTo>
                    <a:pt x="374" y="636"/>
                  </a:lnTo>
                  <a:lnTo>
                    <a:pt x="449" y="617"/>
                  </a:lnTo>
                  <a:lnTo>
                    <a:pt x="486" y="598"/>
                  </a:lnTo>
                  <a:lnTo>
                    <a:pt x="542" y="561"/>
                  </a:lnTo>
                  <a:lnTo>
                    <a:pt x="580" y="505"/>
                  </a:lnTo>
                  <a:lnTo>
                    <a:pt x="617" y="449"/>
                  </a:lnTo>
                  <a:lnTo>
                    <a:pt x="636" y="393"/>
                  </a:lnTo>
                  <a:lnTo>
                    <a:pt x="636" y="318"/>
                  </a:lnTo>
                  <a:lnTo>
                    <a:pt x="636" y="262"/>
                  </a:lnTo>
                  <a:lnTo>
                    <a:pt x="617" y="206"/>
                  </a:lnTo>
                  <a:lnTo>
                    <a:pt x="580" y="150"/>
                  </a:lnTo>
                  <a:lnTo>
                    <a:pt x="542" y="94"/>
                  </a:lnTo>
                  <a:lnTo>
                    <a:pt x="486" y="56"/>
                  </a:lnTo>
                  <a:lnTo>
                    <a:pt x="449" y="38"/>
                  </a:lnTo>
                  <a:lnTo>
                    <a:pt x="374" y="19"/>
                  </a:lnTo>
                  <a:lnTo>
                    <a:pt x="31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3" name="Google Shape;753;p26"/>
            <p:cNvSpPr/>
            <p:nvPr/>
          </p:nvSpPr>
          <p:spPr>
            <a:xfrm>
              <a:off x="5859400" y="3109175"/>
              <a:ext cx="15900" cy="16375"/>
            </a:xfrm>
            <a:custGeom>
              <a:rect b="b" l="l" r="r" t="t"/>
              <a:pathLst>
                <a:path extrusionOk="0" h="655" w="636">
                  <a:moveTo>
                    <a:pt x="318" y="0"/>
                  </a:moveTo>
                  <a:lnTo>
                    <a:pt x="262" y="19"/>
                  </a:lnTo>
                  <a:lnTo>
                    <a:pt x="187" y="38"/>
                  </a:lnTo>
                  <a:lnTo>
                    <a:pt x="131" y="56"/>
                  </a:lnTo>
                  <a:lnTo>
                    <a:pt x="94" y="94"/>
                  </a:lnTo>
                  <a:lnTo>
                    <a:pt x="56" y="150"/>
                  </a:lnTo>
                  <a:lnTo>
                    <a:pt x="19" y="206"/>
                  </a:lnTo>
                  <a:lnTo>
                    <a:pt x="0" y="262"/>
                  </a:lnTo>
                  <a:lnTo>
                    <a:pt x="0" y="318"/>
                  </a:lnTo>
                  <a:lnTo>
                    <a:pt x="0" y="393"/>
                  </a:lnTo>
                  <a:lnTo>
                    <a:pt x="19" y="449"/>
                  </a:lnTo>
                  <a:lnTo>
                    <a:pt x="56" y="505"/>
                  </a:lnTo>
                  <a:lnTo>
                    <a:pt x="94" y="561"/>
                  </a:lnTo>
                  <a:lnTo>
                    <a:pt x="131" y="598"/>
                  </a:lnTo>
                  <a:lnTo>
                    <a:pt x="187" y="617"/>
                  </a:lnTo>
                  <a:lnTo>
                    <a:pt x="262" y="636"/>
                  </a:lnTo>
                  <a:lnTo>
                    <a:pt x="318" y="654"/>
                  </a:lnTo>
                  <a:lnTo>
                    <a:pt x="374" y="636"/>
                  </a:lnTo>
                  <a:lnTo>
                    <a:pt x="449" y="617"/>
                  </a:lnTo>
                  <a:lnTo>
                    <a:pt x="505" y="598"/>
                  </a:lnTo>
                  <a:lnTo>
                    <a:pt x="543" y="561"/>
                  </a:lnTo>
                  <a:lnTo>
                    <a:pt x="580" y="505"/>
                  </a:lnTo>
                  <a:lnTo>
                    <a:pt x="617" y="449"/>
                  </a:lnTo>
                  <a:lnTo>
                    <a:pt x="636" y="393"/>
                  </a:lnTo>
                  <a:lnTo>
                    <a:pt x="636" y="318"/>
                  </a:lnTo>
                  <a:lnTo>
                    <a:pt x="636" y="262"/>
                  </a:lnTo>
                  <a:lnTo>
                    <a:pt x="617" y="206"/>
                  </a:lnTo>
                  <a:lnTo>
                    <a:pt x="580" y="150"/>
                  </a:lnTo>
                  <a:lnTo>
                    <a:pt x="543" y="94"/>
                  </a:lnTo>
                  <a:lnTo>
                    <a:pt x="505" y="56"/>
                  </a:lnTo>
                  <a:lnTo>
                    <a:pt x="449" y="38"/>
                  </a:lnTo>
                  <a:lnTo>
                    <a:pt x="374" y="19"/>
                  </a:lnTo>
                  <a:lnTo>
                    <a:pt x="31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4" name="Google Shape;754;p26"/>
            <p:cNvSpPr/>
            <p:nvPr/>
          </p:nvSpPr>
          <p:spPr>
            <a:xfrm>
              <a:off x="5926700" y="3109175"/>
              <a:ext cx="15925" cy="16375"/>
            </a:xfrm>
            <a:custGeom>
              <a:rect b="b" l="l" r="r" t="t"/>
              <a:pathLst>
                <a:path extrusionOk="0" h="655" w="637">
                  <a:moveTo>
                    <a:pt x="318" y="0"/>
                  </a:moveTo>
                  <a:lnTo>
                    <a:pt x="262" y="19"/>
                  </a:lnTo>
                  <a:lnTo>
                    <a:pt x="187" y="38"/>
                  </a:lnTo>
                  <a:lnTo>
                    <a:pt x="150" y="56"/>
                  </a:lnTo>
                  <a:lnTo>
                    <a:pt x="94" y="94"/>
                  </a:lnTo>
                  <a:lnTo>
                    <a:pt x="56" y="150"/>
                  </a:lnTo>
                  <a:lnTo>
                    <a:pt x="19" y="206"/>
                  </a:lnTo>
                  <a:lnTo>
                    <a:pt x="0" y="262"/>
                  </a:lnTo>
                  <a:lnTo>
                    <a:pt x="0" y="318"/>
                  </a:lnTo>
                  <a:lnTo>
                    <a:pt x="0" y="393"/>
                  </a:lnTo>
                  <a:lnTo>
                    <a:pt x="19" y="449"/>
                  </a:lnTo>
                  <a:lnTo>
                    <a:pt x="56" y="505"/>
                  </a:lnTo>
                  <a:lnTo>
                    <a:pt x="94" y="561"/>
                  </a:lnTo>
                  <a:lnTo>
                    <a:pt x="150" y="598"/>
                  </a:lnTo>
                  <a:lnTo>
                    <a:pt x="187" y="617"/>
                  </a:lnTo>
                  <a:lnTo>
                    <a:pt x="262" y="636"/>
                  </a:lnTo>
                  <a:lnTo>
                    <a:pt x="318" y="654"/>
                  </a:lnTo>
                  <a:lnTo>
                    <a:pt x="393" y="636"/>
                  </a:lnTo>
                  <a:lnTo>
                    <a:pt x="449" y="617"/>
                  </a:lnTo>
                  <a:lnTo>
                    <a:pt x="505" y="598"/>
                  </a:lnTo>
                  <a:lnTo>
                    <a:pt x="543" y="561"/>
                  </a:lnTo>
                  <a:lnTo>
                    <a:pt x="580" y="505"/>
                  </a:lnTo>
                  <a:lnTo>
                    <a:pt x="617" y="449"/>
                  </a:lnTo>
                  <a:lnTo>
                    <a:pt x="636" y="393"/>
                  </a:lnTo>
                  <a:lnTo>
                    <a:pt x="636" y="318"/>
                  </a:lnTo>
                  <a:lnTo>
                    <a:pt x="636" y="262"/>
                  </a:lnTo>
                  <a:lnTo>
                    <a:pt x="617" y="206"/>
                  </a:lnTo>
                  <a:lnTo>
                    <a:pt x="580" y="150"/>
                  </a:lnTo>
                  <a:lnTo>
                    <a:pt x="543" y="94"/>
                  </a:lnTo>
                  <a:lnTo>
                    <a:pt x="505" y="56"/>
                  </a:lnTo>
                  <a:lnTo>
                    <a:pt x="449" y="38"/>
                  </a:lnTo>
                  <a:lnTo>
                    <a:pt x="393" y="19"/>
                  </a:lnTo>
                  <a:lnTo>
                    <a:pt x="31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55" name="Google Shape;755;p26"/>
          <p:cNvGrpSpPr/>
          <p:nvPr/>
        </p:nvGrpSpPr>
        <p:grpSpPr>
          <a:xfrm>
            <a:off x="8749879" y="4360034"/>
            <a:ext cx="1072603" cy="466362"/>
            <a:chOff x="3468800" y="239525"/>
            <a:chExt cx="843175" cy="365975"/>
          </a:xfrm>
        </p:grpSpPr>
        <p:sp>
          <p:nvSpPr>
            <p:cNvPr id="756" name="Google Shape;756;p26"/>
            <p:cNvSpPr/>
            <p:nvPr/>
          </p:nvSpPr>
          <p:spPr>
            <a:xfrm>
              <a:off x="3468800" y="576950"/>
              <a:ext cx="28550" cy="28550"/>
            </a:xfrm>
            <a:custGeom>
              <a:rect b="b" l="l" r="r" t="t"/>
              <a:pathLst>
                <a:path extrusionOk="0" fill="none" h="1142" w="1142">
                  <a:moveTo>
                    <a:pt x="1141" y="1141"/>
                  </a:moveTo>
                  <a:lnTo>
                    <a:pt x="1" y="1"/>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7" name="Google Shape;757;p26"/>
            <p:cNvSpPr/>
            <p:nvPr/>
          </p:nvSpPr>
          <p:spPr>
            <a:xfrm>
              <a:off x="3468800" y="510125"/>
              <a:ext cx="95850" cy="95375"/>
            </a:xfrm>
            <a:custGeom>
              <a:rect b="b" l="l" r="r" t="t"/>
              <a:pathLst>
                <a:path extrusionOk="0" fill="none" h="3815" w="3834">
                  <a:moveTo>
                    <a:pt x="1" y="0"/>
                  </a:moveTo>
                  <a:lnTo>
                    <a:pt x="3833" y="3814"/>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8" name="Google Shape;758;p26"/>
            <p:cNvSpPr/>
            <p:nvPr/>
          </p:nvSpPr>
          <p:spPr>
            <a:xfrm>
              <a:off x="3468800" y="442825"/>
              <a:ext cx="162675" cy="162675"/>
            </a:xfrm>
            <a:custGeom>
              <a:rect b="b" l="l" r="r" t="t"/>
              <a:pathLst>
                <a:path extrusionOk="0" fill="none" h="6507" w="6507">
                  <a:moveTo>
                    <a:pt x="1" y="0"/>
                  </a:moveTo>
                  <a:lnTo>
                    <a:pt x="6507" y="6506"/>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9" name="Google Shape;759;p26"/>
            <p:cNvSpPr/>
            <p:nvPr/>
          </p:nvSpPr>
          <p:spPr>
            <a:xfrm>
              <a:off x="3468800" y="375975"/>
              <a:ext cx="229975" cy="229525"/>
            </a:xfrm>
            <a:custGeom>
              <a:rect b="b" l="l" r="r" t="t"/>
              <a:pathLst>
                <a:path extrusionOk="0" fill="none" h="9181" w="9199">
                  <a:moveTo>
                    <a:pt x="1" y="1"/>
                  </a:moveTo>
                  <a:lnTo>
                    <a:pt x="9199" y="9180"/>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0" name="Google Shape;760;p26"/>
            <p:cNvSpPr/>
            <p:nvPr/>
          </p:nvSpPr>
          <p:spPr>
            <a:xfrm>
              <a:off x="3468800" y="308675"/>
              <a:ext cx="297275" cy="296825"/>
            </a:xfrm>
            <a:custGeom>
              <a:rect b="b" l="l" r="r" t="t"/>
              <a:pathLst>
                <a:path extrusionOk="0" fill="none" h="11873" w="11891">
                  <a:moveTo>
                    <a:pt x="1" y="1"/>
                  </a:moveTo>
                  <a:lnTo>
                    <a:pt x="11891" y="11872"/>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1" name="Google Shape;761;p26"/>
            <p:cNvSpPr/>
            <p:nvPr/>
          </p:nvSpPr>
          <p:spPr>
            <a:xfrm>
              <a:off x="3468800" y="241375"/>
              <a:ext cx="364125" cy="364125"/>
            </a:xfrm>
            <a:custGeom>
              <a:rect b="b" l="l" r="r" t="t"/>
              <a:pathLst>
                <a:path extrusionOk="0" fill="none" h="14565" w="14565">
                  <a:moveTo>
                    <a:pt x="1" y="1"/>
                  </a:moveTo>
                  <a:lnTo>
                    <a:pt x="14564" y="14564"/>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2" name="Google Shape;762;p26"/>
            <p:cNvSpPr/>
            <p:nvPr/>
          </p:nvSpPr>
          <p:spPr>
            <a:xfrm>
              <a:off x="3534250" y="239525"/>
              <a:ext cx="365975" cy="365975"/>
            </a:xfrm>
            <a:custGeom>
              <a:rect b="b" l="l" r="r" t="t"/>
              <a:pathLst>
                <a:path extrusionOk="0" fill="none" h="14639" w="14639">
                  <a:moveTo>
                    <a:pt x="0" y="0"/>
                  </a:moveTo>
                  <a:lnTo>
                    <a:pt x="14638" y="14638"/>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3" name="Google Shape;763;p26"/>
            <p:cNvSpPr/>
            <p:nvPr/>
          </p:nvSpPr>
          <p:spPr>
            <a:xfrm>
              <a:off x="3601075" y="239525"/>
              <a:ext cx="366450" cy="365975"/>
            </a:xfrm>
            <a:custGeom>
              <a:rect b="b" l="l" r="r" t="t"/>
              <a:pathLst>
                <a:path extrusionOk="0" fill="none" h="14639" w="14658">
                  <a:moveTo>
                    <a:pt x="0" y="0"/>
                  </a:moveTo>
                  <a:lnTo>
                    <a:pt x="14657" y="14638"/>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4" name="Google Shape;764;p26"/>
            <p:cNvSpPr/>
            <p:nvPr/>
          </p:nvSpPr>
          <p:spPr>
            <a:xfrm>
              <a:off x="3668375" y="239525"/>
              <a:ext cx="365975" cy="365975"/>
            </a:xfrm>
            <a:custGeom>
              <a:rect b="b" l="l" r="r" t="t"/>
              <a:pathLst>
                <a:path extrusionOk="0" fill="none" h="14639" w="14639">
                  <a:moveTo>
                    <a:pt x="1" y="0"/>
                  </a:moveTo>
                  <a:lnTo>
                    <a:pt x="14638" y="14638"/>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5" name="Google Shape;765;p26"/>
            <p:cNvSpPr/>
            <p:nvPr/>
          </p:nvSpPr>
          <p:spPr>
            <a:xfrm>
              <a:off x="3735200" y="239525"/>
              <a:ext cx="366450" cy="365975"/>
            </a:xfrm>
            <a:custGeom>
              <a:rect b="b" l="l" r="r" t="t"/>
              <a:pathLst>
                <a:path extrusionOk="0" fill="none" h="14639" w="14658">
                  <a:moveTo>
                    <a:pt x="1" y="0"/>
                  </a:moveTo>
                  <a:lnTo>
                    <a:pt x="14658" y="14638"/>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6" name="Google Shape;766;p26"/>
            <p:cNvSpPr/>
            <p:nvPr/>
          </p:nvSpPr>
          <p:spPr>
            <a:xfrm>
              <a:off x="3802500" y="239525"/>
              <a:ext cx="365975" cy="365975"/>
            </a:xfrm>
            <a:custGeom>
              <a:rect b="b" l="l" r="r" t="t"/>
              <a:pathLst>
                <a:path extrusionOk="0" fill="none" h="14639" w="14639">
                  <a:moveTo>
                    <a:pt x="1" y="0"/>
                  </a:moveTo>
                  <a:lnTo>
                    <a:pt x="14639" y="14638"/>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7" name="Google Shape;767;p26"/>
            <p:cNvSpPr/>
            <p:nvPr/>
          </p:nvSpPr>
          <p:spPr>
            <a:xfrm>
              <a:off x="3869800" y="239525"/>
              <a:ext cx="365975" cy="365975"/>
            </a:xfrm>
            <a:custGeom>
              <a:rect b="b" l="l" r="r" t="t"/>
              <a:pathLst>
                <a:path extrusionOk="0" fill="none" h="14639" w="14639">
                  <a:moveTo>
                    <a:pt x="1" y="0"/>
                  </a:moveTo>
                  <a:lnTo>
                    <a:pt x="14639" y="14638"/>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8" name="Google Shape;768;p26"/>
            <p:cNvSpPr/>
            <p:nvPr/>
          </p:nvSpPr>
          <p:spPr>
            <a:xfrm>
              <a:off x="3936650" y="239525"/>
              <a:ext cx="366425" cy="365975"/>
            </a:xfrm>
            <a:custGeom>
              <a:rect b="b" l="l" r="r" t="t"/>
              <a:pathLst>
                <a:path extrusionOk="0" fill="none" h="14639" w="14657">
                  <a:moveTo>
                    <a:pt x="0" y="0"/>
                  </a:moveTo>
                  <a:lnTo>
                    <a:pt x="14657" y="14638"/>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9" name="Google Shape;769;p26"/>
            <p:cNvSpPr/>
            <p:nvPr/>
          </p:nvSpPr>
          <p:spPr>
            <a:xfrm>
              <a:off x="4003950" y="239525"/>
              <a:ext cx="308025" cy="308000"/>
            </a:xfrm>
            <a:custGeom>
              <a:rect b="b" l="l" r="r" t="t"/>
              <a:pathLst>
                <a:path extrusionOk="0" fill="none" h="12320" w="12321">
                  <a:moveTo>
                    <a:pt x="0" y="0"/>
                  </a:moveTo>
                  <a:lnTo>
                    <a:pt x="12320" y="12320"/>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0" name="Google Shape;770;p26"/>
            <p:cNvSpPr/>
            <p:nvPr/>
          </p:nvSpPr>
          <p:spPr>
            <a:xfrm>
              <a:off x="4070775" y="239525"/>
              <a:ext cx="241200" cy="240700"/>
            </a:xfrm>
            <a:custGeom>
              <a:rect b="b" l="l" r="r" t="t"/>
              <a:pathLst>
                <a:path extrusionOk="0" fill="none" h="9628" w="9648">
                  <a:moveTo>
                    <a:pt x="1" y="0"/>
                  </a:moveTo>
                  <a:lnTo>
                    <a:pt x="9647" y="9628"/>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1" name="Google Shape;771;p26"/>
            <p:cNvSpPr/>
            <p:nvPr/>
          </p:nvSpPr>
          <p:spPr>
            <a:xfrm>
              <a:off x="4138075" y="239525"/>
              <a:ext cx="173900" cy="173875"/>
            </a:xfrm>
            <a:custGeom>
              <a:rect b="b" l="l" r="r" t="t"/>
              <a:pathLst>
                <a:path extrusionOk="0" fill="none" h="6955" w="6956">
                  <a:moveTo>
                    <a:pt x="1" y="0"/>
                  </a:moveTo>
                  <a:lnTo>
                    <a:pt x="6955" y="6955"/>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2" name="Google Shape;772;p26"/>
            <p:cNvSpPr/>
            <p:nvPr/>
          </p:nvSpPr>
          <p:spPr>
            <a:xfrm>
              <a:off x="4205375" y="239525"/>
              <a:ext cx="106600" cy="106575"/>
            </a:xfrm>
            <a:custGeom>
              <a:rect b="b" l="l" r="r" t="t"/>
              <a:pathLst>
                <a:path extrusionOk="0" fill="none" h="4263" w="4264">
                  <a:moveTo>
                    <a:pt x="1" y="0"/>
                  </a:moveTo>
                  <a:lnTo>
                    <a:pt x="4263" y="4262"/>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3" name="Google Shape;773;p26"/>
            <p:cNvSpPr/>
            <p:nvPr/>
          </p:nvSpPr>
          <p:spPr>
            <a:xfrm>
              <a:off x="4272225" y="239525"/>
              <a:ext cx="39750" cy="39275"/>
            </a:xfrm>
            <a:custGeom>
              <a:rect b="b" l="l" r="r" t="t"/>
              <a:pathLst>
                <a:path extrusionOk="0" fill="none" h="1571" w="1590">
                  <a:moveTo>
                    <a:pt x="0" y="0"/>
                  </a:moveTo>
                  <a:lnTo>
                    <a:pt x="1589" y="1570"/>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74" name="Shape 774"/>
        <p:cNvGrpSpPr/>
        <p:nvPr/>
      </p:nvGrpSpPr>
      <p:grpSpPr>
        <a:xfrm>
          <a:off x="0" y="0"/>
          <a:ext cx="0" cy="0"/>
          <a:chOff x="0" y="0"/>
          <a:chExt cx="0" cy="0"/>
        </a:xfrm>
      </p:grpSpPr>
      <p:sp>
        <p:nvSpPr>
          <p:cNvPr id="775" name="Google Shape;775;p27"/>
          <p:cNvSpPr/>
          <p:nvPr/>
        </p:nvSpPr>
        <p:spPr>
          <a:xfrm>
            <a:off x="0" y="4285475"/>
            <a:ext cx="9144000" cy="8580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grpSp>
        <p:nvGrpSpPr>
          <p:cNvPr id="776" name="Google Shape;776;p27"/>
          <p:cNvGrpSpPr/>
          <p:nvPr/>
        </p:nvGrpSpPr>
        <p:grpSpPr>
          <a:xfrm>
            <a:off x="7755903" y="3679970"/>
            <a:ext cx="1395033" cy="605506"/>
            <a:chOff x="3468800" y="239525"/>
            <a:chExt cx="843175" cy="365975"/>
          </a:xfrm>
        </p:grpSpPr>
        <p:sp>
          <p:nvSpPr>
            <p:cNvPr id="777" name="Google Shape;777;p27"/>
            <p:cNvSpPr/>
            <p:nvPr/>
          </p:nvSpPr>
          <p:spPr>
            <a:xfrm>
              <a:off x="3468800" y="576950"/>
              <a:ext cx="28550" cy="28550"/>
            </a:xfrm>
            <a:custGeom>
              <a:rect b="b" l="l" r="r" t="t"/>
              <a:pathLst>
                <a:path extrusionOk="0" fill="none" h="1142" w="1142">
                  <a:moveTo>
                    <a:pt x="1141" y="1141"/>
                  </a:moveTo>
                  <a:lnTo>
                    <a:pt x="1" y="1"/>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8" name="Google Shape;778;p27"/>
            <p:cNvSpPr/>
            <p:nvPr/>
          </p:nvSpPr>
          <p:spPr>
            <a:xfrm>
              <a:off x="3468800" y="510125"/>
              <a:ext cx="95850" cy="95375"/>
            </a:xfrm>
            <a:custGeom>
              <a:rect b="b" l="l" r="r" t="t"/>
              <a:pathLst>
                <a:path extrusionOk="0" fill="none" h="3815" w="3834">
                  <a:moveTo>
                    <a:pt x="1" y="0"/>
                  </a:moveTo>
                  <a:lnTo>
                    <a:pt x="3833" y="3814"/>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9" name="Google Shape;779;p27"/>
            <p:cNvSpPr/>
            <p:nvPr/>
          </p:nvSpPr>
          <p:spPr>
            <a:xfrm>
              <a:off x="3468800" y="442825"/>
              <a:ext cx="162675" cy="162675"/>
            </a:xfrm>
            <a:custGeom>
              <a:rect b="b" l="l" r="r" t="t"/>
              <a:pathLst>
                <a:path extrusionOk="0" fill="none" h="6507" w="6507">
                  <a:moveTo>
                    <a:pt x="1" y="0"/>
                  </a:moveTo>
                  <a:lnTo>
                    <a:pt x="6507" y="6506"/>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0" name="Google Shape;780;p27"/>
            <p:cNvSpPr/>
            <p:nvPr/>
          </p:nvSpPr>
          <p:spPr>
            <a:xfrm>
              <a:off x="3468800" y="375975"/>
              <a:ext cx="229975" cy="229525"/>
            </a:xfrm>
            <a:custGeom>
              <a:rect b="b" l="l" r="r" t="t"/>
              <a:pathLst>
                <a:path extrusionOk="0" fill="none" h="9181" w="9199">
                  <a:moveTo>
                    <a:pt x="1" y="1"/>
                  </a:moveTo>
                  <a:lnTo>
                    <a:pt x="9199" y="9180"/>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1" name="Google Shape;781;p27"/>
            <p:cNvSpPr/>
            <p:nvPr/>
          </p:nvSpPr>
          <p:spPr>
            <a:xfrm>
              <a:off x="3468800" y="308675"/>
              <a:ext cx="297275" cy="296825"/>
            </a:xfrm>
            <a:custGeom>
              <a:rect b="b" l="l" r="r" t="t"/>
              <a:pathLst>
                <a:path extrusionOk="0" fill="none" h="11873" w="11891">
                  <a:moveTo>
                    <a:pt x="1" y="1"/>
                  </a:moveTo>
                  <a:lnTo>
                    <a:pt x="11891" y="11872"/>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2" name="Google Shape;782;p27"/>
            <p:cNvSpPr/>
            <p:nvPr/>
          </p:nvSpPr>
          <p:spPr>
            <a:xfrm>
              <a:off x="3468800" y="241375"/>
              <a:ext cx="364125" cy="364125"/>
            </a:xfrm>
            <a:custGeom>
              <a:rect b="b" l="l" r="r" t="t"/>
              <a:pathLst>
                <a:path extrusionOk="0" fill="none" h="14565" w="14565">
                  <a:moveTo>
                    <a:pt x="1" y="1"/>
                  </a:moveTo>
                  <a:lnTo>
                    <a:pt x="14564" y="14564"/>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3" name="Google Shape;783;p27"/>
            <p:cNvSpPr/>
            <p:nvPr/>
          </p:nvSpPr>
          <p:spPr>
            <a:xfrm>
              <a:off x="3534250" y="239525"/>
              <a:ext cx="365975" cy="365975"/>
            </a:xfrm>
            <a:custGeom>
              <a:rect b="b" l="l" r="r" t="t"/>
              <a:pathLst>
                <a:path extrusionOk="0" fill="none" h="14639" w="14639">
                  <a:moveTo>
                    <a:pt x="0" y="0"/>
                  </a:moveTo>
                  <a:lnTo>
                    <a:pt x="14638" y="14638"/>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4" name="Google Shape;784;p27"/>
            <p:cNvSpPr/>
            <p:nvPr/>
          </p:nvSpPr>
          <p:spPr>
            <a:xfrm>
              <a:off x="3601075" y="239525"/>
              <a:ext cx="366450" cy="365975"/>
            </a:xfrm>
            <a:custGeom>
              <a:rect b="b" l="l" r="r" t="t"/>
              <a:pathLst>
                <a:path extrusionOk="0" fill="none" h="14639" w="14658">
                  <a:moveTo>
                    <a:pt x="0" y="0"/>
                  </a:moveTo>
                  <a:lnTo>
                    <a:pt x="14657" y="14638"/>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5" name="Google Shape;785;p27"/>
            <p:cNvSpPr/>
            <p:nvPr/>
          </p:nvSpPr>
          <p:spPr>
            <a:xfrm>
              <a:off x="3668375" y="239525"/>
              <a:ext cx="365975" cy="365975"/>
            </a:xfrm>
            <a:custGeom>
              <a:rect b="b" l="l" r="r" t="t"/>
              <a:pathLst>
                <a:path extrusionOk="0" fill="none" h="14639" w="14639">
                  <a:moveTo>
                    <a:pt x="1" y="0"/>
                  </a:moveTo>
                  <a:lnTo>
                    <a:pt x="14638" y="14638"/>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6" name="Google Shape;786;p27"/>
            <p:cNvSpPr/>
            <p:nvPr/>
          </p:nvSpPr>
          <p:spPr>
            <a:xfrm>
              <a:off x="3735200" y="239525"/>
              <a:ext cx="366450" cy="365975"/>
            </a:xfrm>
            <a:custGeom>
              <a:rect b="b" l="l" r="r" t="t"/>
              <a:pathLst>
                <a:path extrusionOk="0" fill="none" h="14639" w="14658">
                  <a:moveTo>
                    <a:pt x="1" y="0"/>
                  </a:moveTo>
                  <a:lnTo>
                    <a:pt x="14658" y="14638"/>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7" name="Google Shape;787;p27"/>
            <p:cNvSpPr/>
            <p:nvPr/>
          </p:nvSpPr>
          <p:spPr>
            <a:xfrm>
              <a:off x="3802500" y="239525"/>
              <a:ext cx="365975" cy="365975"/>
            </a:xfrm>
            <a:custGeom>
              <a:rect b="b" l="l" r="r" t="t"/>
              <a:pathLst>
                <a:path extrusionOk="0" fill="none" h="14639" w="14639">
                  <a:moveTo>
                    <a:pt x="1" y="0"/>
                  </a:moveTo>
                  <a:lnTo>
                    <a:pt x="14639" y="14638"/>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8" name="Google Shape;788;p27"/>
            <p:cNvSpPr/>
            <p:nvPr/>
          </p:nvSpPr>
          <p:spPr>
            <a:xfrm>
              <a:off x="3869800" y="239525"/>
              <a:ext cx="365975" cy="365975"/>
            </a:xfrm>
            <a:custGeom>
              <a:rect b="b" l="l" r="r" t="t"/>
              <a:pathLst>
                <a:path extrusionOk="0" fill="none" h="14639" w="14639">
                  <a:moveTo>
                    <a:pt x="1" y="0"/>
                  </a:moveTo>
                  <a:lnTo>
                    <a:pt x="14639" y="14638"/>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9" name="Google Shape;789;p27"/>
            <p:cNvSpPr/>
            <p:nvPr/>
          </p:nvSpPr>
          <p:spPr>
            <a:xfrm>
              <a:off x="3936650" y="239525"/>
              <a:ext cx="366425" cy="365975"/>
            </a:xfrm>
            <a:custGeom>
              <a:rect b="b" l="l" r="r" t="t"/>
              <a:pathLst>
                <a:path extrusionOk="0" fill="none" h="14639" w="14657">
                  <a:moveTo>
                    <a:pt x="0" y="0"/>
                  </a:moveTo>
                  <a:lnTo>
                    <a:pt x="14657" y="14638"/>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0" name="Google Shape;790;p27"/>
            <p:cNvSpPr/>
            <p:nvPr/>
          </p:nvSpPr>
          <p:spPr>
            <a:xfrm>
              <a:off x="4003950" y="239525"/>
              <a:ext cx="308025" cy="308000"/>
            </a:xfrm>
            <a:custGeom>
              <a:rect b="b" l="l" r="r" t="t"/>
              <a:pathLst>
                <a:path extrusionOk="0" fill="none" h="12320" w="12321">
                  <a:moveTo>
                    <a:pt x="0" y="0"/>
                  </a:moveTo>
                  <a:lnTo>
                    <a:pt x="12320" y="12320"/>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1" name="Google Shape;791;p27"/>
            <p:cNvSpPr/>
            <p:nvPr/>
          </p:nvSpPr>
          <p:spPr>
            <a:xfrm>
              <a:off x="4070775" y="239525"/>
              <a:ext cx="241200" cy="240700"/>
            </a:xfrm>
            <a:custGeom>
              <a:rect b="b" l="l" r="r" t="t"/>
              <a:pathLst>
                <a:path extrusionOk="0" fill="none" h="9628" w="9648">
                  <a:moveTo>
                    <a:pt x="1" y="0"/>
                  </a:moveTo>
                  <a:lnTo>
                    <a:pt x="9647" y="9628"/>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2" name="Google Shape;792;p27"/>
            <p:cNvSpPr/>
            <p:nvPr/>
          </p:nvSpPr>
          <p:spPr>
            <a:xfrm>
              <a:off x="4138075" y="239525"/>
              <a:ext cx="173900" cy="173875"/>
            </a:xfrm>
            <a:custGeom>
              <a:rect b="b" l="l" r="r" t="t"/>
              <a:pathLst>
                <a:path extrusionOk="0" fill="none" h="6955" w="6956">
                  <a:moveTo>
                    <a:pt x="1" y="0"/>
                  </a:moveTo>
                  <a:lnTo>
                    <a:pt x="6955" y="6955"/>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3" name="Google Shape;793;p27"/>
            <p:cNvSpPr/>
            <p:nvPr/>
          </p:nvSpPr>
          <p:spPr>
            <a:xfrm>
              <a:off x="4205375" y="239525"/>
              <a:ext cx="106600" cy="106575"/>
            </a:xfrm>
            <a:custGeom>
              <a:rect b="b" l="l" r="r" t="t"/>
              <a:pathLst>
                <a:path extrusionOk="0" fill="none" h="4263" w="4264">
                  <a:moveTo>
                    <a:pt x="1" y="0"/>
                  </a:moveTo>
                  <a:lnTo>
                    <a:pt x="4263" y="4262"/>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4" name="Google Shape;794;p27"/>
            <p:cNvSpPr/>
            <p:nvPr/>
          </p:nvSpPr>
          <p:spPr>
            <a:xfrm>
              <a:off x="4272225" y="239525"/>
              <a:ext cx="39750" cy="39275"/>
            </a:xfrm>
            <a:custGeom>
              <a:rect b="b" l="l" r="r" t="t"/>
              <a:pathLst>
                <a:path extrusionOk="0" fill="none" h="1571" w="1590">
                  <a:moveTo>
                    <a:pt x="0" y="0"/>
                  </a:moveTo>
                  <a:lnTo>
                    <a:pt x="1589" y="1570"/>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95" name="Google Shape;795;p27"/>
          <p:cNvGrpSpPr/>
          <p:nvPr/>
        </p:nvGrpSpPr>
        <p:grpSpPr>
          <a:xfrm rot="-5400000">
            <a:off x="8329553" y="582791"/>
            <a:ext cx="1067170" cy="206374"/>
            <a:chOff x="5589725" y="3057300"/>
            <a:chExt cx="352900" cy="68250"/>
          </a:xfrm>
        </p:grpSpPr>
        <p:sp>
          <p:nvSpPr>
            <p:cNvPr id="796" name="Google Shape;796;p27"/>
            <p:cNvSpPr/>
            <p:nvPr/>
          </p:nvSpPr>
          <p:spPr>
            <a:xfrm>
              <a:off x="5589725" y="3057300"/>
              <a:ext cx="16375" cy="15900"/>
            </a:xfrm>
            <a:custGeom>
              <a:rect b="b" l="l" r="r" t="t"/>
              <a:pathLst>
                <a:path extrusionOk="0" h="636" w="655">
                  <a:moveTo>
                    <a:pt x="262" y="0"/>
                  </a:moveTo>
                  <a:lnTo>
                    <a:pt x="206" y="19"/>
                  </a:lnTo>
                  <a:lnTo>
                    <a:pt x="150" y="56"/>
                  </a:lnTo>
                  <a:lnTo>
                    <a:pt x="94" y="94"/>
                  </a:lnTo>
                  <a:lnTo>
                    <a:pt x="57" y="150"/>
                  </a:lnTo>
                  <a:lnTo>
                    <a:pt x="38" y="187"/>
                  </a:lnTo>
                  <a:lnTo>
                    <a:pt x="19" y="262"/>
                  </a:lnTo>
                  <a:lnTo>
                    <a:pt x="1" y="318"/>
                  </a:lnTo>
                  <a:lnTo>
                    <a:pt x="19" y="393"/>
                  </a:lnTo>
                  <a:lnTo>
                    <a:pt x="38" y="449"/>
                  </a:lnTo>
                  <a:lnTo>
                    <a:pt x="57" y="505"/>
                  </a:lnTo>
                  <a:lnTo>
                    <a:pt x="94" y="542"/>
                  </a:lnTo>
                  <a:lnTo>
                    <a:pt x="150" y="580"/>
                  </a:lnTo>
                  <a:lnTo>
                    <a:pt x="206" y="617"/>
                  </a:lnTo>
                  <a:lnTo>
                    <a:pt x="262" y="636"/>
                  </a:lnTo>
                  <a:lnTo>
                    <a:pt x="393" y="636"/>
                  </a:lnTo>
                  <a:lnTo>
                    <a:pt x="449" y="617"/>
                  </a:lnTo>
                  <a:lnTo>
                    <a:pt x="505" y="580"/>
                  </a:lnTo>
                  <a:lnTo>
                    <a:pt x="561" y="542"/>
                  </a:lnTo>
                  <a:lnTo>
                    <a:pt x="599" y="505"/>
                  </a:lnTo>
                  <a:lnTo>
                    <a:pt x="617" y="449"/>
                  </a:lnTo>
                  <a:lnTo>
                    <a:pt x="636" y="393"/>
                  </a:lnTo>
                  <a:lnTo>
                    <a:pt x="655" y="318"/>
                  </a:lnTo>
                  <a:lnTo>
                    <a:pt x="636" y="262"/>
                  </a:lnTo>
                  <a:lnTo>
                    <a:pt x="617" y="187"/>
                  </a:lnTo>
                  <a:lnTo>
                    <a:pt x="599" y="150"/>
                  </a:lnTo>
                  <a:lnTo>
                    <a:pt x="561" y="94"/>
                  </a:lnTo>
                  <a:lnTo>
                    <a:pt x="505" y="56"/>
                  </a:lnTo>
                  <a:lnTo>
                    <a:pt x="449" y="19"/>
                  </a:lnTo>
                  <a:lnTo>
                    <a:pt x="39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7" name="Google Shape;797;p27"/>
            <p:cNvSpPr/>
            <p:nvPr/>
          </p:nvSpPr>
          <p:spPr>
            <a:xfrm>
              <a:off x="5657025" y="3057300"/>
              <a:ext cx="16375" cy="15900"/>
            </a:xfrm>
            <a:custGeom>
              <a:rect b="b" l="l" r="r" t="t"/>
              <a:pathLst>
                <a:path extrusionOk="0" h="636" w="655">
                  <a:moveTo>
                    <a:pt x="262" y="0"/>
                  </a:moveTo>
                  <a:lnTo>
                    <a:pt x="206" y="19"/>
                  </a:lnTo>
                  <a:lnTo>
                    <a:pt x="150" y="56"/>
                  </a:lnTo>
                  <a:lnTo>
                    <a:pt x="94" y="94"/>
                  </a:lnTo>
                  <a:lnTo>
                    <a:pt x="57" y="150"/>
                  </a:lnTo>
                  <a:lnTo>
                    <a:pt x="38" y="187"/>
                  </a:lnTo>
                  <a:lnTo>
                    <a:pt x="19" y="262"/>
                  </a:lnTo>
                  <a:lnTo>
                    <a:pt x="1" y="318"/>
                  </a:lnTo>
                  <a:lnTo>
                    <a:pt x="19" y="393"/>
                  </a:lnTo>
                  <a:lnTo>
                    <a:pt x="38" y="449"/>
                  </a:lnTo>
                  <a:lnTo>
                    <a:pt x="57" y="505"/>
                  </a:lnTo>
                  <a:lnTo>
                    <a:pt x="94" y="542"/>
                  </a:lnTo>
                  <a:lnTo>
                    <a:pt x="150" y="580"/>
                  </a:lnTo>
                  <a:lnTo>
                    <a:pt x="206" y="617"/>
                  </a:lnTo>
                  <a:lnTo>
                    <a:pt x="262" y="636"/>
                  </a:lnTo>
                  <a:lnTo>
                    <a:pt x="393" y="636"/>
                  </a:lnTo>
                  <a:lnTo>
                    <a:pt x="449" y="617"/>
                  </a:lnTo>
                  <a:lnTo>
                    <a:pt x="505" y="580"/>
                  </a:lnTo>
                  <a:lnTo>
                    <a:pt x="561" y="542"/>
                  </a:lnTo>
                  <a:lnTo>
                    <a:pt x="599" y="505"/>
                  </a:lnTo>
                  <a:lnTo>
                    <a:pt x="617" y="449"/>
                  </a:lnTo>
                  <a:lnTo>
                    <a:pt x="636" y="393"/>
                  </a:lnTo>
                  <a:lnTo>
                    <a:pt x="655" y="318"/>
                  </a:lnTo>
                  <a:lnTo>
                    <a:pt x="636" y="262"/>
                  </a:lnTo>
                  <a:lnTo>
                    <a:pt x="617" y="187"/>
                  </a:lnTo>
                  <a:lnTo>
                    <a:pt x="599" y="150"/>
                  </a:lnTo>
                  <a:lnTo>
                    <a:pt x="561" y="94"/>
                  </a:lnTo>
                  <a:lnTo>
                    <a:pt x="505" y="56"/>
                  </a:lnTo>
                  <a:lnTo>
                    <a:pt x="449" y="19"/>
                  </a:lnTo>
                  <a:lnTo>
                    <a:pt x="39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8" name="Google Shape;798;p27"/>
            <p:cNvSpPr/>
            <p:nvPr/>
          </p:nvSpPr>
          <p:spPr>
            <a:xfrm>
              <a:off x="5724800" y="3057300"/>
              <a:ext cx="15900" cy="15900"/>
            </a:xfrm>
            <a:custGeom>
              <a:rect b="b" l="l" r="r" t="t"/>
              <a:pathLst>
                <a:path extrusionOk="0" h="636" w="636">
                  <a:moveTo>
                    <a:pt x="243" y="0"/>
                  </a:moveTo>
                  <a:lnTo>
                    <a:pt x="187" y="19"/>
                  </a:lnTo>
                  <a:lnTo>
                    <a:pt x="131" y="56"/>
                  </a:lnTo>
                  <a:lnTo>
                    <a:pt x="94" y="94"/>
                  </a:lnTo>
                  <a:lnTo>
                    <a:pt x="56" y="150"/>
                  </a:lnTo>
                  <a:lnTo>
                    <a:pt x="19" y="187"/>
                  </a:lnTo>
                  <a:lnTo>
                    <a:pt x="0" y="262"/>
                  </a:lnTo>
                  <a:lnTo>
                    <a:pt x="0" y="318"/>
                  </a:lnTo>
                  <a:lnTo>
                    <a:pt x="0" y="393"/>
                  </a:lnTo>
                  <a:lnTo>
                    <a:pt x="19" y="449"/>
                  </a:lnTo>
                  <a:lnTo>
                    <a:pt x="56" y="505"/>
                  </a:lnTo>
                  <a:lnTo>
                    <a:pt x="94" y="542"/>
                  </a:lnTo>
                  <a:lnTo>
                    <a:pt x="131" y="580"/>
                  </a:lnTo>
                  <a:lnTo>
                    <a:pt x="187" y="617"/>
                  </a:lnTo>
                  <a:lnTo>
                    <a:pt x="243" y="636"/>
                  </a:lnTo>
                  <a:lnTo>
                    <a:pt x="374" y="636"/>
                  </a:lnTo>
                  <a:lnTo>
                    <a:pt x="430" y="617"/>
                  </a:lnTo>
                  <a:lnTo>
                    <a:pt x="486" y="580"/>
                  </a:lnTo>
                  <a:lnTo>
                    <a:pt x="542" y="542"/>
                  </a:lnTo>
                  <a:lnTo>
                    <a:pt x="580" y="505"/>
                  </a:lnTo>
                  <a:lnTo>
                    <a:pt x="617" y="449"/>
                  </a:lnTo>
                  <a:lnTo>
                    <a:pt x="636" y="393"/>
                  </a:lnTo>
                  <a:lnTo>
                    <a:pt x="636" y="318"/>
                  </a:lnTo>
                  <a:lnTo>
                    <a:pt x="636" y="262"/>
                  </a:lnTo>
                  <a:lnTo>
                    <a:pt x="617" y="187"/>
                  </a:lnTo>
                  <a:lnTo>
                    <a:pt x="580" y="150"/>
                  </a:lnTo>
                  <a:lnTo>
                    <a:pt x="542" y="94"/>
                  </a:lnTo>
                  <a:lnTo>
                    <a:pt x="486" y="56"/>
                  </a:lnTo>
                  <a:lnTo>
                    <a:pt x="430" y="19"/>
                  </a:lnTo>
                  <a:lnTo>
                    <a:pt x="37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9" name="Google Shape;799;p27"/>
            <p:cNvSpPr/>
            <p:nvPr/>
          </p:nvSpPr>
          <p:spPr>
            <a:xfrm>
              <a:off x="5792100" y="3057300"/>
              <a:ext cx="15900" cy="15900"/>
            </a:xfrm>
            <a:custGeom>
              <a:rect b="b" l="l" r="r" t="t"/>
              <a:pathLst>
                <a:path extrusionOk="0" h="636" w="636">
                  <a:moveTo>
                    <a:pt x="243" y="0"/>
                  </a:moveTo>
                  <a:lnTo>
                    <a:pt x="187" y="19"/>
                  </a:lnTo>
                  <a:lnTo>
                    <a:pt x="131" y="56"/>
                  </a:lnTo>
                  <a:lnTo>
                    <a:pt x="94" y="94"/>
                  </a:lnTo>
                  <a:lnTo>
                    <a:pt x="56" y="150"/>
                  </a:lnTo>
                  <a:lnTo>
                    <a:pt x="19" y="187"/>
                  </a:lnTo>
                  <a:lnTo>
                    <a:pt x="0" y="262"/>
                  </a:lnTo>
                  <a:lnTo>
                    <a:pt x="0" y="318"/>
                  </a:lnTo>
                  <a:lnTo>
                    <a:pt x="0" y="393"/>
                  </a:lnTo>
                  <a:lnTo>
                    <a:pt x="19" y="449"/>
                  </a:lnTo>
                  <a:lnTo>
                    <a:pt x="56" y="505"/>
                  </a:lnTo>
                  <a:lnTo>
                    <a:pt x="94" y="542"/>
                  </a:lnTo>
                  <a:lnTo>
                    <a:pt x="131" y="580"/>
                  </a:lnTo>
                  <a:lnTo>
                    <a:pt x="187" y="617"/>
                  </a:lnTo>
                  <a:lnTo>
                    <a:pt x="243" y="636"/>
                  </a:lnTo>
                  <a:lnTo>
                    <a:pt x="374" y="636"/>
                  </a:lnTo>
                  <a:lnTo>
                    <a:pt x="449" y="617"/>
                  </a:lnTo>
                  <a:lnTo>
                    <a:pt x="486" y="580"/>
                  </a:lnTo>
                  <a:lnTo>
                    <a:pt x="542" y="542"/>
                  </a:lnTo>
                  <a:lnTo>
                    <a:pt x="580" y="505"/>
                  </a:lnTo>
                  <a:lnTo>
                    <a:pt x="617" y="449"/>
                  </a:lnTo>
                  <a:lnTo>
                    <a:pt x="636" y="393"/>
                  </a:lnTo>
                  <a:lnTo>
                    <a:pt x="636" y="318"/>
                  </a:lnTo>
                  <a:lnTo>
                    <a:pt x="636" y="262"/>
                  </a:lnTo>
                  <a:lnTo>
                    <a:pt x="617" y="187"/>
                  </a:lnTo>
                  <a:lnTo>
                    <a:pt x="580" y="150"/>
                  </a:lnTo>
                  <a:lnTo>
                    <a:pt x="542" y="94"/>
                  </a:lnTo>
                  <a:lnTo>
                    <a:pt x="486" y="56"/>
                  </a:lnTo>
                  <a:lnTo>
                    <a:pt x="449" y="19"/>
                  </a:lnTo>
                  <a:lnTo>
                    <a:pt x="37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0" name="Google Shape;800;p27"/>
            <p:cNvSpPr/>
            <p:nvPr/>
          </p:nvSpPr>
          <p:spPr>
            <a:xfrm>
              <a:off x="5859400" y="3057300"/>
              <a:ext cx="15900" cy="15900"/>
            </a:xfrm>
            <a:custGeom>
              <a:rect b="b" l="l" r="r" t="t"/>
              <a:pathLst>
                <a:path extrusionOk="0" h="636" w="636">
                  <a:moveTo>
                    <a:pt x="262" y="0"/>
                  </a:moveTo>
                  <a:lnTo>
                    <a:pt x="187" y="19"/>
                  </a:lnTo>
                  <a:lnTo>
                    <a:pt x="131" y="56"/>
                  </a:lnTo>
                  <a:lnTo>
                    <a:pt x="94" y="94"/>
                  </a:lnTo>
                  <a:lnTo>
                    <a:pt x="56" y="150"/>
                  </a:lnTo>
                  <a:lnTo>
                    <a:pt x="19" y="187"/>
                  </a:lnTo>
                  <a:lnTo>
                    <a:pt x="0" y="262"/>
                  </a:lnTo>
                  <a:lnTo>
                    <a:pt x="0" y="318"/>
                  </a:lnTo>
                  <a:lnTo>
                    <a:pt x="0" y="393"/>
                  </a:lnTo>
                  <a:lnTo>
                    <a:pt x="19" y="449"/>
                  </a:lnTo>
                  <a:lnTo>
                    <a:pt x="56" y="505"/>
                  </a:lnTo>
                  <a:lnTo>
                    <a:pt x="94" y="542"/>
                  </a:lnTo>
                  <a:lnTo>
                    <a:pt x="131" y="580"/>
                  </a:lnTo>
                  <a:lnTo>
                    <a:pt x="187" y="617"/>
                  </a:lnTo>
                  <a:lnTo>
                    <a:pt x="262" y="636"/>
                  </a:lnTo>
                  <a:lnTo>
                    <a:pt x="374" y="636"/>
                  </a:lnTo>
                  <a:lnTo>
                    <a:pt x="449" y="617"/>
                  </a:lnTo>
                  <a:lnTo>
                    <a:pt x="505" y="580"/>
                  </a:lnTo>
                  <a:lnTo>
                    <a:pt x="543" y="542"/>
                  </a:lnTo>
                  <a:lnTo>
                    <a:pt x="580" y="505"/>
                  </a:lnTo>
                  <a:lnTo>
                    <a:pt x="617" y="449"/>
                  </a:lnTo>
                  <a:lnTo>
                    <a:pt x="636" y="393"/>
                  </a:lnTo>
                  <a:lnTo>
                    <a:pt x="636" y="318"/>
                  </a:lnTo>
                  <a:lnTo>
                    <a:pt x="636" y="262"/>
                  </a:lnTo>
                  <a:lnTo>
                    <a:pt x="617" y="187"/>
                  </a:lnTo>
                  <a:lnTo>
                    <a:pt x="580" y="150"/>
                  </a:lnTo>
                  <a:lnTo>
                    <a:pt x="543" y="94"/>
                  </a:lnTo>
                  <a:lnTo>
                    <a:pt x="505" y="56"/>
                  </a:lnTo>
                  <a:lnTo>
                    <a:pt x="449" y="19"/>
                  </a:lnTo>
                  <a:lnTo>
                    <a:pt x="37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1" name="Google Shape;801;p27"/>
            <p:cNvSpPr/>
            <p:nvPr/>
          </p:nvSpPr>
          <p:spPr>
            <a:xfrm>
              <a:off x="5926700" y="3057300"/>
              <a:ext cx="15925" cy="15900"/>
            </a:xfrm>
            <a:custGeom>
              <a:rect b="b" l="l" r="r" t="t"/>
              <a:pathLst>
                <a:path extrusionOk="0" h="636" w="637">
                  <a:moveTo>
                    <a:pt x="262" y="0"/>
                  </a:moveTo>
                  <a:lnTo>
                    <a:pt x="187" y="19"/>
                  </a:lnTo>
                  <a:lnTo>
                    <a:pt x="150" y="56"/>
                  </a:lnTo>
                  <a:lnTo>
                    <a:pt x="94" y="94"/>
                  </a:lnTo>
                  <a:lnTo>
                    <a:pt x="56" y="150"/>
                  </a:lnTo>
                  <a:lnTo>
                    <a:pt x="19" y="187"/>
                  </a:lnTo>
                  <a:lnTo>
                    <a:pt x="0" y="262"/>
                  </a:lnTo>
                  <a:lnTo>
                    <a:pt x="0" y="318"/>
                  </a:lnTo>
                  <a:lnTo>
                    <a:pt x="0" y="393"/>
                  </a:lnTo>
                  <a:lnTo>
                    <a:pt x="19" y="449"/>
                  </a:lnTo>
                  <a:lnTo>
                    <a:pt x="56" y="505"/>
                  </a:lnTo>
                  <a:lnTo>
                    <a:pt x="94" y="542"/>
                  </a:lnTo>
                  <a:lnTo>
                    <a:pt x="150" y="580"/>
                  </a:lnTo>
                  <a:lnTo>
                    <a:pt x="187" y="617"/>
                  </a:lnTo>
                  <a:lnTo>
                    <a:pt x="262" y="636"/>
                  </a:lnTo>
                  <a:lnTo>
                    <a:pt x="393" y="636"/>
                  </a:lnTo>
                  <a:lnTo>
                    <a:pt x="449" y="617"/>
                  </a:lnTo>
                  <a:lnTo>
                    <a:pt x="505" y="580"/>
                  </a:lnTo>
                  <a:lnTo>
                    <a:pt x="543" y="542"/>
                  </a:lnTo>
                  <a:lnTo>
                    <a:pt x="580" y="505"/>
                  </a:lnTo>
                  <a:lnTo>
                    <a:pt x="617" y="449"/>
                  </a:lnTo>
                  <a:lnTo>
                    <a:pt x="636" y="393"/>
                  </a:lnTo>
                  <a:lnTo>
                    <a:pt x="636" y="318"/>
                  </a:lnTo>
                  <a:lnTo>
                    <a:pt x="636" y="262"/>
                  </a:lnTo>
                  <a:lnTo>
                    <a:pt x="617" y="187"/>
                  </a:lnTo>
                  <a:lnTo>
                    <a:pt x="580" y="150"/>
                  </a:lnTo>
                  <a:lnTo>
                    <a:pt x="543" y="94"/>
                  </a:lnTo>
                  <a:lnTo>
                    <a:pt x="505" y="56"/>
                  </a:lnTo>
                  <a:lnTo>
                    <a:pt x="449" y="19"/>
                  </a:lnTo>
                  <a:lnTo>
                    <a:pt x="39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2" name="Google Shape;802;p27"/>
            <p:cNvSpPr/>
            <p:nvPr/>
          </p:nvSpPr>
          <p:spPr>
            <a:xfrm>
              <a:off x="5589725" y="3109175"/>
              <a:ext cx="16375" cy="16375"/>
            </a:xfrm>
            <a:custGeom>
              <a:rect b="b" l="l" r="r" t="t"/>
              <a:pathLst>
                <a:path extrusionOk="0" h="655" w="655">
                  <a:moveTo>
                    <a:pt x="318" y="0"/>
                  </a:moveTo>
                  <a:lnTo>
                    <a:pt x="262" y="19"/>
                  </a:lnTo>
                  <a:lnTo>
                    <a:pt x="206" y="38"/>
                  </a:lnTo>
                  <a:lnTo>
                    <a:pt x="150" y="56"/>
                  </a:lnTo>
                  <a:lnTo>
                    <a:pt x="94" y="94"/>
                  </a:lnTo>
                  <a:lnTo>
                    <a:pt x="57" y="150"/>
                  </a:lnTo>
                  <a:lnTo>
                    <a:pt x="38" y="206"/>
                  </a:lnTo>
                  <a:lnTo>
                    <a:pt x="19" y="262"/>
                  </a:lnTo>
                  <a:lnTo>
                    <a:pt x="1" y="318"/>
                  </a:lnTo>
                  <a:lnTo>
                    <a:pt x="19" y="393"/>
                  </a:lnTo>
                  <a:lnTo>
                    <a:pt x="38" y="449"/>
                  </a:lnTo>
                  <a:lnTo>
                    <a:pt x="57" y="505"/>
                  </a:lnTo>
                  <a:lnTo>
                    <a:pt x="94" y="561"/>
                  </a:lnTo>
                  <a:lnTo>
                    <a:pt x="150" y="598"/>
                  </a:lnTo>
                  <a:lnTo>
                    <a:pt x="206" y="617"/>
                  </a:lnTo>
                  <a:lnTo>
                    <a:pt x="262" y="636"/>
                  </a:lnTo>
                  <a:lnTo>
                    <a:pt x="318" y="654"/>
                  </a:lnTo>
                  <a:lnTo>
                    <a:pt x="393" y="636"/>
                  </a:lnTo>
                  <a:lnTo>
                    <a:pt x="449" y="617"/>
                  </a:lnTo>
                  <a:lnTo>
                    <a:pt x="505" y="598"/>
                  </a:lnTo>
                  <a:lnTo>
                    <a:pt x="561" y="561"/>
                  </a:lnTo>
                  <a:lnTo>
                    <a:pt x="599" y="505"/>
                  </a:lnTo>
                  <a:lnTo>
                    <a:pt x="617" y="449"/>
                  </a:lnTo>
                  <a:lnTo>
                    <a:pt x="636" y="393"/>
                  </a:lnTo>
                  <a:lnTo>
                    <a:pt x="655" y="318"/>
                  </a:lnTo>
                  <a:lnTo>
                    <a:pt x="636" y="262"/>
                  </a:lnTo>
                  <a:lnTo>
                    <a:pt x="617" y="206"/>
                  </a:lnTo>
                  <a:lnTo>
                    <a:pt x="599" y="150"/>
                  </a:lnTo>
                  <a:lnTo>
                    <a:pt x="561" y="94"/>
                  </a:lnTo>
                  <a:lnTo>
                    <a:pt x="505" y="56"/>
                  </a:lnTo>
                  <a:lnTo>
                    <a:pt x="449" y="38"/>
                  </a:lnTo>
                  <a:lnTo>
                    <a:pt x="393" y="19"/>
                  </a:lnTo>
                  <a:lnTo>
                    <a:pt x="31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3" name="Google Shape;803;p27"/>
            <p:cNvSpPr/>
            <p:nvPr/>
          </p:nvSpPr>
          <p:spPr>
            <a:xfrm>
              <a:off x="5657025" y="3109175"/>
              <a:ext cx="16375" cy="16375"/>
            </a:xfrm>
            <a:custGeom>
              <a:rect b="b" l="l" r="r" t="t"/>
              <a:pathLst>
                <a:path extrusionOk="0" h="655" w="655">
                  <a:moveTo>
                    <a:pt x="337" y="0"/>
                  </a:moveTo>
                  <a:lnTo>
                    <a:pt x="262" y="19"/>
                  </a:lnTo>
                  <a:lnTo>
                    <a:pt x="206" y="38"/>
                  </a:lnTo>
                  <a:lnTo>
                    <a:pt x="150" y="56"/>
                  </a:lnTo>
                  <a:lnTo>
                    <a:pt x="94" y="94"/>
                  </a:lnTo>
                  <a:lnTo>
                    <a:pt x="57" y="150"/>
                  </a:lnTo>
                  <a:lnTo>
                    <a:pt x="38" y="206"/>
                  </a:lnTo>
                  <a:lnTo>
                    <a:pt x="19" y="262"/>
                  </a:lnTo>
                  <a:lnTo>
                    <a:pt x="1" y="318"/>
                  </a:lnTo>
                  <a:lnTo>
                    <a:pt x="19" y="393"/>
                  </a:lnTo>
                  <a:lnTo>
                    <a:pt x="38" y="449"/>
                  </a:lnTo>
                  <a:lnTo>
                    <a:pt x="57" y="505"/>
                  </a:lnTo>
                  <a:lnTo>
                    <a:pt x="94" y="561"/>
                  </a:lnTo>
                  <a:lnTo>
                    <a:pt x="150" y="598"/>
                  </a:lnTo>
                  <a:lnTo>
                    <a:pt x="206" y="617"/>
                  </a:lnTo>
                  <a:lnTo>
                    <a:pt x="262" y="636"/>
                  </a:lnTo>
                  <a:lnTo>
                    <a:pt x="337" y="654"/>
                  </a:lnTo>
                  <a:lnTo>
                    <a:pt x="393" y="636"/>
                  </a:lnTo>
                  <a:lnTo>
                    <a:pt x="449" y="617"/>
                  </a:lnTo>
                  <a:lnTo>
                    <a:pt x="505" y="598"/>
                  </a:lnTo>
                  <a:lnTo>
                    <a:pt x="561" y="561"/>
                  </a:lnTo>
                  <a:lnTo>
                    <a:pt x="599" y="505"/>
                  </a:lnTo>
                  <a:lnTo>
                    <a:pt x="617" y="449"/>
                  </a:lnTo>
                  <a:lnTo>
                    <a:pt x="636" y="393"/>
                  </a:lnTo>
                  <a:lnTo>
                    <a:pt x="655" y="318"/>
                  </a:lnTo>
                  <a:lnTo>
                    <a:pt x="636" y="262"/>
                  </a:lnTo>
                  <a:lnTo>
                    <a:pt x="617" y="206"/>
                  </a:lnTo>
                  <a:lnTo>
                    <a:pt x="599" y="150"/>
                  </a:lnTo>
                  <a:lnTo>
                    <a:pt x="561" y="94"/>
                  </a:lnTo>
                  <a:lnTo>
                    <a:pt x="505" y="56"/>
                  </a:lnTo>
                  <a:lnTo>
                    <a:pt x="449" y="38"/>
                  </a:lnTo>
                  <a:lnTo>
                    <a:pt x="393" y="19"/>
                  </a:lnTo>
                  <a:lnTo>
                    <a:pt x="337"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4" name="Google Shape;804;p27"/>
            <p:cNvSpPr/>
            <p:nvPr/>
          </p:nvSpPr>
          <p:spPr>
            <a:xfrm>
              <a:off x="5724800" y="3109175"/>
              <a:ext cx="15900" cy="16375"/>
            </a:xfrm>
            <a:custGeom>
              <a:rect b="b" l="l" r="r" t="t"/>
              <a:pathLst>
                <a:path extrusionOk="0" h="655" w="636">
                  <a:moveTo>
                    <a:pt x="318" y="0"/>
                  </a:moveTo>
                  <a:lnTo>
                    <a:pt x="243" y="19"/>
                  </a:lnTo>
                  <a:lnTo>
                    <a:pt x="187" y="38"/>
                  </a:lnTo>
                  <a:lnTo>
                    <a:pt x="131" y="56"/>
                  </a:lnTo>
                  <a:lnTo>
                    <a:pt x="94" y="94"/>
                  </a:lnTo>
                  <a:lnTo>
                    <a:pt x="56" y="150"/>
                  </a:lnTo>
                  <a:lnTo>
                    <a:pt x="19" y="206"/>
                  </a:lnTo>
                  <a:lnTo>
                    <a:pt x="0" y="262"/>
                  </a:lnTo>
                  <a:lnTo>
                    <a:pt x="0" y="318"/>
                  </a:lnTo>
                  <a:lnTo>
                    <a:pt x="0" y="393"/>
                  </a:lnTo>
                  <a:lnTo>
                    <a:pt x="19" y="449"/>
                  </a:lnTo>
                  <a:lnTo>
                    <a:pt x="56" y="505"/>
                  </a:lnTo>
                  <a:lnTo>
                    <a:pt x="94" y="561"/>
                  </a:lnTo>
                  <a:lnTo>
                    <a:pt x="131" y="598"/>
                  </a:lnTo>
                  <a:lnTo>
                    <a:pt x="187" y="617"/>
                  </a:lnTo>
                  <a:lnTo>
                    <a:pt x="243" y="636"/>
                  </a:lnTo>
                  <a:lnTo>
                    <a:pt x="318" y="654"/>
                  </a:lnTo>
                  <a:lnTo>
                    <a:pt x="374" y="636"/>
                  </a:lnTo>
                  <a:lnTo>
                    <a:pt x="430" y="617"/>
                  </a:lnTo>
                  <a:lnTo>
                    <a:pt x="486" y="598"/>
                  </a:lnTo>
                  <a:lnTo>
                    <a:pt x="542" y="561"/>
                  </a:lnTo>
                  <a:lnTo>
                    <a:pt x="580" y="505"/>
                  </a:lnTo>
                  <a:lnTo>
                    <a:pt x="617" y="449"/>
                  </a:lnTo>
                  <a:lnTo>
                    <a:pt x="636" y="393"/>
                  </a:lnTo>
                  <a:lnTo>
                    <a:pt x="636" y="318"/>
                  </a:lnTo>
                  <a:lnTo>
                    <a:pt x="636" y="262"/>
                  </a:lnTo>
                  <a:lnTo>
                    <a:pt x="617" y="206"/>
                  </a:lnTo>
                  <a:lnTo>
                    <a:pt x="580" y="150"/>
                  </a:lnTo>
                  <a:lnTo>
                    <a:pt x="542" y="94"/>
                  </a:lnTo>
                  <a:lnTo>
                    <a:pt x="486" y="56"/>
                  </a:lnTo>
                  <a:lnTo>
                    <a:pt x="430" y="38"/>
                  </a:lnTo>
                  <a:lnTo>
                    <a:pt x="374" y="19"/>
                  </a:lnTo>
                  <a:lnTo>
                    <a:pt x="31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5" name="Google Shape;805;p27"/>
            <p:cNvSpPr/>
            <p:nvPr/>
          </p:nvSpPr>
          <p:spPr>
            <a:xfrm>
              <a:off x="5792100" y="3109175"/>
              <a:ext cx="15900" cy="16375"/>
            </a:xfrm>
            <a:custGeom>
              <a:rect b="b" l="l" r="r" t="t"/>
              <a:pathLst>
                <a:path extrusionOk="0" h="655" w="636">
                  <a:moveTo>
                    <a:pt x="318" y="0"/>
                  </a:moveTo>
                  <a:lnTo>
                    <a:pt x="243" y="19"/>
                  </a:lnTo>
                  <a:lnTo>
                    <a:pt x="187" y="38"/>
                  </a:lnTo>
                  <a:lnTo>
                    <a:pt x="131" y="56"/>
                  </a:lnTo>
                  <a:lnTo>
                    <a:pt x="94" y="94"/>
                  </a:lnTo>
                  <a:lnTo>
                    <a:pt x="56" y="150"/>
                  </a:lnTo>
                  <a:lnTo>
                    <a:pt x="19" y="206"/>
                  </a:lnTo>
                  <a:lnTo>
                    <a:pt x="0" y="262"/>
                  </a:lnTo>
                  <a:lnTo>
                    <a:pt x="0" y="318"/>
                  </a:lnTo>
                  <a:lnTo>
                    <a:pt x="0" y="393"/>
                  </a:lnTo>
                  <a:lnTo>
                    <a:pt x="19" y="449"/>
                  </a:lnTo>
                  <a:lnTo>
                    <a:pt x="56" y="505"/>
                  </a:lnTo>
                  <a:lnTo>
                    <a:pt x="94" y="561"/>
                  </a:lnTo>
                  <a:lnTo>
                    <a:pt x="131" y="598"/>
                  </a:lnTo>
                  <a:lnTo>
                    <a:pt x="187" y="617"/>
                  </a:lnTo>
                  <a:lnTo>
                    <a:pt x="243" y="636"/>
                  </a:lnTo>
                  <a:lnTo>
                    <a:pt x="318" y="654"/>
                  </a:lnTo>
                  <a:lnTo>
                    <a:pt x="374" y="636"/>
                  </a:lnTo>
                  <a:lnTo>
                    <a:pt x="449" y="617"/>
                  </a:lnTo>
                  <a:lnTo>
                    <a:pt x="486" y="598"/>
                  </a:lnTo>
                  <a:lnTo>
                    <a:pt x="542" y="561"/>
                  </a:lnTo>
                  <a:lnTo>
                    <a:pt x="580" y="505"/>
                  </a:lnTo>
                  <a:lnTo>
                    <a:pt x="617" y="449"/>
                  </a:lnTo>
                  <a:lnTo>
                    <a:pt x="636" y="393"/>
                  </a:lnTo>
                  <a:lnTo>
                    <a:pt x="636" y="318"/>
                  </a:lnTo>
                  <a:lnTo>
                    <a:pt x="636" y="262"/>
                  </a:lnTo>
                  <a:lnTo>
                    <a:pt x="617" y="206"/>
                  </a:lnTo>
                  <a:lnTo>
                    <a:pt x="580" y="150"/>
                  </a:lnTo>
                  <a:lnTo>
                    <a:pt x="542" y="94"/>
                  </a:lnTo>
                  <a:lnTo>
                    <a:pt x="486" y="56"/>
                  </a:lnTo>
                  <a:lnTo>
                    <a:pt x="449" y="38"/>
                  </a:lnTo>
                  <a:lnTo>
                    <a:pt x="374" y="19"/>
                  </a:lnTo>
                  <a:lnTo>
                    <a:pt x="31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6" name="Google Shape;806;p27"/>
            <p:cNvSpPr/>
            <p:nvPr/>
          </p:nvSpPr>
          <p:spPr>
            <a:xfrm>
              <a:off x="5859400" y="3109175"/>
              <a:ext cx="15900" cy="16375"/>
            </a:xfrm>
            <a:custGeom>
              <a:rect b="b" l="l" r="r" t="t"/>
              <a:pathLst>
                <a:path extrusionOk="0" h="655" w="636">
                  <a:moveTo>
                    <a:pt x="318" y="0"/>
                  </a:moveTo>
                  <a:lnTo>
                    <a:pt x="262" y="19"/>
                  </a:lnTo>
                  <a:lnTo>
                    <a:pt x="187" y="38"/>
                  </a:lnTo>
                  <a:lnTo>
                    <a:pt x="131" y="56"/>
                  </a:lnTo>
                  <a:lnTo>
                    <a:pt x="94" y="94"/>
                  </a:lnTo>
                  <a:lnTo>
                    <a:pt x="56" y="150"/>
                  </a:lnTo>
                  <a:lnTo>
                    <a:pt x="19" y="206"/>
                  </a:lnTo>
                  <a:lnTo>
                    <a:pt x="0" y="262"/>
                  </a:lnTo>
                  <a:lnTo>
                    <a:pt x="0" y="318"/>
                  </a:lnTo>
                  <a:lnTo>
                    <a:pt x="0" y="393"/>
                  </a:lnTo>
                  <a:lnTo>
                    <a:pt x="19" y="449"/>
                  </a:lnTo>
                  <a:lnTo>
                    <a:pt x="56" y="505"/>
                  </a:lnTo>
                  <a:lnTo>
                    <a:pt x="94" y="561"/>
                  </a:lnTo>
                  <a:lnTo>
                    <a:pt x="131" y="598"/>
                  </a:lnTo>
                  <a:lnTo>
                    <a:pt x="187" y="617"/>
                  </a:lnTo>
                  <a:lnTo>
                    <a:pt x="262" y="636"/>
                  </a:lnTo>
                  <a:lnTo>
                    <a:pt x="318" y="654"/>
                  </a:lnTo>
                  <a:lnTo>
                    <a:pt x="374" y="636"/>
                  </a:lnTo>
                  <a:lnTo>
                    <a:pt x="449" y="617"/>
                  </a:lnTo>
                  <a:lnTo>
                    <a:pt x="505" y="598"/>
                  </a:lnTo>
                  <a:lnTo>
                    <a:pt x="543" y="561"/>
                  </a:lnTo>
                  <a:lnTo>
                    <a:pt x="580" y="505"/>
                  </a:lnTo>
                  <a:lnTo>
                    <a:pt x="617" y="449"/>
                  </a:lnTo>
                  <a:lnTo>
                    <a:pt x="636" y="393"/>
                  </a:lnTo>
                  <a:lnTo>
                    <a:pt x="636" y="318"/>
                  </a:lnTo>
                  <a:lnTo>
                    <a:pt x="636" y="262"/>
                  </a:lnTo>
                  <a:lnTo>
                    <a:pt x="617" y="206"/>
                  </a:lnTo>
                  <a:lnTo>
                    <a:pt x="580" y="150"/>
                  </a:lnTo>
                  <a:lnTo>
                    <a:pt x="543" y="94"/>
                  </a:lnTo>
                  <a:lnTo>
                    <a:pt x="505" y="56"/>
                  </a:lnTo>
                  <a:lnTo>
                    <a:pt x="449" y="38"/>
                  </a:lnTo>
                  <a:lnTo>
                    <a:pt x="374" y="19"/>
                  </a:lnTo>
                  <a:lnTo>
                    <a:pt x="31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7" name="Google Shape;807;p27"/>
            <p:cNvSpPr/>
            <p:nvPr/>
          </p:nvSpPr>
          <p:spPr>
            <a:xfrm>
              <a:off x="5926700" y="3109175"/>
              <a:ext cx="15925" cy="16375"/>
            </a:xfrm>
            <a:custGeom>
              <a:rect b="b" l="l" r="r" t="t"/>
              <a:pathLst>
                <a:path extrusionOk="0" h="655" w="637">
                  <a:moveTo>
                    <a:pt x="318" y="0"/>
                  </a:moveTo>
                  <a:lnTo>
                    <a:pt x="262" y="19"/>
                  </a:lnTo>
                  <a:lnTo>
                    <a:pt x="187" y="38"/>
                  </a:lnTo>
                  <a:lnTo>
                    <a:pt x="150" y="56"/>
                  </a:lnTo>
                  <a:lnTo>
                    <a:pt x="94" y="94"/>
                  </a:lnTo>
                  <a:lnTo>
                    <a:pt x="56" y="150"/>
                  </a:lnTo>
                  <a:lnTo>
                    <a:pt x="19" y="206"/>
                  </a:lnTo>
                  <a:lnTo>
                    <a:pt x="0" y="262"/>
                  </a:lnTo>
                  <a:lnTo>
                    <a:pt x="0" y="318"/>
                  </a:lnTo>
                  <a:lnTo>
                    <a:pt x="0" y="393"/>
                  </a:lnTo>
                  <a:lnTo>
                    <a:pt x="19" y="449"/>
                  </a:lnTo>
                  <a:lnTo>
                    <a:pt x="56" y="505"/>
                  </a:lnTo>
                  <a:lnTo>
                    <a:pt x="94" y="561"/>
                  </a:lnTo>
                  <a:lnTo>
                    <a:pt x="150" y="598"/>
                  </a:lnTo>
                  <a:lnTo>
                    <a:pt x="187" y="617"/>
                  </a:lnTo>
                  <a:lnTo>
                    <a:pt x="262" y="636"/>
                  </a:lnTo>
                  <a:lnTo>
                    <a:pt x="318" y="654"/>
                  </a:lnTo>
                  <a:lnTo>
                    <a:pt x="393" y="636"/>
                  </a:lnTo>
                  <a:lnTo>
                    <a:pt x="449" y="617"/>
                  </a:lnTo>
                  <a:lnTo>
                    <a:pt x="505" y="598"/>
                  </a:lnTo>
                  <a:lnTo>
                    <a:pt x="543" y="561"/>
                  </a:lnTo>
                  <a:lnTo>
                    <a:pt x="580" y="505"/>
                  </a:lnTo>
                  <a:lnTo>
                    <a:pt x="617" y="449"/>
                  </a:lnTo>
                  <a:lnTo>
                    <a:pt x="636" y="393"/>
                  </a:lnTo>
                  <a:lnTo>
                    <a:pt x="636" y="318"/>
                  </a:lnTo>
                  <a:lnTo>
                    <a:pt x="636" y="262"/>
                  </a:lnTo>
                  <a:lnTo>
                    <a:pt x="617" y="206"/>
                  </a:lnTo>
                  <a:lnTo>
                    <a:pt x="580" y="150"/>
                  </a:lnTo>
                  <a:lnTo>
                    <a:pt x="543" y="94"/>
                  </a:lnTo>
                  <a:lnTo>
                    <a:pt x="505" y="56"/>
                  </a:lnTo>
                  <a:lnTo>
                    <a:pt x="449" y="38"/>
                  </a:lnTo>
                  <a:lnTo>
                    <a:pt x="393" y="19"/>
                  </a:lnTo>
                  <a:lnTo>
                    <a:pt x="31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08" name="Google Shape;808;p27"/>
          <p:cNvGrpSpPr/>
          <p:nvPr/>
        </p:nvGrpSpPr>
        <p:grpSpPr>
          <a:xfrm>
            <a:off x="4038415" y="4611291"/>
            <a:ext cx="1067170" cy="206374"/>
            <a:chOff x="5589725" y="3057300"/>
            <a:chExt cx="352900" cy="68250"/>
          </a:xfrm>
        </p:grpSpPr>
        <p:sp>
          <p:nvSpPr>
            <p:cNvPr id="809" name="Google Shape;809;p27"/>
            <p:cNvSpPr/>
            <p:nvPr/>
          </p:nvSpPr>
          <p:spPr>
            <a:xfrm>
              <a:off x="5589725" y="3057300"/>
              <a:ext cx="16375" cy="15900"/>
            </a:xfrm>
            <a:custGeom>
              <a:rect b="b" l="l" r="r" t="t"/>
              <a:pathLst>
                <a:path extrusionOk="0" h="636" w="655">
                  <a:moveTo>
                    <a:pt x="262" y="0"/>
                  </a:moveTo>
                  <a:lnTo>
                    <a:pt x="206" y="19"/>
                  </a:lnTo>
                  <a:lnTo>
                    <a:pt x="150" y="56"/>
                  </a:lnTo>
                  <a:lnTo>
                    <a:pt x="94" y="94"/>
                  </a:lnTo>
                  <a:lnTo>
                    <a:pt x="57" y="150"/>
                  </a:lnTo>
                  <a:lnTo>
                    <a:pt x="38" y="187"/>
                  </a:lnTo>
                  <a:lnTo>
                    <a:pt x="19" y="262"/>
                  </a:lnTo>
                  <a:lnTo>
                    <a:pt x="1" y="318"/>
                  </a:lnTo>
                  <a:lnTo>
                    <a:pt x="19" y="393"/>
                  </a:lnTo>
                  <a:lnTo>
                    <a:pt x="38" y="449"/>
                  </a:lnTo>
                  <a:lnTo>
                    <a:pt x="57" y="505"/>
                  </a:lnTo>
                  <a:lnTo>
                    <a:pt x="94" y="542"/>
                  </a:lnTo>
                  <a:lnTo>
                    <a:pt x="150" y="580"/>
                  </a:lnTo>
                  <a:lnTo>
                    <a:pt x="206" y="617"/>
                  </a:lnTo>
                  <a:lnTo>
                    <a:pt x="262" y="636"/>
                  </a:lnTo>
                  <a:lnTo>
                    <a:pt x="393" y="636"/>
                  </a:lnTo>
                  <a:lnTo>
                    <a:pt x="449" y="617"/>
                  </a:lnTo>
                  <a:lnTo>
                    <a:pt x="505" y="580"/>
                  </a:lnTo>
                  <a:lnTo>
                    <a:pt x="561" y="542"/>
                  </a:lnTo>
                  <a:lnTo>
                    <a:pt x="599" y="505"/>
                  </a:lnTo>
                  <a:lnTo>
                    <a:pt x="617" y="449"/>
                  </a:lnTo>
                  <a:lnTo>
                    <a:pt x="636" y="393"/>
                  </a:lnTo>
                  <a:lnTo>
                    <a:pt x="655" y="318"/>
                  </a:lnTo>
                  <a:lnTo>
                    <a:pt x="636" y="262"/>
                  </a:lnTo>
                  <a:lnTo>
                    <a:pt x="617" y="187"/>
                  </a:lnTo>
                  <a:lnTo>
                    <a:pt x="599" y="150"/>
                  </a:lnTo>
                  <a:lnTo>
                    <a:pt x="561" y="94"/>
                  </a:lnTo>
                  <a:lnTo>
                    <a:pt x="505" y="56"/>
                  </a:lnTo>
                  <a:lnTo>
                    <a:pt x="449" y="19"/>
                  </a:lnTo>
                  <a:lnTo>
                    <a:pt x="393"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810" name="Google Shape;810;p27"/>
            <p:cNvSpPr/>
            <p:nvPr/>
          </p:nvSpPr>
          <p:spPr>
            <a:xfrm>
              <a:off x="5657025" y="3057300"/>
              <a:ext cx="16375" cy="15900"/>
            </a:xfrm>
            <a:custGeom>
              <a:rect b="b" l="l" r="r" t="t"/>
              <a:pathLst>
                <a:path extrusionOk="0" h="636" w="655">
                  <a:moveTo>
                    <a:pt x="262" y="0"/>
                  </a:moveTo>
                  <a:lnTo>
                    <a:pt x="206" y="19"/>
                  </a:lnTo>
                  <a:lnTo>
                    <a:pt x="150" y="56"/>
                  </a:lnTo>
                  <a:lnTo>
                    <a:pt x="94" y="94"/>
                  </a:lnTo>
                  <a:lnTo>
                    <a:pt x="57" y="150"/>
                  </a:lnTo>
                  <a:lnTo>
                    <a:pt x="38" y="187"/>
                  </a:lnTo>
                  <a:lnTo>
                    <a:pt x="19" y="262"/>
                  </a:lnTo>
                  <a:lnTo>
                    <a:pt x="1" y="318"/>
                  </a:lnTo>
                  <a:lnTo>
                    <a:pt x="19" y="393"/>
                  </a:lnTo>
                  <a:lnTo>
                    <a:pt x="38" y="449"/>
                  </a:lnTo>
                  <a:lnTo>
                    <a:pt x="57" y="505"/>
                  </a:lnTo>
                  <a:lnTo>
                    <a:pt x="94" y="542"/>
                  </a:lnTo>
                  <a:lnTo>
                    <a:pt x="150" y="580"/>
                  </a:lnTo>
                  <a:lnTo>
                    <a:pt x="206" y="617"/>
                  </a:lnTo>
                  <a:lnTo>
                    <a:pt x="262" y="636"/>
                  </a:lnTo>
                  <a:lnTo>
                    <a:pt x="393" y="636"/>
                  </a:lnTo>
                  <a:lnTo>
                    <a:pt x="449" y="617"/>
                  </a:lnTo>
                  <a:lnTo>
                    <a:pt x="505" y="580"/>
                  </a:lnTo>
                  <a:lnTo>
                    <a:pt x="561" y="542"/>
                  </a:lnTo>
                  <a:lnTo>
                    <a:pt x="599" y="505"/>
                  </a:lnTo>
                  <a:lnTo>
                    <a:pt x="617" y="449"/>
                  </a:lnTo>
                  <a:lnTo>
                    <a:pt x="636" y="393"/>
                  </a:lnTo>
                  <a:lnTo>
                    <a:pt x="655" y="318"/>
                  </a:lnTo>
                  <a:lnTo>
                    <a:pt x="636" y="262"/>
                  </a:lnTo>
                  <a:lnTo>
                    <a:pt x="617" y="187"/>
                  </a:lnTo>
                  <a:lnTo>
                    <a:pt x="599" y="150"/>
                  </a:lnTo>
                  <a:lnTo>
                    <a:pt x="561" y="94"/>
                  </a:lnTo>
                  <a:lnTo>
                    <a:pt x="505" y="56"/>
                  </a:lnTo>
                  <a:lnTo>
                    <a:pt x="449" y="19"/>
                  </a:lnTo>
                  <a:lnTo>
                    <a:pt x="393"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811" name="Google Shape;811;p27"/>
            <p:cNvSpPr/>
            <p:nvPr/>
          </p:nvSpPr>
          <p:spPr>
            <a:xfrm>
              <a:off x="5724800" y="3057300"/>
              <a:ext cx="15900" cy="15900"/>
            </a:xfrm>
            <a:custGeom>
              <a:rect b="b" l="l" r="r" t="t"/>
              <a:pathLst>
                <a:path extrusionOk="0" h="636" w="636">
                  <a:moveTo>
                    <a:pt x="243" y="0"/>
                  </a:moveTo>
                  <a:lnTo>
                    <a:pt x="187" y="19"/>
                  </a:lnTo>
                  <a:lnTo>
                    <a:pt x="131" y="56"/>
                  </a:lnTo>
                  <a:lnTo>
                    <a:pt x="94" y="94"/>
                  </a:lnTo>
                  <a:lnTo>
                    <a:pt x="56" y="150"/>
                  </a:lnTo>
                  <a:lnTo>
                    <a:pt x="19" y="187"/>
                  </a:lnTo>
                  <a:lnTo>
                    <a:pt x="0" y="262"/>
                  </a:lnTo>
                  <a:lnTo>
                    <a:pt x="0" y="318"/>
                  </a:lnTo>
                  <a:lnTo>
                    <a:pt x="0" y="393"/>
                  </a:lnTo>
                  <a:lnTo>
                    <a:pt x="19" y="449"/>
                  </a:lnTo>
                  <a:lnTo>
                    <a:pt x="56" y="505"/>
                  </a:lnTo>
                  <a:lnTo>
                    <a:pt x="94" y="542"/>
                  </a:lnTo>
                  <a:lnTo>
                    <a:pt x="131" y="580"/>
                  </a:lnTo>
                  <a:lnTo>
                    <a:pt x="187" y="617"/>
                  </a:lnTo>
                  <a:lnTo>
                    <a:pt x="243" y="636"/>
                  </a:lnTo>
                  <a:lnTo>
                    <a:pt x="374" y="636"/>
                  </a:lnTo>
                  <a:lnTo>
                    <a:pt x="430" y="617"/>
                  </a:lnTo>
                  <a:lnTo>
                    <a:pt x="486" y="580"/>
                  </a:lnTo>
                  <a:lnTo>
                    <a:pt x="542" y="542"/>
                  </a:lnTo>
                  <a:lnTo>
                    <a:pt x="580" y="505"/>
                  </a:lnTo>
                  <a:lnTo>
                    <a:pt x="617" y="449"/>
                  </a:lnTo>
                  <a:lnTo>
                    <a:pt x="636" y="393"/>
                  </a:lnTo>
                  <a:lnTo>
                    <a:pt x="636" y="318"/>
                  </a:lnTo>
                  <a:lnTo>
                    <a:pt x="636" y="262"/>
                  </a:lnTo>
                  <a:lnTo>
                    <a:pt x="617" y="187"/>
                  </a:lnTo>
                  <a:lnTo>
                    <a:pt x="580" y="150"/>
                  </a:lnTo>
                  <a:lnTo>
                    <a:pt x="542" y="94"/>
                  </a:lnTo>
                  <a:lnTo>
                    <a:pt x="486" y="56"/>
                  </a:lnTo>
                  <a:lnTo>
                    <a:pt x="430" y="19"/>
                  </a:lnTo>
                  <a:lnTo>
                    <a:pt x="37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812" name="Google Shape;812;p27"/>
            <p:cNvSpPr/>
            <p:nvPr/>
          </p:nvSpPr>
          <p:spPr>
            <a:xfrm>
              <a:off x="5792100" y="3057300"/>
              <a:ext cx="15900" cy="15900"/>
            </a:xfrm>
            <a:custGeom>
              <a:rect b="b" l="l" r="r" t="t"/>
              <a:pathLst>
                <a:path extrusionOk="0" h="636" w="636">
                  <a:moveTo>
                    <a:pt x="243" y="0"/>
                  </a:moveTo>
                  <a:lnTo>
                    <a:pt x="187" y="19"/>
                  </a:lnTo>
                  <a:lnTo>
                    <a:pt x="131" y="56"/>
                  </a:lnTo>
                  <a:lnTo>
                    <a:pt x="94" y="94"/>
                  </a:lnTo>
                  <a:lnTo>
                    <a:pt x="56" y="150"/>
                  </a:lnTo>
                  <a:lnTo>
                    <a:pt x="19" y="187"/>
                  </a:lnTo>
                  <a:lnTo>
                    <a:pt x="0" y="262"/>
                  </a:lnTo>
                  <a:lnTo>
                    <a:pt x="0" y="318"/>
                  </a:lnTo>
                  <a:lnTo>
                    <a:pt x="0" y="393"/>
                  </a:lnTo>
                  <a:lnTo>
                    <a:pt x="19" y="449"/>
                  </a:lnTo>
                  <a:lnTo>
                    <a:pt x="56" y="505"/>
                  </a:lnTo>
                  <a:lnTo>
                    <a:pt x="94" y="542"/>
                  </a:lnTo>
                  <a:lnTo>
                    <a:pt x="131" y="580"/>
                  </a:lnTo>
                  <a:lnTo>
                    <a:pt x="187" y="617"/>
                  </a:lnTo>
                  <a:lnTo>
                    <a:pt x="243" y="636"/>
                  </a:lnTo>
                  <a:lnTo>
                    <a:pt x="374" y="636"/>
                  </a:lnTo>
                  <a:lnTo>
                    <a:pt x="449" y="617"/>
                  </a:lnTo>
                  <a:lnTo>
                    <a:pt x="486" y="580"/>
                  </a:lnTo>
                  <a:lnTo>
                    <a:pt x="542" y="542"/>
                  </a:lnTo>
                  <a:lnTo>
                    <a:pt x="580" y="505"/>
                  </a:lnTo>
                  <a:lnTo>
                    <a:pt x="617" y="449"/>
                  </a:lnTo>
                  <a:lnTo>
                    <a:pt x="636" y="393"/>
                  </a:lnTo>
                  <a:lnTo>
                    <a:pt x="636" y="318"/>
                  </a:lnTo>
                  <a:lnTo>
                    <a:pt x="636" y="262"/>
                  </a:lnTo>
                  <a:lnTo>
                    <a:pt x="617" y="187"/>
                  </a:lnTo>
                  <a:lnTo>
                    <a:pt x="580" y="150"/>
                  </a:lnTo>
                  <a:lnTo>
                    <a:pt x="542" y="94"/>
                  </a:lnTo>
                  <a:lnTo>
                    <a:pt x="486" y="56"/>
                  </a:lnTo>
                  <a:lnTo>
                    <a:pt x="449" y="19"/>
                  </a:lnTo>
                  <a:lnTo>
                    <a:pt x="37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813" name="Google Shape;813;p27"/>
            <p:cNvSpPr/>
            <p:nvPr/>
          </p:nvSpPr>
          <p:spPr>
            <a:xfrm>
              <a:off x="5859400" y="3057300"/>
              <a:ext cx="15900" cy="15900"/>
            </a:xfrm>
            <a:custGeom>
              <a:rect b="b" l="l" r="r" t="t"/>
              <a:pathLst>
                <a:path extrusionOk="0" h="636" w="636">
                  <a:moveTo>
                    <a:pt x="262" y="0"/>
                  </a:moveTo>
                  <a:lnTo>
                    <a:pt x="187" y="19"/>
                  </a:lnTo>
                  <a:lnTo>
                    <a:pt x="131" y="56"/>
                  </a:lnTo>
                  <a:lnTo>
                    <a:pt x="94" y="94"/>
                  </a:lnTo>
                  <a:lnTo>
                    <a:pt x="56" y="150"/>
                  </a:lnTo>
                  <a:lnTo>
                    <a:pt x="19" y="187"/>
                  </a:lnTo>
                  <a:lnTo>
                    <a:pt x="0" y="262"/>
                  </a:lnTo>
                  <a:lnTo>
                    <a:pt x="0" y="318"/>
                  </a:lnTo>
                  <a:lnTo>
                    <a:pt x="0" y="393"/>
                  </a:lnTo>
                  <a:lnTo>
                    <a:pt x="19" y="449"/>
                  </a:lnTo>
                  <a:lnTo>
                    <a:pt x="56" y="505"/>
                  </a:lnTo>
                  <a:lnTo>
                    <a:pt x="94" y="542"/>
                  </a:lnTo>
                  <a:lnTo>
                    <a:pt x="131" y="580"/>
                  </a:lnTo>
                  <a:lnTo>
                    <a:pt x="187" y="617"/>
                  </a:lnTo>
                  <a:lnTo>
                    <a:pt x="262" y="636"/>
                  </a:lnTo>
                  <a:lnTo>
                    <a:pt x="374" y="636"/>
                  </a:lnTo>
                  <a:lnTo>
                    <a:pt x="449" y="617"/>
                  </a:lnTo>
                  <a:lnTo>
                    <a:pt x="505" y="580"/>
                  </a:lnTo>
                  <a:lnTo>
                    <a:pt x="543" y="542"/>
                  </a:lnTo>
                  <a:lnTo>
                    <a:pt x="580" y="505"/>
                  </a:lnTo>
                  <a:lnTo>
                    <a:pt x="617" y="449"/>
                  </a:lnTo>
                  <a:lnTo>
                    <a:pt x="636" y="393"/>
                  </a:lnTo>
                  <a:lnTo>
                    <a:pt x="636" y="318"/>
                  </a:lnTo>
                  <a:lnTo>
                    <a:pt x="636" y="262"/>
                  </a:lnTo>
                  <a:lnTo>
                    <a:pt x="617" y="187"/>
                  </a:lnTo>
                  <a:lnTo>
                    <a:pt x="580" y="150"/>
                  </a:lnTo>
                  <a:lnTo>
                    <a:pt x="543" y="94"/>
                  </a:lnTo>
                  <a:lnTo>
                    <a:pt x="505" y="56"/>
                  </a:lnTo>
                  <a:lnTo>
                    <a:pt x="449" y="19"/>
                  </a:lnTo>
                  <a:lnTo>
                    <a:pt x="37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814" name="Google Shape;814;p27"/>
            <p:cNvSpPr/>
            <p:nvPr/>
          </p:nvSpPr>
          <p:spPr>
            <a:xfrm>
              <a:off x="5926700" y="3057300"/>
              <a:ext cx="15925" cy="15900"/>
            </a:xfrm>
            <a:custGeom>
              <a:rect b="b" l="l" r="r" t="t"/>
              <a:pathLst>
                <a:path extrusionOk="0" h="636" w="637">
                  <a:moveTo>
                    <a:pt x="262" y="0"/>
                  </a:moveTo>
                  <a:lnTo>
                    <a:pt x="187" y="19"/>
                  </a:lnTo>
                  <a:lnTo>
                    <a:pt x="150" y="56"/>
                  </a:lnTo>
                  <a:lnTo>
                    <a:pt x="94" y="94"/>
                  </a:lnTo>
                  <a:lnTo>
                    <a:pt x="56" y="150"/>
                  </a:lnTo>
                  <a:lnTo>
                    <a:pt x="19" y="187"/>
                  </a:lnTo>
                  <a:lnTo>
                    <a:pt x="0" y="262"/>
                  </a:lnTo>
                  <a:lnTo>
                    <a:pt x="0" y="318"/>
                  </a:lnTo>
                  <a:lnTo>
                    <a:pt x="0" y="393"/>
                  </a:lnTo>
                  <a:lnTo>
                    <a:pt x="19" y="449"/>
                  </a:lnTo>
                  <a:lnTo>
                    <a:pt x="56" y="505"/>
                  </a:lnTo>
                  <a:lnTo>
                    <a:pt x="94" y="542"/>
                  </a:lnTo>
                  <a:lnTo>
                    <a:pt x="150" y="580"/>
                  </a:lnTo>
                  <a:lnTo>
                    <a:pt x="187" y="617"/>
                  </a:lnTo>
                  <a:lnTo>
                    <a:pt x="262" y="636"/>
                  </a:lnTo>
                  <a:lnTo>
                    <a:pt x="393" y="636"/>
                  </a:lnTo>
                  <a:lnTo>
                    <a:pt x="449" y="617"/>
                  </a:lnTo>
                  <a:lnTo>
                    <a:pt x="505" y="580"/>
                  </a:lnTo>
                  <a:lnTo>
                    <a:pt x="543" y="542"/>
                  </a:lnTo>
                  <a:lnTo>
                    <a:pt x="580" y="505"/>
                  </a:lnTo>
                  <a:lnTo>
                    <a:pt x="617" y="449"/>
                  </a:lnTo>
                  <a:lnTo>
                    <a:pt x="636" y="393"/>
                  </a:lnTo>
                  <a:lnTo>
                    <a:pt x="636" y="318"/>
                  </a:lnTo>
                  <a:lnTo>
                    <a:pt x="636" y="262"/>
                  </a:lnTo>
                  <a:lnTo>
                    <a:pt x="617" y="187"/>
                  </a:lnTo>
                  <a:lnTo>
                    <a:pt x="580" y="150"/>
                  </a:lnTo>
                  <a:lnTo>
                    <a:pt x="543" y="94"/>
                  </a:lnTo>
                  <a:lnTo>
                    <a:pt x="505" y="56"/>
                  </a:lnTo>
                  <a:lnTo>
                    <a:pt x="449" y="19"/>
                  </a:lnTo>
                  <a:lnTo>
                    <a:pt x="393"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815" name="Google Shape;815;p27"/>
            <p:cNvSpPr/>
            <p:nvPr/>
          </p:nvSpPr>
          <p:spPr>
            <a:xfrm>
              <a:off x="5589725" y="3109175"/>
              <a:ext cx="16375" cy="16375"/>
            </a:xfrm>
            <a:custGeom>
              <a:rect b="b" l="l" r="r" t="t"/>
              <a:pathLst>
                <a:path extrusionOk="0" h="655" w="655">
                  <a:moveTo>
                    <a:pt x="318" y="0"/>
                  </a:moveTo>
                  <a:lnTo>
                    <a:pt x="262" y="19"/>
                  </a:lnTo>
                  <a:lnTo>
                    <a:pt x="206" y="38"/>
                  </a:lnTo>
                  <a:lnTo>
                    <a:pt x="150" y="56"/>
                  </a:lnTo>
                  <a:lnTo>
                    <a:pt x="94" y="94"/>
                  </a:lnTo>
                  <a:lnTo>
                    <a:pt x="57" y="150"/>
                  </a:lnTo>
                  <a:lnTo>
                    <a:pt x="38" y="206"/>
                  </a:lnTo>
                  <a:lnTo>
                    <a:pt x="19" y="262"/>
                  </a:lnTo>
                  <a:lnTo>
                    <a:pt x="1" y="318"/>
                  </a:lnTo>
                  <a:lnTo>
                    <a:pt x="19" y="393"/>
                  </a:lnTo>
                  <a:lnTo>
                    <a:pt x="38" y="449"/>
                  </a:lnTo>
                  <a:lnTo>
                    <a:pt x="57" y="505"/>
                  </a:lnTo>
                  <a:lnTo>
                    <a:pt x="94" y="561"/>
                  </a:lnTo>
                  <a:lnTo>
                    <a:pt x="150" y="598"/>
                  </a:lnTo>
                  <a:lnTo>
                    <a:pt x="206" y="617"/>
                  </a:lnTo>
                  <a:lnTo>
                    <a:pt x="262" y="636"/>
                  </a:lnTo>
                  <a:lnTo>
                    <a:pt x="318" y="654"/>
                  </a:lnTo>
                  <a:lnTo>
                    <a:pt x="393" y="636"/>
                  </a:lnTo>
                  <a:lnTo>
                    <a:pt x="449" y="617"/>
                  </a:lnTo>
                  <a:lnTo>
                    <a:pt x="505" y="598"/>
                  </a:lnTo>
                  <a:lnTo>
                    <a:pt x="561" y="561"/>
                  </a:lnTo>
                  <a:lnTo>
                    <a:pt x="599" y="505"/>
                  </a:lnTo>
                  <a:lnTo>
                    <a:pt x="617" y="449"/>
                  </a:lnTo>
                  <a:lnTo>
                    <a:pt x="636" y="393"/>
                  </a:lnTo>
                  <a:lnTo>
                    <a:pt x="655" y="318"/>
                  </a:lnTo>
                  <a:lnTo>
                    <a:pt x="636" y="262"/>
                  </a:lnTo>
                  <a:lnTo>
                    <a:pt x="617" y="206"/>
                  </a:lnTo>
                  <a:lnTo>
                    <a:pt x="599" y="150"/>
                  </a:lnTo>
                  <a:lnTo>
                    <a:pt x="561" y="94"/>
                  </a:lnTo>
                  <a:lnTo>
                    <a:pt x="505" y="56"/>
                  </a:lnTo>
                  <a:lnTo>
                    <a:pt x="449" y="38"/>
                  </a:lnTo>
                  <a:lnTo>
                    <a:pt x="393" y="19"/>
                  </a:lnTo>
                  <a:lnTo>
                    <a:pt x="318"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816" name="Google Shape;816;p27"/>
            <p:cNvSpPr/>
            <p:nvPr/>
          </p:nvSpPr>
          <p:spPr>
            <a:xfrm>
              <a:off x="5657025" y="3109175"/>
              <a:ext cx="16375" cy="16375"/>
            </a:xfrm>
            <a:custGeom>
              <a:rect b="b" l="l" r="r" t="t"/>
              <a:pathLst>
                <a:path extrusionOk="0" h="655" w="655">
                  <a:moveTo>
                    <a:pt x="337" y="0"/>
                  </a:moveTo>
                  <a:lnTo>
                    <a:pt x="262" y="19"/>
                  </a:lnTo>
                  <a:lnTo>
                    <a:pt x="206" y="38"/>
                  </a:lnTo>
                  <a:lnTo>
                    <a:pt x="150" y="56"/>
                  </a:lnTo>
                  <a:lnTo>
                    <a:pt x="94" y="94"/>
                  </a:lnTo>
                  <a:lnTo>
                    <a:pt x="57" y="150"/>
                  </a:lnTo>
                  <a:lnTo>
                    <a:pt x="38" y="206"/>
                  </a:lnTo>
                  <a:lnTo>
                    <a:pt x="19" y="262"/>
                  </a:lnTo>
                  <a:lnTo>
                    <a:pt x="1" y="318"/>
                  </a:lnTo>
                  <a:lnTo>
                    <a:pt x="19" y="393"/>
                  </a:lnTo>
                  <a:lnTo>
                    <a:pt x="38" y="449"/>
                  </a:lnTo>
                  <a:lnTo>
                    <a:pt x="57" y="505"/>
                  </a:lnTo>
                  <a:lnTo>
                    <a:pt x="94" y="561"/>
                  </a:lnTo>
                  <a:lnTo>
                    <a:pt x="150" y="598"/>
                  </a:lnTo>
                  <a:lnTo>
                    <a:pt x="206" y="617"/>
                  </a:lnTo>
                  <a:lnTo>
                    <a:pt x="262" y="636"/>
                  </a:lnTo>
                  <a:lnTo>
                    <a:pt x="337" y="654"/>
                  </a:lnTo>
                  <a:lnTo>
                    <a:pt x="393" y="636"/>
                  </a:lnTo>
                  <a:lnTo>
                    <a:pt x="449" y="617"/>
                  </a:lnTo>
                  <a:lnTo>
                    <a:pt x="505" y="598"/>
                  </a:lnTo>
                  <a:lnTo>
                    <a:pt x="561" y="561"/>
                  </a:lnTo>
                  <a:lnTo>
                    <a:pt x="599" y="505"/>
                  </a:lnTo>
                  <a:lnTo>
                    <a:pt x="617" y="449"/>
                  </a:lnTo>
                  <a:lnTo>
                    <a:pt x="636" y="393"/>
                  </a:lnTo>
                  <a:lnTo>
                    <a:pt x="655" y="318"/>
                  </a:lnTo>
                  <a:lnTo>
                    <a:pt x="636" y="262"/>
                  </a:lnTo>
                  <a:lnTo>
                    <a:pt x="617" y="206"/>
                  </a:lnTo>
                  <a:lnTo>
                    <a:pt x="599" y="150"/>
                  </a:lnTo>
                  <a:lnTo>
                    <a:pt x="561" y="94"/>
                  </a:lnTo>
                  <a:lnTo>
                    <a:pt x="505" y="56"/>
                  </a:lnTo>
                  <a:lnTo>
                    <a:pt x="449" y="38"/>
                  </a:lnTo>
                  <a:lnTo>
                    <a:pt x="393" y="19"/>
                  </a:lnTo>
                  <a:lnTo>
                    <a:pt x="337"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817" name="Google Shape;817;p27"/>
            <p:cNvSpPr/>
            <p:nvPr/>
          </p:nvSpPr>
          <p:spPr>
            <a:xfrm>
              <a:off x="5724800" y="3109175"/>
              <a:ext cx="15900" cy="16375"/>
            </a:xfrm>
            <a:custGeom>
              <a:rect b="b" l="l" r="r" t="t"/>
              <a:pathLst>
                <a:path extrusionOk="0" h="655" w="636">
                  <a:moveTo>
                    <a:pt x="318" y="0"/>
                  </a:moveTo>
                  <a:lnTo>
                    <a:pt x="243" y="19"/>
                  </a:lnTo>
                  <a:lnTo>
                    <a:pt x="187" y="38"/>
                  </a:lnTo>
                  <a:lnTo>
                    <a:pt x="131" y="56"/>
                  </a:lnTo>
                  <a:lnTo>
                    <a:pt x="94" y="94"/>
                  </a:lnTo>
                  <a:lnTo>
                    <a:pt x="56" y="150"/>
                  </a:lnTo>
                  <a:lnTo>
                    <a:pt x="19" y="206"/>
                  </a:lnTo>
                  <a:lnTo>
                    <a:pt x="0" y="262"/>
                  </a:lnTo>
                  <a:lnTo>
                    <a:pt x="0" y="318"/>
                  </a:lnTo>
                  <a:lnTo>
                    <a:pt x="0" y="393"/>
                  </a:lnTo>
                  <a:lnTo>
                    <a:pt x="19" y="449"/>
                  </a:lnTo>
                  <a:lnTo>
                    <a:pt x="56" y="505"/>
                  </a:lnTo>
                  <a:lnTo>
                    <a:pt x="94" y="561"/>
                  </a:lnTo>
                  <a:lnTo>
                    <a:pt x="131" y="598"/>
                  </a:lnTo>
                  <a:lnTo>
                    <a:pt x="187" y="617"/>
                  </a:lnTo>
                  <a:lnTo>
                    <a:pt x="243" y="636"/>
                  </a:lnTo>
                  <a:lnTo>
                    <a:pt x="318" y="654"/>
                  </a:lnTo>
                  <a:lnTo>
                    <a:pt x="374" y="636"/>
                  </a:lnTo>
                  <a:lnTo>
                    <a:pt x="430" y="617"/>
                  </a:lnTo>
                  <a:lnTo>
                    <a:pt x="486" y="598"/>
                  </a:lnTo>
                  <a:lnTo>
                    <a:pt x="542" y="561"/>
                  </a:lnTo>
                  <a:lnTo>
                    <a:pt x="580" y="505"/>
                  </a:lnTo>
                  <a:lnTo>
                    <a:pt x="617" y="449"/>
                  </a:lnTo>
                  <a:lnTo>
                    <a:pt x="636" y="393"/>
                  </a:lnTo>
                  <a:lnTo>
                    <a:pt x="636" y="318"/>
                  </a:lnTo>
                  <a:lnTo>
                    <a:pt x="636" y="262"/>
                  </a:lnTo>
                  <a:lnTo>
                    <a:pt x="617" y="206"/>
                  </a:lnTo>
                  <a:lnTo>
                    <a:pt x="580" y="150"/>
                  </a:lnTo>
                  <a:lnTo>
                    <a:pt x="542" y="94"/>
                  </a:lnTo>
                  <a:lnTo>
                    <a:pt x="486" y="56"/>
                  </a:lnTo>
                  <a:lnTo>
                    <a:pt x="430" y="38"/>
                  </a:lnTo>
                  <a:lnTo>
                    <a:pt x="374" y="19"/>
                  </a:lnTo>
                  <a:lnTo>
                    <a:pt x="318"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818" name="Google Shape;818;p27"/>
            <p:cNvSpPr/>
            <p:nvPr/>
          </p:nvSpPr>
          <p:spPr>
            <a:xfrm>
              <a:off x="5792100" y="3109175"/>
              <a:ext cx="15900" cy="16375"/>
            </a:xfrm>
            <a:custGeom>
              <a:rect b="b" l="l" r="r" t="t"/>
              <a:pathLst>
                <a:path extrusionOk="0" h="655" w="636">
                  <a:moveTo>
                    <a:pt x="318" y="0"/>
                  </a:moveTo>
                  <a:lnTo>
                    <a:pt x="243" y="19"/>
                  </a:lnTo>
                  <a:lnTo>
                    <a:pt x="187" y="38"/>
                  </a:lnTo>
                  <a:lnTo>
                    <a:pt x="131" y="56"/>
                  </a:lnTo>
                  <a:lnTo>
                    <a:pt x="94" y="94"/>
                  </a:lnTo>
                  <a:lnTo>
                    <a:pt x="56" y="150"/>
                  </a:lnTo>
                  <a:lnTo>
                    <a:pt x="19" y="206"/>
                  </a:lnTo>
                  <a:lnTo>
                    <a:pt x="0" y="262"/>
                  </a:lnTo>
                  <a:lnTo>
                    <a:pt x="0" y="318"/>
                  </a:lnTo>
                  <a:lnTo>
                    <a:pt x="0" y="393"/>
                  </a:lnTo>
                  <a:lnTo>
                    <a:pt x="19" y="449"/>
                  </a:lnTo>
                  <a:lnTo>
                    <a:pt x="56" y="505"/>
                  </a:lnTo>
                  <a:lnTo>
                    <a:pt x="94" y="561"/>
                  </a:lnTo>
                  <a:lnTo>
                    <a:pt x="131" y="598"/>
                  </a:lnTo>
                  <a:lnTo>
                    <a:pt x="187" y="617"/>
                  </a:lnTo>
                  <a:lnTo>
                    <a:pt x="243" y="636"/>
                  </a:lnTo>
                  <a:lnTo>
                    <a:pt x="318" y="654"/>
                  </a:lnTo>
                  <a:lnTo>
                    <a:pt x="374" y="636"/>
                  </a:lnTo>
                  <a:lnTo>
                    <a:pt x="449" y="617"/>
                  </a:lnTo>
                  <a:lnTo>
                    <a:pt x="486" y="598"/>
                  </a:lnTo>
                  <a:lnTo>
                    <a:pt x="542" y="561"/>
                  </a:lnTo>
                  <a:lnTo>
                    <a:pt x="580" y="505"/>
                  </a:lnTo>
                  <a:lnTo>
                    <a:pt x="617" y="449"/>
                  </a:lnTo>
                  <a:lnTo>
                    <a:pt x="636" y="393"/>
                  </a:lnTo>
                  <a:lnTo>
                    <a:pt x="636" y="318"/>
                  </a:lnTo>
                  <a:lnTo>
                    <a:pt x="636" y="262"/>
                  </a:lnTo>
                  <a:lnTo>
                    <a:pt x="617" y="206"/>
                  </a:lnTo>
                  <a:lnTo>
                    <a:pt x="580" y="150"/>
                  </a:lnTo>
                  <a:lnTo>
                    <a:pt x="542" y="94"/>
                  </a:lnTo>
                  <a:lnTo>
                    <a:pt x="486" y="56"/>
                  </a:lnTo>
                  <a:lnTo>
                    <a:pt x="449" y="38"/>
                  </a:lnTo>
                  <a:lnTo>
                    <a:pt x="374" y="19"/>
                  </a:lnTo>
                  <a:lnTo>
                    <a:pt x="318"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819" name="Google Shape;819;p27"/>
            <p:cNvSpPr/>
            <p:nvPr/>
          </p:nvSpPr>
          <p:spPr>
            <a:xfrm>
              <a:off x="5859400" y="3109175"/>
              <a:ext cx="15900" cy="16375"/>
            </a:xfrm>
            <a:custGeom>
              <a:rect b="b" l="l" r="r" t="t"/>
              <a:pathLst>
                <a:path extrusionOk="0" h="655" w="636">
                  <a:moveTo>
                    <a:pt x="318" y="0"/>
                  </a:moveTo>
                  <a:lnTo>
                    <a:pt x="262" y="19"/>
                  </a:lnTo>
                  <a:lnTo>
                    <a:pt x="187" y="38"/>
                  </a:lnTo>
                  <a:lnTo>
                    <a:pt x="131" y="56"/>
                  </a:lnTo>
                  <a:lnTo>
                    <a:pt x="94" y="94"/>
                  </a:lnTo>
                  <a:lnTo>
                    <a:pt x="56" y="150"/>
                  </a:lnTo>
                  <a:lnTo>
                    <a:pt x="19" y="206"/>
                  </a:lnTo>
                  <a:lnTo>
                    <a:pt x="0" y="262"/>
                  </a:lnTo>
                  <a:lnTo>
                    <a:pt x="0" y="318"/>
                  </a:lnTo>
                  <a:lnTo>
                    <a:pt x="0" y="393"/>
                  </a:lnTo>
                  <a:lnTo>
                    <a:pt x="19" y="449"/>
                  </a:lnTo>
                  <a:lnTo>
                    <a:pt x="56" y="505"/>
                  </a:lnTo>
                  <a:lnTo>
                    <a:pt x="94" y="561"/>
                  </a:lnTo>
                  <a:lnTo>
                    <a:pt x="131" y="598"/>
                  </a:lnTo>
                  <a:lnTo>
                    <a:pt x="187" y="617"/>
                  </a:lnTo>
                  <a:lnTo>
                    <a:pt x="262" y="636"/>
                  </a:lnTo>
                  <a:lnTo>
                    <a:pt x="318" y="654"/>
                  </a:lnTo>
                  <a:lnTo>
                    <a:pt x="374" y="636"/>
                  </a:lnTo>
                  <a:lnTo>
                    <a:pt x="449" y="617"/>
                  </a:lnTo>
                  <a:lnTo>
                    <a:pt x="505" y="598"/>
                  </a:lnTo>
                  <a:lnTo>
                    <a:pt x="543" y="561"/>
                  </a:lnTo>
                  <a:lnTo>
                    <a:pt x="580" y="505"/>
                  </a:lnTo>
                  <a:lnTo>
                    <a:pt x="617" y="449"/>
                  </a:lnTo>
                  <a:lnTo>
                    <a:pt x="636" y="393"/>
                  </a:lnTo>
                  <a:lnTo>
                    <a:pt x="636" y="318"/>
                  </a:lnTo>
                  <a:lnTo>
                    <a:pt x="636" y="262"/>
                  </a:lnTo>
                  <a:lnTo>
                    <a:pt x="617" y="206"/>
                  </a:lnTo>
                  <a:lnTo>
                    <a:pt x="580" y="150"/>
                  </a:lnTo>
                  <a:lnTo>
                    <a:pt x="543" y="94"/>
                  </a:lnTo>
                  <a:lnTo>
                    <a:pt x="505" y="56"/>
                  </a:lnTo>
                  <a:lnTo>
                    <a:pt x="449" y="38"/>
                  </a:lnTo>
                  <a:lnTo>
                    <a:pt x="374" y="19"/>
                  </a:lnTo>
                  <a:lnTo>
                    <a:pt x="318"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820" name="Google Shape;820;p27"/>
            <p:cNvSpPr/>
            <p:nvPr/>
          </p:nvSpPr>
          <p:spPr>
            <a:xfrm>
              <a:off x="5926700" y="3109175"/>
              <a:ext cx="15925" cy="16375"/>
            </a:xfrm>
            <a:custGeom>
              <a:rect b="b" l="l" r="r" t="t"/>
              <a:pathLst>
                <a:path extrusionOk="0" h="655" w="637">
                  <a:moveTo>
                    <a:pt x="318" y="0"/>
                  </a:moveTo>
                  <a:lnTo>
                    <a:pt x="262" y="19"/>
                  </a:lnTo>
                  <a:lnTo>
                    <a:pt x="187" y="38"/>
                  </a:lnTo>
                  <a:lnTo>
                    <a:pt x="150" y="56"/>
                  </a:lnTo>
                  <a:lnTo>
                    <a:pt x="94" y="94"/>
                  </a:lnTo>
                  <a:lnTo>
                    <a:pt x="56" y="150"/>
                  </a:lnTo>
                  <a:lnTo>
                    <a:pt x="19" y="206"/>
                  </a:lnTo>
                  <a:lnTo>
                    <a:pt x="0" y="262"/>
                  </a:lnTo>
                  <a:lnTo>
                    <a:pt x="0" y="318"/>
                  </a:lnTo>
                  <a:lnTo>
                    <a:pt x="0" y="393"/>
                  </a:lnTo>
                  <a:lnTo>
                    <a:pt x="19" y="449"/>
                  </a:lnTo>
                  <a:lnTo>
                    <a:pt x="56" y="505"/>
                  </a:lnTo>
                  <a:lnTo>
                    <a:pt x="94" y="561"/>
                  </a:lnTo>
                  <a:lnTo>
                    <a:pt x="150" y="598"/>
                  </a:lnTo>
                  <a:lnTo>
                    <a:pt x="187" y="617"/>
                  </a:lnTo>
                  <a:lnTo>
                    <a:pt x="262" y="636"/>
                  </a:lnTo>
                  <a:lnTo>
                    <a:pt x="318" y="654"/>
                  </a:lnTo>
                  <a:lnTo>
                    <a:pt x="393" y="636"/>
                  </a:lnTo>
                  <a:lnTo>
                    <a:pt x="449" y="617"/>
                  </a:lnTo>
                  <a:lnTo>
                    <a:pt x="505" y="598"/>
                  </a:lnTo>
                  <a:lnTo>
                    <a:pt x="543" y="561"/>
                  </a:lnTo>
                  <a:lnTo>
                    <a:pt x="580" y="505"/>
                  </a:lnTo>
                  <a:lnTo>
                    <a:pt x="617" y="449"/>
                  </a:lnTo>
                  <a:lnTo>
                    <a:pt x="636" y="393"/>
                  </a:lnTo>
                  <a:lnTo>
                    <a:pt x="636" y="318"/>
                  </a:lnTo>
                  <a:lnTo>
                    <a:pt x="636" y="262"/>
                  </a:lnTo>
                  <a:lnTo>
                    <a:pt x="617" y="206"/>
                  </a:lnTo>
                  <a:lnTo>
                    <a:pt x="580" y="150"/>
                  </a:lnTo>
                  <a:lnTo>
                    <a:pt x="543" y="94"/>
                  </a:lnTo>
                  <a:lnTo>
                    <a:pt x="505" y="56"/>
                  </a:lnTo>
                  <a:lnTo>
                    <a:pt x="449" y="38"/>
                  </a:lnTo>
                  <a:lnTo>
                    <a:pt x="393" y="19"/>
                  </a:lnTo>
                  <a:lnTo>
                    <a:pt x="318"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grpSp>
      <p:grpSp>
        <p:nvGrpSpPr>
          <p:cNvPr id="821" name="Google Shape;821;p27"/>
          <p:cNvGrpSpPr/>
          <p:nvPr/>
        </p:nvGrpSpPr>
        <p:grpSpPr>
          <a:xfrm rot="-5400000">
            <a:off x="-394772" y="394770"/>
            <a:ext cx="1395033" cy="605506"/>
            <a:chOff x="3468800" y="239525"/>
            <a:chExt cx="843175" cy="365975"/>
          </a:xfrm>
        </p:grpSpPr>
        <p:sp>
          <p:nvSpPr>
            <p:cNvPr id="822" name="Google Shape;822;p27"/>
            <p:cNvSpPr/>
            <p:nvPr/>
          </p:nvSpPr>
          <p:spPr>
            <a:xfrm>
              <a:off x="3468800" y="576950"/>
              <a:ext cx="28550" cy="28550"/>
            </a:xfrm>
            <a:custGeom>
              <a:rect b="b" l="l" r="r" t="t"/>
              <a:pathLst>
                <a:path extrusionOk="0" fill="none" h="1142" w="1142">
                  <a:moveTo>
                    <a:pt x="1141" y="1141"/>
                  </a:moveTo>
                  <a:lnTo>
                    <a:pt x="1" y="1"/>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3" name="Google Shape;823;p27"/>
            <p:cNvSpPr/>
            <p:nvPr/>
          </p:nvSpPr>
          <p:spPr>
            <a:xfrm>
              <a:off x="3468800" y="510125"/>
              <a:ext cx="95850" cy="95375"/>
            </a:xfrm>
            <a:custGeom>
              <a:rect b="b" l="l" r="r" t="t"/>
              <a:pathLst>
                <a:path extrusionOk="0" fill="none" h="3815" w="3834">
                  <a:moveTo>
                    <a:pt x="1" y="0"/>
                  </a:moveTo>
                  <a:lnTo>
                    <a:pt x="3833" y="3814"/>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4" name="Google Shape;824;p27"/>
            <p:cNvSpPr/>
            <p:nvPr/>
          </p:nvSpPr>
          <p:spPr>
            <a:xfrm>
              <a:off x="3468800" y="442825"/>
              <a:ext cx="162675" cy="162675"/>
            </a:xfrm>
            <a:custGeom>
              <a:rect b="b" l="l" r="r" t="t"/>
              <a:pathLst>
                <a:path extrusionOk="0" fill="none" h="6507" w="6507">
                  <a:moveTo>
                    <a:pt x="1" y="0"/>
                  </a:moveTo>
                  <a:lnTo>
                    <a:pt x="6507" y="6506"/>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5" name="Google Shape;825;p27"/>
            <p:cNvSpPr/>
            <p:nvPr/>
          </p:nvSpPr>
          <p:spPr>
            <a:xfrm>
              <a:off x="3468800" y="375975"/>
              <a:ext cx="229975" cy="229525"/>
            </a:xfrm>
            <a:custGeom>
              <a:rect b="b" l="l" r="r" t="t"/>
              <a:pathLst>
                <a:path extrusionOk="0" fill="none" h="9181" w="9199">
                  <a:moveTo>
                    <a:pt x="1" y="1"/>
                  </a:moveTo>
                  <a:lnTo>
                    <a:pt x="9199" y="9180"/>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6" name="Google Shape;826;p27"/>
            <p:cNvSpPr/>
            <p:nvPr/>
          </p:nvSpPr>
          <p:spPr>
            <a:xfrm>
              <a:off x="3468800" y="308675"/>
              <a:ext cx="297275" cy="296825"/>
            </a:xfrm>
            <a:custGeom>
              <a:rect b="b" l="l" r="r" t="t"/>
              <a:pathLst>
                <a:path extrusionOk="0" fill="none" h="11873" w="11891">
                  <a:moveTo>
                    <a:pt x="1" y="1"/>
                  </a:moveTo>
                  <a:lnTo>
                    <a:pt x="11891" y="11872"/>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7" name="Google Shape;827;p27"/>
            <p:cNvSpPr/>
            <p:nvPr/>
          </p:nvSpPr>
          <p:spPr>
            <a:xfrm>
              <a:off x="3468800" y="241375"/>
              <a:ext cx="364125" cy="364125"/>
            </a:xfrm>
            <a:custGeom>
              <a:rect b="b" l="l" r="r" t="t"/>
              <a:pathLst>
                <a:path extrusionOk="0" fill="none" h="14565" w="14565">
                  <a:moveTo>
                    <a:pt x="1" y="1"/>
                  </a:moveTo>
                  <a:lnTo>
                    <a:pt x="14564" y="14564"/>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8" name="Google Shape;828;p27"/>
            <p:cNvSpPr/>
            <p:nvPr/>
          </p:nvSpPr>
          <p:spPr>
            <a:xfrm>
              <a:off x="3534250" y="239525"/>
              <a:ext cx="365975" cy="365975"/>
            </a:xfrm>
            <a:custGeom>
              <a:rect b="b" l="l" r="r" t="t"/>
              <a:pathLst>
                <a:path extrusionOk="0" fill="none" h="14639" w="14639">
                  <a:moveTo>
                    <a:pt x="0" y="0"/>
                  </a:moveTo>
                  <a:lnTo>
                    <a:pt x="14638" y="14638"/>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9" name="Google Shape;829;p27"/>
            <p:cNvSpPr/>
            <p:nvPr/>
          </p:nvSpPr>
          <p:spPr>
            <a:xfrm>
              <a:off x="3601075" y="239525"/>
              <a:ext cx="366450" cy="365975"/>
            </a:xfrm>
            <a:custGeom>
              <a:rect b="b" l="l" r="r" t="t"/>
              <a:pathLst>
                <a:path extrusionOk="0" fill="none" h="14639" w="14658">
                  <a:moveTo>
                    <a:pt x="0" y="0"/>
                  </a:moveTo>
                  <a:lnTo>
                    <a:pt x="14657" y="14638"/>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0" name="Google Shape;830;p27"/>
            <p:cNvSpPr/>
            <p:nvPr/>
          </p:nvSpPr>
          <p:spPr>
            <a:xfrm>
              <a:off x="3668375" y="239525"/>
              <a:ext cx="365975" cy="365975"/>
            </a:xfrm>
            <a:custGeom>
              <a:rect b="b" l="l" r="r" t="t"/>
              <a:pathLst>
                <a:path extrusionOk="0" fill="none" h="14639" w="14639">
                  <a:moveTo>
                    <a:pt x="1" y="0"/>
                  </a:moveTo>
                  <a:lnTo>
                    <a:pt x="14638" y="14638"/>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1" name="Google Shape;831;p27"/>
            <p:cNvSpPr/>
            <p:nvPr/>
          </p:nvSpPr>
          <p:spPr>
            <a:xfrm>
              <a:off x="3735200" y="239525"/>
              <a:ext cx="366450" cy="365975"/>
            </a:xfrm>
            <a:custGeom>
              <a:rect b="b" l="l" r="r" t="t"/>
              <a:pathLst>
                <a:path extrusionOk="0" fill="none" h="14639" w="14658">
                  <a:moveTo>
                    <a:pt x="1" y="0"/>
                  </a:moveTo>
                  <a:lnTo>
                    <a:pt x="14658" y="14638"/>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2" name="Google Shape;832;p27"/>
            <p:cNvSpPr/>
            <p:nvPr/>
          </p:nvSpPr>
          <p:spPr>
            <a:xfrm>
              <a:off x="3802500" y="239525"/>
              <a:ext cx="365975" cy="365975"/>
            </a:xfrm>
            <a:custGeom>
              <a:rect b="b" l="l" r="r" t="t"/>
              <a:pathLst>
                <a:path extrusionOk="0" fill="none" h="14639" w="14639">
                  <a:moveTo>
                    <a:pt x="1" y="0"/>
                  </a:moveTo>
                  <a:lnTo>
                    <a:pt x="14639" y="14638"/>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3" name="Google Shape;833;p27"/>
            <p:cNvSpPr/>
            <p:nvPr/>
          </p:nvSpPr>
          <p:spPr>
            <a:xfrm>
              <a:off x="3869800" y="239525"/>
              <a:ext cx="365975" cy="365975"/>
            </a:xfrm>
            <a:custGeom>
              <a:rect b="b" l="l" r="r" t="t"/>
              <a:pathLst>
                <a:path extrusionOk="0" fill="none" h="14639" w="14639">
                  <a:moveTo>
                    <a:pt x="1" y="0"/>
                  </a:moveTo>
                  <a:lnTo>
                    <a:pt x="14639" y="14638"/>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4" name="Google Shape;834;p27"/>
            <p:cNvSpPr/>
            <p:nvPr/>
          </p:nvSpPr>
          <p:spPr>
            <a:xfrm>
              <a:off x="3936650" y="239525"/>
              <a:ext cx="366425" cy="365975"/>
            </a:xfrm>
            <a:custGeom>
              <a:rect b="b" l="l" r="r" t="t"/>
              <a:pathLst>
                <a:path extrusionOk="0" fill="none" h="14639" w="14657">
                  <a:moveTo>
                    <a:pt x="0" y="0"/>
                  </a:moveTo>
                  <a:lnTo>
                    <a:pt x="14657" y="14638"/>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5" name="Google Shape;835;p27"/>
            <p:cNvSpPr/>
            <p:nvPr/>
          </p:nvSpPr>
          <p:spPr>
            <a:xfrm>
              <a:off x="4003950" y="239525"/>
              <a:ext cx="308025" cy="308000"/>
            </a:xfrm>
            <a:custGeom>
              <a:rect b="b" l="l" r="r" t="t"/>
              <a:pathLst>
                <a:path extrusionOk="0" fill="none" h="12320" w="12321">
                  <a:moveTo>
                    <a:pt x="0" y="0"/>
                  </a:moveTo>
                  <a:lnTo>
                    <a:pt x="12320" y="12320"/>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6" name="Google Shape;836;p27"/>
            <p:cNvSpPr/>
            <p:nvPr/>
          </p:nvSpPr>
          <p:spPr>
            <a:xfrm>
              <a:off x="4070775" y="239525"/>
              <a:ext cx="241200" cy="240700"/>
            </a:xfrm>
            <a:custGeom>
              <a:rect b="b" l="l" r="r" t="t"/>
              <a:pathLst>
                <a:path extrusionOk="0" fill="none" h="9628" w="9648">
                  <a:moveTo>
                    <a:pt x="1" y="0"/>
                  </a:moveTo>
                  <a:lnTo>
                    <a:pt x="9647" y="9628"/>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7" name="Google Shape;837;p27"/>
            <p:cNvSpPr/>
            <p:nvPr/>
          </p:nvSpPr>
          <p:spPr>
            <a:xfrm>
              <a:off x="4138075" y="239525"/>
              <a:ext cx="173900" cy="173875"/>
            </a:xfrm>
            <a:custGeom>
              <a:rect b="b" l="l" r="r" t="t"/>
              <a:pathLst>
                <a:path extrusionOk="0" fill="none" h="6955" w="6956">
                  <a:moveTo>
                    <a:pt x="1" y="0"/>
                  </a:moveTo>
                  <a:lnTo>
                    <a:pt x="6955" y="6955"/>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8" name="Google Shape;838;p27"/>
            <p:cNvSpPr/>
            <p:nvPr/>
          </p:nvSpPr>
          <p:spPr>
            <a:xfrm>
              <a:off x="4205375" y="239525"/>
              <a:ext cx="106600" cy="106575"/>
            </a:xfrm>
            <a:custGeom>
              <a:rect b="b" l="l" r="r" t="t"/>
              <a:pathLst>
                <a:path extrusionOk="0" fill="none" h="4263" w="4264">
                  <a:moveTo>
                    <a:pt x="1" y="0"/>
                  </a:moveTo>
                  <a:lnTo>
                    <a:pt x="4263" y="4262"/>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9" name="Google Shape;839;p27"/>
            <p:cNvSpPr/>
            <p:nvPr/>
          </p:nvSpPr>
          <p:spPr>
            <a:xfrm>
              <a:off x="4272225" y="239525"/>
              <a:ext cx="39750" cy="39275"/>
            </a:xfrm>
            <a:custGeom>
              <a:rect b="b" l="l" r="r" t="t"/>
              <a:pathLst>
                <a:path extrusionOk="0" fill="none" h="1571" w="1590">
                  <a:moveTo>
                    <a:pt x="0" y="0"/>
                  </a:moveTo>
                  <a:lnTo>
                    <a:pt x="1589" y="1570"/>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40" name="Google Shape;840;p27"/>
          <p:cNvGrpSpPr/>
          <p:nvPr/>
        </p:nvGrpSpPr>
        <p:grpSpPr>
          <a:xfrm>
            <a:off x="4" y="3750476"/>
            <a:ext cx="535010" cy="535010"/>
            <a:chOff x="5807050" y="884950"/>
            <a:chExt cx="343550" cy="343550"/>
          </a:xfrm>
        </p:grpSpPr>
        <p:sp>
          <p:nvSpPr>
            <p:cNvPr id="841" name="Google Shape;841;p27"/>
            <p:cNvSpPr/>
            <p:nvPr/>
          </p:nvSpPr>
          <p:spPr>
            <a:xfrm>
              <a:off x="5807050" y="884950"/>
              <a:ext cx="29925" cy="29950"/>
            </a:xfrm>
            <a:custGeom>
              <a:rect b="b" l="l" r="r" t="t"/>
              <a:pathLst>
                <a:path extrusionOk="0" fill="none" h="1198" w="1197">
                  <a:moveTo>
                    <a:pt x="1" y="1197"/>
                  </a:moveTo>
                  <a:lnTo>
                    <a:pt x="1197" y="1"/>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2" name="Google Shape;842;p27"/>
            <p:cNvSpPr/>
            <p:nvPr/>
          </p:nvSpPr>
          <p:spPr>
            <a:xfrm>
              <a:off x="5807050" y="884950"/>
              <a:ext cx="108925" cy="108925"/>
            </a:xfrm>
            <a:custGeom>
              <a:rect b="b" l="l" r="r" t="t"/>
              <a:pathLst>
                <a:path extrusionOk="0" fill="none" h="4357" w="4357">
                  <a:moveTo>
                    <a:pt x="4356" y="1"/>
                  </a:moveTo>
                  <a:lnTo>
                    <a:pt x="1" y="4356"/>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3" name="Google Shape;843;p27"/>
            <p:cNvSpPr/>
            <p:nvPr/>
          </p:nvSpPr>
          <p:spPr>
            <a:xfrm>
              <a:off x="5807050" y="884950"/>
              <a:ext cx="187900" cy="187900"/>
            </a:xfrm>
            <a:custGeom>
              <a:rect b="b" l="l" r="r" t="t"/>
              <a:pathLst>
                <a:path extrusionOk="0" fill="none" h="7516" w="7516">
                  <a:moveTo>
                    <a:pt x="7516" y="1"/>
                  </a:moveTo>
                  <a:lnTo>
                    <a:pt x="1" y="7516"/>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4" name="Google Shape;844;p27"/>
            <p:cNvSpPr/>
            <p:nvPr/>
          </p:nvSpPr>
          <p:spPr>
            <a:xfrm>
              <a:off x="5807050" y="884950"/>
              <a:ext cx="266900" cy="266900"/>
            </a:xfrm>
            <a:custGeom>
              <a:rect b="b" l="l" r="r" t="t"/>
              <a:pathLst>
                <a:path extrusionOk="0" fill="none" h="10676" w="10676">
                  <a:moveTo>
                    <a:pt x="10675" y="1"/>
                  </a:moveTo>
                  <a:lnTo>
                    <a:pt x="1" y="10675"/>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5" name="Google Shape;845;p27"/>
            <p:cNvSpPr/>
            <p:nvPr/>
          </p:nvSpPr>
          <p:spPr>
            <a:xfrm>
              <a:off x="5809850" y="887750"/>
              <a:ext cx="340750" cy="340750"/>
            </a:xfrm>
            <a:custGeom>
              <a:rect b="b" l="l" r="r" t="t"/>
              <a:pathLst>
                <a:path extrusionOk="0" fill="none" h="13630" w="13630">
                  <a:moveTo>
                    <a:pt x="13629" y="1"/>
                  </a:moveTo>
                  <a:lnTo>
                    <a:pt x="1" y="13629"/>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6" name="Google Shape;846;p27"/>
            <p:cNvSpPr/>
            <p:nvPr/>
          </p:nvSpPr>
          <p:spPr>
            <a:xfrm>
              <a:off x="5888850" y="966750"/>
              <a:ext cx="261750" cy="261750"/>
            </a:xfrm>
            <a:custGeom>
              <a:rect b="b" l="l" r="r" t="t"/>
              <a:pathLst>
                <a:path extrusionOk="0" fill="none" h="10470" w="10470">
                  <a:moveTo>
                    <a:pt x="10469" y="0"/>
                  </a:moveTo>
                  <a:lnTo>
                    <a:pt x="0" y="10469"/>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7" name="Google Shape;847;p27"/>
            <p:cNvSpPr/>
            <p:nvPr/>
          </p:nvSpPr>
          <p:spPr>
            <a:xfrm>
              <a:off x="5967825" y="1045725"/>
              <a:ext cx="182775" cy="182775"/>
            </a:xfrm>
            <a:custGeom>
              <a:rect b="b" l="l" r="r" t="t"/>
              <a:pathLst>
                <a:path extrusionOk="0" fill="none" h="7311" w="7311">
                  <a:moveTo>
                    <a:pt x="7310" y="1"/>
                  </a:moveTo>
                  <a:lnTo>
                    <a:pt x="1" y="7310"/>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8" name="Google Shape;848;p27"/>
            <p:cNvSpPr/>
            <p:nvPr/>
          </p:nvSpPr>
          <p:spPr>
            <a:xfrm>
              <a:off x="6046800" y="1124725"/>
              <a:ext cx="103800" cy="103775"/>
            </a:xfrm>
            <a:custGeom>
              <a:rect b="b" l="l" r="r" t="t"/>
              <a:pathLst>
                <a:path extrusionOk="0" fill="none" h="4151" w="4152">
                  <a:moveTo>
                    <a:pt x="4151" y="0"/>
                  </a:moveTo>
                  <a:lnTo>
                    <a:pt x="1" y="4150"/>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9" name="Google Shape;849;p27"/>
            <p:cNvSpPr/>
            <p:nvPr/>
          </p:nvSpPr>
          <p:spPr>
            <a:xfrm>
              <a:off x="6126275" y="1204175"/>
              <a:ext cx="24325" cy="24325"/>
            </a:xfrm>
            <a:custGeom>
              <a:rect b="b" l="l" r="r" t="t"/>
              <a:pathLst>
                <a:path extrusionOk="0" fill="none" h="973" w="973">
                  <a:moveTo>
                    <a:pt x="972" y="0"/>
                  </a:moveTo>
                  <a:lnTo>
                    <a:pt x="0" y="972"/>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50" name="Google Shape;850;p27"/>
          <p:cNvSpPr txBox="1"/>
          <p:nvPr>
            <p:ph type="title"/>
          </p:nvPr>
        </p:nvSpPr>
        <p:spPr>
          <a:xfrm>
            <a:off x="1388100" y="1307100"/>
            <a:ext cx="6367800" cy="2529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6000"/>
              <a:buNone/>
              <a:defRPr sz="60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51" name="Shape 851"/>
        <p:cNvGrpSpPr/>
        <p:nvPr/>
      </p:nvGrpSpPr>
      <p:grpSpPr>
        <a:xfrm>
          <a:off x="0" y="0"/>
          <a:ext cx="0" cy="0"/>
          <a:chOff x="0" y="0"/>
          <a:chExt cx="0" cy="0"/>
        </a:xfrm>
      </p:grpSpPr>
      <p:sp>
        <p:nvSpPr>
          <p:cNvPr id="852" name="Google Shape;852;p28"/>
          <p:cNvSpPr txBox="1"/>
          <p:nvPr>
            <p:ph type="title"/>
          </p:nvPr>
        </p:nvSpPr>
        <p:spPr>
          <a:xfrm>
            <a:off x="720000" y="2285400"/>
            <a:ext cx="77040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
        <p:nvSpPr>
          <p:cNvPr id="853" name="Google Shape;853;p28"/>
          <p:cNvSpPr/>
          <p:nvPr/>
        </p:nvSpPr>
        <p:spPr>
          <a:xfrm flipH="1">
            <a:off x="0" y="4285475"/>
            <a:ext cx="9144000" cy="8580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grpSp>
        <p:nvGrpSpPr>
          <p:cNvPr id="854" name="Google Shape;854;p28"/>
          <p:cNvGrpSpPr/>
          <p:nvPr/>
        </p:nvGrpSpPr>
        <p:grpSpPr>
          <a:xfrm flipH="1">
            <a:off x="7748964" y="-5"/>
            <a:ext cx="1395033" cy="605506"/>
            <a:chOff x="3468800" y="239525"/>
            <a:chExt cx="843175" cy="365975"/>
          </a:xfrm>
        </p:grpSpPr>
        <p:sp>
          <p:nvSpPr>
            <p:cNvPr id="855" name="Google Shape;855;p28"/>
            <p:cNvSpPr/>
            <p:nvPr/>
          </p:nvSpPr>
          <p:spPr>
            <a:xfrm>
              <a:off x="3468800" y="576950"/>
              <a:ext cx="28550" cy="28550"/>
            </a:xfrm>
            <a:custGeom>
              <a:rect b="b" l="l" r="r" t="t"/>
              <a:pathLst>
                <a:path extrusionOk="0" fill="none" h="1142" w="1142">
                  <a:moveTo>
                    <a:pt x="1141" y="1141"/>
                  </a:moveTo>
                  <a:lnTo>
                    <a:pt x="1" y="1"/>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6" name="Google Shape;856;p28"/>
            <p:cNvSpPr/>
            <p:nvPr/>
          </p:nvSpPr>
          <p:spPr>
            <a:xfrm>
              <a:off x="3468800" y="510125"/>
              <a:ext cx="95850" cy="95375"/>
            </a:xfrm>
            <a:custGeom>
              <a:rect b="b" l="l" r="r" t="t"/>
              <a:pathLst>
                <a:path extrusionOk="0" fill="none" h="3815" w="3834">
                  <a:moveTo>
                    <a:pt x="1" y="0"/>
                  </a:moveTo>
                  <a:lnTo>
                    <a:pt x="3833" y="3814"/>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7" name="Google Shape;857;p28"/>
            <p:cNvSpPr/>
            <p:nvPr/>
          </p:nvSpPr>
          <p:spPr>
            <a:xfrm>
              <a:off x="3468800" y="442825"/>
              <a:ext cx="162675" cy="162675"/>
            </a:xfrm>
            <a:custGeom>
              <a:rect b="b" l="l" r="r" t="t"/>
              <a:pathLst>
                <a:path extrusionOk="0" fill="none" h="6507" w="6507">
                  <a:moveTo>
                    <a:pt x="1" y="0"/>
                  </a:moveTo>
                  <a:lnTo>
                    <a:pt x="6507" y="6506"/>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8" name="Google Shape;858;p28"/>
            <p:cNvSpPr/>
            <p:nvPr/>
          </p:nvSpPr>
          <p:spPr>
            <a:xfrm>
              <a:off x="3468800" y="375975"/>
              <a:ext cx="229975" cy="229525"/>
            </a:xfrm>
            <a:custGeom>
              <a:rect b="b" l="l" r="r" t="t"/>
              <a:pathLst>
                <a:path extrusionOk="0" fill="none" h="9181" w="9199">
                  <a:moveTo>
                    <a:pt x="1" y="1"/>
                  </a:moveTo>
                  <a:lnTo>
                    <a:pt x="9199" y="9180"/>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9" name="Google Shape;859;p28"/>
            <p:cNvSpPr/>
            <p:nvPr/>
          </p:nvSpPr>
          <p:spPr>
            <a:xfrm>
              <a:off x="3468800" y="308675"/>
              <a:ext cx="297275" cy="296825"/>
            </a:xfrm>
            <a:custGeom>
              <a:rect b="b" l="l" r="r" t="t"/>
              <a:pathLst>
                <a:path extrusionOk="0" fill="none" h="11873" w="11891">
                  <a:moveTo>
                    <a:pt x="1" y="1"/>
                  </a:moveTo>
                  <a:lnTo>
                    <a:pt x="11891" y="11872"/>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0" name="Google Shape;860;p28"/>
            <p:cNvSpPr/>
            <p:nvPr/>
          </p:nvSpPr>
          <p:spPr>
            <a:xfrm>
              <a:off x="3468800" y="241375"/>
              <a:ext cx="364125" cy="364125"/>
            </a:xfrm>
            <a:custGeom>
              <a:rect b="b" l="l" r="r" t="t"/>
              <a:pathLst>
                <a:path extrusionOk="0" fill="none" h="14565" w="14565">
                  <a:moveTo>
                    <a:pt x="1" y="1"/>
                  </a:moveTo>
                  <a:lnTo>
                    <a:pt x="14564" y="14564"/>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1" name="Google Shape;861;p28"/>
            <p:cNvSpPr/>
            <p:nvPr/>
          </p:nvSpPr>
          <p:spPr>
            <a:xfrm>
              <a:off x="3534250" y="239525"/>
              <a:ext cx="365975" cy="365975"/>
            </a:xfrm>
            <a:custGeom>
              <a:rect b="b" l="l" r="r" t="t"/>
              <a:pathLst>
                <a:path extrusionOk="0" fill="none" h="14639" w="14639">
                  <a:moveTo>
                    <a:pt x="0" y="0"/>
                  </a:moveTo>
                  <a:lnTo>
                    <a:pt x="14638" y="14638"/>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2" name="Google Shape;862;p28"/>
            <p:cNvSpPr/>
            <p:nvPr/>
          </p:nvSpPr>
          <p:spPr>
            <a:xfrm>
              <a:off x="3601075" y="239525"/>
              <a:ext cx="366450" cy="365975"/>
            </a:xfrm>
            <a:custGeom>
              <a:rect b="b" l="l" r="r" t="t"/>
              <a:pathLst>
                <a:path extrusionOk="0" fill="none" h="14639" w="14658">
                  <a:moveTo>
                    <a:pt x="0" y="0"/>
                  </a:moveTo>
                  <a:lnTo>
                    <a:pt x="14657" y="14638"/>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3" name="Google Shape;863;p28"/>
            <p:cNvSpPr/>
            <p:nvPr/>
          </p:nvSpPr>
          <p:spPr>
            <a:xfrm>
              <a:off x="3668375" y="239525"/>
              <a:ext cx="365975" cy="365975"/>
            </a:xfrm>
            <a:custGeom>
              <a:rect b="b" l="l" r="r" t="t"/>
              <a:pathLst>
                <a:path extrusionOk="0" fill="none" h="14639" w="14639">
                  <a:moveTo>
                    <a:pt x="1" y="0"/>
                  </a:moveTo>
                  <a:lnTo>
                    <a:pt x="14638" y="14638"/>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4" name="Google Shape;864;p28"/>
            <p:cNvSpPr/>
            <p:nvPr/>
          </p:nvSpPr>
          <p:spPr>
            <a:xfrm>
              <a:off x="3735200" y="239525"/>
              <a:ext cx="366450" cy="365975"/>
            </a:xfrm>
            <a:custGeom>
              <a:rect b="b" l="l" r="r" t="t"/>
              <a:pathLst>
                <a:path extrusionOk="0" fill="none" h="14639" w="14658">
                  <a:moveTo>
                    <a:pt x="1" y="0"/>
                  </a:moveTo>
                  <a:lnTo>
                    <a:pt x="14658" y="14638"/>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5" name="Google Shape;865;p28"/>
            <p:cNvSpPr/>
            <p:nvPr/>
          </p:nvSpPr>
          <p:spPr>
            <a:xfrm>
              <a:off x="3802500" y="239525"/>
              <a:ext cx="365975" cy="365975"/>
            </a:xfrm>
            <a:custGeom>
              <a:rect b="b" l="l" r="r" t="t"/>
              <a:pathLst>
                <a:path extrusionOk="0" fill="none" h="14639" w="14639">
                  <a:moveTo>
                    <a:pt x="1" y="0"/>
                  </a:moveTo>
                  <a:lnTo>
                    <a:pt x="14639" y="14638"/>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6" name="Google Shape;866;p28"/>
            <p:cNvSpPr/>
            <p:nvPr/>
          </p:nvSpPr>
          <p:spPr>
            <a:xfrm>
              <a:off x="3869800" y="239525"/>
              <a:ext cx="365975" cy="365975"/>
            </a:xfrm>
            <a:custGeom>
              <a:rect b="b" l="l" r="r" t="t"/>
              <a:pathLst>
                <a:path extrusionOk="0" fill="none" h="14639" w="14639">
                  <a:moveTo>
                    <a:pt x="1" y="0"/>
                  </a:moveTo>
                  <a:lnTo>
                    <a:pt x="14639" y="14638"/>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7" name="Google Shape;867;p28"/>
            <p:cNvSpPr/>
            <p:nvPr/>
          </p:nvSpPr>
          <p:spPr>
            <a:xfrm>
              <a:off x="3936650" y="239525"/>
              <a:ext cx="366425" cy="365975"/>
            </a:xfrm>
            <a:custGeom>
              <a:rect b="b" l="l" r="r" t="t"/>
              <a:pathLst>
                <a:path extrusionOk="0" fill="none" h="14639" w="14657">
                  <a:moveTo>
                    <a:pt x="0" y="0"/>
                  </a:moveTo>
                  <a:lnTo>
                    <a:pt x="14657" y="14638"/>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8" name="Google Shape;868;p28"/>
            <p:cNvSpPr/>
            <p:nvPr/>
          </p:nvSpPr>
          <p:spPr>
            <a:xfrm>
              <a:off x="4003950" y="239525"/>
              <a:ext cx="308025" cy="308000"/>
            </a:xfrm>
            <a:custGeom>
              <a:rect b="b" l="l" r="r" t="t"/>
              <a:pathLst>
                <a:path extrusionOk="0" fill="none" h="12320" w="12321">
                  <a:moveTo>
                    <a:pt x="0" y="0"/>
                  </a:moveTo>
                  <a:lnTo>
                    <a:pt x="12320" y="12320"/>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9" name="Google Shape;869;p28"/>
            <p:cNvSpPr/>
            <p:nvPr/>
          </p:nvSpPr>
          <p:spPr>
            <a:xfrm>
              <a:off x="4070775" y="239525"/>
              <a:ext cx="241200" cy="240700"/>
            </a:xfrm>
            <a:custGeom>
              <a:rect b="b" l="l" r="r" t="t"/>
              <a:pathLst>
                <a:path extrusionOk="0" fill="none" h="9628" w="9648">
                  <a:moveTo>
                    <a:pt x="1" y="0"/>
                  </a:moveTo>
                  <a:lnTo>
                    <a:pt x="9647" y="9628"/>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0" name="Google Shape;870;p28"/>
            <p:cNvSpPr/>
            <p:nvPr/>
          </p:nvSpPr>
          <p:spPr>
            <a:xfrm>
              <a:off x="4138075" y="239525"/>
              <a:ext cx="173900" cy="173875"/>
            </a:xfrm>
            <a:custGeom>
              <a:rect b="b" l="l" r="r" t="t"/>
              <a:pathLst>
                <a:path extrusionOk="0" fill="none" h="6955" w="6956">
                  <a:moveTo>
                    <a:pt x="1" y="0"/>
                  </a:moveTo>
                  <a:lnTo>
                    <a:pt x="6955" y="6955"/>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1" name="Google Shape;871;p28"/>
            <p:cNvSpPr/>
            <p:nvPr/>
          </p:nvSpPr>
          <p:spPr>
            <a:xfrm>
              <a:off x="4205375" y="239525"/>
              <a:ext cx="106600" cy="106575"/>
            </a:xfrm>
            <a:custGeom>
              <a:rect b="b" l="l" r="r" t="t"/>
              <a:pathLst>
                <a:path extrusionOk="0" fill="none" h="4263" w="4264">
                  <a:moveTo>
                    <a:pt x="1" y="0"/>
                  </a:moveTo>
                  <a:lnTo>
                    <a:pt x="4263" y="4262"/>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2" name="Google Shape;872;p28"/>
            <p:cNvSpPr/>
            <p:nvPr/>
          </p:nvSpPr>
          <p:spPr>
            <a:xfrm>
              <a:off x="4272225" y="239525"/>
              <a:ext cx="39750" cy="39275"/>
            </a:xfrm>
            <a:custGeom>
              <a:rect b="b" l="l" r="r" t="t"/>
              <a:pathLst>
                <a:path extrusionOk="0" fill="none" h="1571" w="1590">
                  <a:moveTo>
                    <a:pt x="0" y="0"/>
                  </a:moveTo>
                  <a:lnTo>
                    <a:pt x="1589" y="1570"/>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73" name="Google Shape;873;p28"/>
          <p:cNvGrpSpPr/>
          <p:nvPr/>
        </p:nvGrpSpPr>
        <p:grpSpPr>
          <a:xfrm flipH="1" rot="5400000">
            <a:off x="8260778" y="3568991"/>
            <a:ext cx="1067170" cy="206374"/>
            <a:chOff x="5589725" y="3057300"/>
            <a:chExt cx="352900" cy="68250"/>
          </a:xfrm>
        </p:grpSpPr>
        <p:sp>
          <p:nvSpPr>
            <p:cNvPr id="874" name="Google Shape;874;p28"/>
            <p:cNvSpPr/>
            <p:nvPr/>
          </p:nvSpPr>
          <p:spPr>
            <a:xfrm>
              <a:off x="5589725" y="3057300"/>
              <a:ext cx="16375" cy="15900"/>
            </a:xfrm>
            <a:custGeom>
              <a:rect b="b" l="l" r="r" t="t"/>
              <a:pathLst>
                <a:path extrusionOk="0" h="636" w="655">
                  <a:moveTo>
                    <a:pt x="262" y="0"/>
                  </a:moveTo>
                  <a:lnTo>
                    <a:pt x="206" y="19"/>
                  </a:lnTo>
                  <a:lnTo>
                    <a:pt x="150" y="56"/>
                  </a:lnTo>
                  <a:lnTo>
                    <a:pt x="94" y="94"/>
                  </a:lnTo>
                  <a:lnTo>
                    <a:pt x="57" y="150"/>
                  </a:lnTo>
                  <a:lnTo>
                    <a:pt x="38" y="187"/>
                  </a:lnTo>
                  <a:lnTo>
                    <a:pt x="19" y="262"/>
                  </a:lnTo>
                  <a:lnTo>
                    <a:pt x="1" y="318"/>
                  </a:lnTo>
                  <a:lnTo>
                    <a:pt x="19" y="393"/>
                  </a:lnTo>
                  <a:lnTo>
                    <a:pt x="38" y="449"/>
                  </a:lnTo>
                  <a:lnTo>
                    <a:pt x="57" y="505"/>
                  </a:lnTo>
                  <a:lnTo>
                    <a:pt x="94" y="542"/>
                  </a:lnTo>
                  <a:lnTo>
                    <a:pt x="150" y="580"/>
                  </a:lnTo>
                  <a:lnTo>
                    <a:pt x="206" y="617"/>
                  </a:lnTo>
                  <a:lnTo>
                    <a:pt x="262" y="636"/>
                  </a:lnTo>
                  <a:lnTo>
                    <a:pt x="393" y="636"/>
                  </a:lnTo>
                  <a:lnTo>
                    <a:pt x="449" y="617"/>
                  </a:lnTo>
                  <a:lnTo>
                    <a:pt x="505" y="580"/>
                  </a:lnTo>
                  <a:lnTo>
                    <a:pt x="561" y="542"/>
                  </a:lnTo>
                  <a:lnTo>
                    <a:pt x="599" y="505"/>
                  </a:lnTo>
                  <a:lnTo>
                    <a:pt x="617" y="449"/>
                  </a:lnTo>
                  <a:lnTo>
                    <a:pt x="636" y="393"/>
                  </a:lnTo>
                  <a:lnTo>
                    <a:pt x="655" y="318"/>
                  </a:lnTo>
                  <a:lnTo>
                    <a:pt x="636" y="262"/>
                  </a:lnTo>
                  <a:lnTo>
                    <a:pt x="617" y="187"/>
                  </a:lnTo>
                  <a:lnTo>
                    <a:pt x="599" y="150"/>
                  </a:lnTo>
                  <a:lnTo>
                    <a:pt x="561" y="94"/>
                  </a:lnTo>
                  <a:lnTo>
                    <a:pt x="505" y="56"/>
                  </a:lnTo>
                  <a:lnTo>
                    <a:pt x="449" y="19"/>
                  </a:lnTo>
                  <a:lnTo>
                    <a:pt x="39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5" name="Google Shape;875;p28"/>
            <p:cNvSpPr/>
            <p:nvPr/>
          </p:nvSpPr>
          <p:spPr>
            <a:xfrm>
              <a:off x="5657025" y="3057300"/>
              <a:ext cx="16375" cy="15900"/>
            </a:xfrm>
            <a:custGeom>
              <a:rect b="b" l="l" r="r" t="t"/>
              <a:pathLst>
                <a:path extrusionOk="0" h="636" w="655">
                  <a:moveTo>
                    <a:pt x="262" y="0"/>
                  </a:moveTo>
                  <a:lnTo>
                    <a:pt x="206" y="19"/>
                  </a:lnTo>
                  <a:lnTo>
                    <a:pt x="150" y="56"/>
                  </a:lnTo>
                  <a:lnTo>
                    <a:pt x="94" y="94"/>
                  </a:lnTo>
                  <a:lnTo>
                    <a:pt x="57" y="150"/>
                  </a:lnTo>
                  <a:lnTo>
                    <a:pt x="38" y="187"/>
                  </a:lnTo>
                  <a:lnTo>
                    <a:pt x="19" y="262"/>
                  </a:lnTo>
                  <a:lnTo>
                    <a:pt x="1" y="318"/>
                  </a:lnTo>
                  <a:lnTo>
                    <a:pt x="19" y="393"/>
                  </a:lnTo>
                  <a:lnTo>
                    <a:pt x="38" y="449"/>
                  </a:lnTo>
                  <a:lnTo>
                    <a:pt x="57" y="505"/>
                  </a:lnTo>
                  <a:lnTo>
                    <a:pt x="94" y="542"/>
                  </a:lnTo>
                  <a:lnTo>
                    <a:pt x="150" y="580"/>
                  </a:lnTo>
                  <a:lnTo>
                    <a:pt x="206" y="617"/>
                  </a:lnTo>
                  <a:lnTo>
                    <a:pt x="262" y="636"/>
                  </a:lnTo>
                  <a:lnTo>
                    <a:pt x="393" y="636"/>
                  </a:lnTo>
                  <a:lnTo>
                    <a:pt x="449" y="617"/>
                  </a:lnTo>
                  <a:lnTo>
                    <a:pt x="505" y="580"/>
                  </a:lnTo>
                  <a:lnTo>
                    <a:pt x="561" y="542"/>
                  </a:lnTo>
                  <a:lnTo>
                    <a:pt x="599" y="505"/>
                  </a:lnTo>
                  <a:lnTo>
                    <a:pt x="617" y="449"/>
                  </a:lnTo>
                  <a:lnTo>
                    <a:pt x="636" y="393"/>
                  </a:lnTo>
                  <a:lnTo>
                    <a:pt x="655" y="318"/>
                  </a:lnTo>
                  <a:lnTo>
                    <a:pt x="636" y="262"/>
                  </a:lnTo>
                  <a:lnTo>
                    <a:pt x="617" y="187"/>
                  </a:lnTo>
                  <a:lnTo>
                    <a:pt x="599" y="150"/>
                  </a:lnTo>
                  <a:lnTo>
                    <a:pt x="561" y="94"/>
                  </a:lnTo>
                  <a:lnTo>
                    <a:pt x="505" y="56"/>
                  </a:lnTo>
                  <a:lnTo>
                    <a:pt x="449" y="19"/>
                  </a:lnTo>
                  <a:lnTo>
                    <a:pt x="39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6" name="Google Shape;876;p28"/>
            <p:cNvSpPr/>
            <p:nvPr/>
          </p:nvSpPr>
          <p:spPr>
            <a:xfrm>
              <a:off x="5724800" y="3057300"/>
              <a:ext cx="15900" cy="15900"/>
            </a:xfrm>
            <a:custGeom>
              <a:rect b="b" l="l" r="r" t="t"/>
              <a:pathLst>
                <a:path extrusionOk="0" h="636" w="636">
                  <a:moveTo>
                    <a:pt x="243" y="0"/>
                  </a:moveTo>
                  <a:lnTo>
                    <a:pt x="187" y="19"/>
                  </a:lnTo>
                  <a:lnTo>
                    <a:pt x="131" y="56"/>
                  </a:lnTo>
                  <a:lnTo>
                    <a:pt x="94" y="94"/>
                  </a:lnTo>
                  <a:lnTo>
                    <a:pt x="56" y="150"/>
                  </a:lnTo>
                  <a:lnTo>
                    <a:pt x="19" y="187"/>
                  </a:lnTo>
                  <a:lnTo>
                    <a:pt x="0" y="262"/>
                  </a:lnTo>
                  <a:lnTo>
                    <a:pt x="0" y="318"/>
                  </a:lnTo>
                  <a:lnTo>
                    <a:pt x="0" y="393"/>
                  </a:lnTo>
                  <a:lnTo>
                    <a:pt x="19" y="449"/>
                  </a:lnTo>
                  <a:lnTo>
                    <a:pt x="56" y="505"/>
                  </a:lnTo>
                  <a:lnTo>
                    <a:pt x="94" y="542"/>
                  </a:lnTo>
                  <a:lnTo>
                    <a:pt x="131" y="580"/>
                  </a:lnTo>
                  <a:lnTo>
                    <a:pt x="187" y="617"/>
                  </a:lnTo>
                  <a:lnTo>
                    <a:pt x="243" y="636"/>
                  </a:lnTo>
                  <a:lnTo>
                    <a:pt x="374" y="636"/>
                  </a:lnTo>
                  <a:lnTo>
                    <a:pt x="430" y="617"/>
                  </a:lnTo>
                  <a:lnTo>
                    <a:pt x="486" y="580"/>
                  </a:lnTo>
                  <a:lnTo>
                    <a:pt x="542" y="542"/>
                  </a:lnTo>
                  <a:lnTo>
                    <a:pt x="580" y="505"/>
                  </a:lnTo>
                  <a:lnTo>
                    <a:pt x="617" y="449"/>
                  </a:lnTo>
                  <a:lnTo>
                    <a:pt x="636" y="393"/>
                  </a:lnTo>
                  <a:lnTo>
                    <a:pt x="636" y="318"/>
                  </a:lnTo>
                  <a:lnTo>
                    <a:pt x="636" y="262"/>
                  </a:lnTo>
                  <a:lnTo>
                    <a:pt x="617" y="187"/>
                  </a:lnTo>
                  <a:lnTo>
                    <a:pt x="580" y="150"/>
                  </a:lnTo>
                  <a:lnTo>
                    <a:pt x="542" y="94"/>
                  </a:lnTo>
                  <a:lnTo>
                    <a:pt x="486" y="56"/>
                  </a:lnTo>
                  <a:lnTo>
                    <a:pt x="430" y="19"/>
                  </a:lnTo>
                  <a:lnTo>
                    <a:pt x="37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7" name="Google Shape;877;p28"/>
            <p:cNvSpPr/>
            <p:nvPr/>
          </p:nvSpPr>
          <p:spPr>
            <a:xfrm>
              <a:off x="5792100" y="3057300"/>
              <a:ext cx="15900" cy="15900"/>
            </a:xfrm>
            <a:custGeom>
              <a:rect b="b" l="l" r="r" t="t"/>
              <a:pathLst>
                <a:path extrusionOk="0" h="636" w="636">
                  <a:moveTo>
                    <a:pt x="243" y="0"/>
                  </a:moveTo>
                  <a:lnTo>
                    <a:pt x="187" y="19"/>
                  </a:lnTo>
                  <a:lnTo>
                    <a:pt x="131" y="56"/>
                  </a:lnTo>
                  <a:lnTo>
                    <a:pt x="94" y="94"/>
                  </a:lnTo>
                  <a:lnTo>
                    <a:pt x="56" y="150"/>
                  </a:lnTo>
                  <a:lnTo>
                    <a:pt x="19" y="187"/>
                  </a:lnTo>
                  <a:lnTo>
                    <a:pt x="0" y="262"/>
                  </a:lnTo>
                  <a:lnTo>
                    <a:pt x="0" y="318"/>
                  </a:lnTo>
                  <a:lnTo>
                    <a:pt x="0" y="393"/>
                  </a:lnTo>
                  <a:lnTo>
                    <a:pt x="19" y="449"/>
                  </a:lnTo>
                  <a:lnTo>
                    <a:pt x="56" y="505"/>
                  </a:lnTo>
                  <a:lnTo>
                    <a:pt x="94" y="542"/>
                  </a:lnTo>
                  <a:lnTo>
                    <a:pt x="131" y="580"/>
                  </a:lnTo>
                  <a:lnTo>
                    <a:pt x="187" y="617"/>
                  </a:lnTo>
                  <a:lnTo>
                    <a:pt x="243" y="636"/>
                  </a:lnTo>
                  <a:lnTo>
                    <a:pt x="374" y="636"/>
                  </a:lnTo>
                  <a:lnTo>
                    <a:pt x="449" y="617"/>
                  </a:lnTo>
                  <a:lnTo>
                    <a:pt x="486" y="580"/>
                  </a:lnTo>
                  <a:lnTo>
                    <a:pt x="542" y="542"/>
                  </a:lnTo>
                  <a:lnTo>
                    <a:pt x="580" y="505"/>
                  </a:lnTo>
                  <a:lnTo>
                    <a:pt x="617" y="449"/>
                  </a:lnTo>
                  <a:lnTo>
                    <a:pt x="636" y="393"/>
                  </a:lnTo>
                  <a:lnTo>
                    <a:pt x="636" y="318"/>
                  </a:lnTo>
                  <a:lnTo>
                    <a:pt x="636" y="262"/>
                  </a:lnTo>
                  <a:lnTo>
                    <a:pt x="617" y="187"/>
                  </a:lnTo>
                  <a:lnTo>
                    <a:pt x="580" y="150"/>
                  </a:lnTo>
                  <a:lnTo>
                    <a:pt x="542" y="94"/>
                  </a:lnTo>
                  <a:lnTo>
                    <a:pt x="486" y="56"/>
                  </a:lnTo>
                  <a:lnTo>
                    <a:pt x="449" y="19"/>
                  </a:lnTo>
                  <a:lnTo>
                    <a:pt x="37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8" name="Google Shape;878;p28"/>
            <p:cNvSpPr/>
            <p:nvPr/>
          </p:nvSpPr>
          <p:spPr>
            <a:xfrm>
              <a:off x="5859400" y="3057300"/>
              <a:ext cx="15900" cy="15900"/>
            </a:xfrm>
            <a:custGeom>
              <a:rect b="b" l="l" r="r" t="t"/>
              <a:pathLst>
                <a:path extrusionOk="0" h="636" w="636">
                  <a:moveTo>
                    <a:pt x="262" y="0"/>
                  </a:moveTo>
                  <a:lnTo>
                    <a:pt x="187" y="19"/>
                  </a:lnTo>
                  <a:lnTo>
                    <a:pt x="131" y="56"/>
                  </a:lnTo>
                  <a:lnTo>
                    <a:pt x="94" y="94"/>
                  </a:lnTo>
                  <a:lnTo>
                    <a:pt x="56" y="150"/>
                  </a:lnTo>
                  <a:lnTo>
                    <a:pt x="19" y="187"/>
                  </a:lnTo>
                  <a:lnTo>
                    <a:pt x="0" y="262"/>
                  </a:lnTo>
                  <a:lnTo>
                    <a:pt x="0" y="318"/>
                  </a:lnTo>
                  <a:lnTo>
                    <a:pt x="0" y="393"/>
                  </a:lnTo>
                  <a:lnTo>
                    <a:pt x="19" y="449"/>
                  </a:lnTo>
                  <a:lnTo>
                    <a:pt x="56" y="505"/>
                  </a:lnTo>
                  <a:lnTo>
                    <a:pt x="94" y="542"/>
                  </a:lnTo>
                  <a:lnTo>
                    <a:pt x="131" y="580"/>
                  </a:lnTo>
                  <a:lnTo>
                    <a:pt x="187" y="617"/>
                  </a:lnTo>
                  <a:lnTo>
                    <a:pt x="262" y="636"/>
                  </a:lnTo>
                  <a:lnTo>
                    <a:pt x="374" y="636"/>
                  </a:lnTo>
                  <a:lnTo>
                    <a:pt x="449" y="617"/>
                  </a:lnTo>
                  <a:lnTo>
                    <a:pt x="505" y="580"/>
                  </a:lnTo>
                  <a:lnTo>
                    <a:pt x="543" y="542"/>
                  </a:lnTo>
                  <a:lnTo>
                    <a:pt x="580" y="505"/>
                  </a:lnTo>
                  <a:lnTo>
                    <a:pt x="617" y="449"/>
                  </a:lnTo>
                  <a:lnTo>
                    <a:pt x="636" y="393"/>
                  </a:lnTo>
                  <a:lnTo>
                    <a:pt x="636" y="318"/>
                  </a:lnTo>
                  <a:lnTo>
                    <a:pt x="636" y="262"/>
                  </a:lnTo>
                  <a:lnTo>
                    <a:pt x="617" y="187"/>
                  </a:lnTo>
                  <a:lnTo>
                    <a:pt x="580" y="150"/>
                  </a:lnTo>
                  <a:lnTo>
                    <a:pt x="543" y="94"/>
                  </a:lnTo>
                  <a:lnTo>
                    <a:pt x="505" y="56"/>
                  </a:lnTo>
                  <a:lnTo>
                    <a:pt x="449" y="19"/>
                  </a:lnTo>
                  <a:lnTo>
                    <a:pt x="37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9" name="Google Shape;879;p28"/>
            <p:cNvSpPr/>
            <p:nvPr/>
          </p:nvSpPr>
          <p:spPr>
            <a:xfrm>
              <a:off x="5926700" y="3057300"/>
              <a:ext cx="15925" cy="15900"/>
            </a:xfrm>
            <a:custGeom>
              <a:rect b="b" l="l" r="r" t="t"/>
              <a:pathLst>
                <a:path extrusionOk="0" h="636" w="637">
                  <a:moveTo>
                    <a:pt x="262" y="0"/>
                  </a:moveTo>
                  <a:lnTo>
                    <a:pt x="187" y="19"/>
                  </a:lnTo>
                  <a:lnTo>
                    <a:pt x="150" y="56"/>
                  </a:lnTo>
                  <a:lnTo>
                    <a:pt x="94" y="94"/>
                  </a:lnTo>
                  <a:lnTo>
                    <a:pt x="56" y="150"/>
                  </a:lnTo>
                  <a:lnTo>
                    <a:pt x="19" y="187"/>
                  </a:lnTo>
                  <a:lnTo>
                    <a:pt x="0" y="262"/>
                  </a:lnTo>
                  <a:lnTo>
                    <a:pt x="0" y="318"/>
                  </a:lnTo>
                  <a:lnTo>
                    <a:pt x="0" y="393"/>
                  </a:lnTo>
                  <a:lnTo>
                    <a:pt x="19" y="449"/>
                  </a:lnTo>
                  <a:lnTo>
                    <a:pt x="56" y="505"/>
                  </a:lnTo>
                  <a:lnTo>
                    <a:pt x="94" y="542"/>
                  </a:lnTo>
                  <a:lnTo>
                    <a:pt x="150" y="580"/>
                  </a:lnTo>
                  <a:lnTo>
                    <a:pt x="187" y="617"/>
                  </a:lnTo>
                  <a:lnTo>
                    <a:pt x="262" y="636"/>
                  </a:lnTo>
                  <a:lnTo>
                    <a:pt x="393" y="636"/>
                  </a:lnTo>
                  <a:lnTo>
                    <a:pt x="449" y="617"/>
                  </a:lnTo>
                  <a:lnTo>
                    <a:pt x="505" y="580"/>
                  </a:lnTo>
                  <a:lnTo>
                    <a:pt x="543" y="542"/>
                  </a:lnTo>
                  <a:lnTo>
                    <a:pt x="580" y="505"/>
                  </a:lnTo>
                  <a:lnTo>
                    <a:pt x="617" y="449"/>
                  </a:lnTo>
                  <a:lnTo>
                    <a:pt x="636" y="393"/>
                  </a:lnTo>
                  <a:lnTo>
                    <a:pt x="636" y="318"/>
                  </a:lnTo>
                  <a:lnTo>
                    <a:pt x="636" y="262"/>
                  </a:lnTo>
                  <a:lnTo>
                    <a:pt x="617" y="187"/>
                  </a:lnTo>
                  <a:lnTo>
                    <a:pt x="580" y="150"/>
                  </a:lnTo>
                  <a:lnTo>
                    <a:pt x="543" y="94"/>
                  </a:lnTo>
                  <a:lnTo>
                    <a:pt x="505" y="56"/>
                  </a:lnTo>
                  <a:lnTo>
                    <a:pt x="449" y="19"/>
                  </a:lnTo>
                  <a:lnTo>
                    <a:pt x="39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0" name="Google Shape;880;p28"/>
            <p:cNvSpPr/>
            <p:nvPr/>
          </p:nvSpPr>
          <p:spPr>
            <a:xfrm>
              <a:off x="5589725" y="3109175"/>
              <a:ext cx="16375" cy="16375"/>
            </a:xfrm>
            <a:custGeom>
              <a:rect b="b" l="l" r="r" t="t"/>
              <a:pathLst>
                <a:path extrusionOk="0" h="655" w="655">
                  <a:moveTo>
                    <a:pt x="318" y="0"/>
                  </a:moveTo>
                  <a:lnTo>
                    <a:pt x="262" y="19"/>
                  </a:lnTo>
                  <a:lnTo>
                    <a:pt x="206" y="38"/>
                  </a:lnTo>
                  <a:lnTo>
                    <a:pt x="150" y="56"/>
                  </a:lnTo>
                  <a:lnTo>
                    <a:pt x="94" y="94"/>
                  </a:lnTo>
                  <a:lnTo>
                    <a:pt x="57" y="150"/>
                  </a:lnTo>
                  <a:lnTo>
                    <a:pt x="38" y="206"/>
                  </a:lnTo>
                  <a:lnTo>
                    <a:pt x="19" y="262"/>
                  </a:lnTo>
                  <a:lnTo>
                    <a:pt x="1" y="318"/>
                  </a:lnTo>
                  <a:lnTo>
                    <a:pt x="19" y="393"/>
                  </a:lnTo>
                  <a:lnTo>
                    <a:pt x="38" y="449"/>
                  </a:lnTo>
                  <a:lnTo>
                    <a:pt x="57" y="505"/>
                  </a:lnTo>
                  <a:lnTo>
                    <a:pt x="94" y="561"/>
                  </a:lnTo>
                  <a:lnTo>
                    <a:pt x="150" y="598"/>
                  </a:lnTo>
                  <a:lnTo>
                    <a:pt x="206" y="617"/>
                  </a:lnTo>
                  <a:lnTo>
                    <a:pt x="262" y="636"/>
                  </a:lnTo>
                  <a:lnTo>
                    <a:pt x="318" y="654"/>
                  </a:lnTo>
                  <a:lnTo>
                    <a:pt x="393" y="636"/>
                  </a:lnTo>
                  <a:lnTo>
                    <a:pt x="449" y="617"/>
                  </a:lnTo>
                  <a:lnTo>
                    <a:pt x="505" y="598"/>
                  </a:lnTo>
                  <a:lnTo>
                    <a:pt x="561" y="561"/>
                  </a:lnTo>
                  <a:lnTo>
                    <a:pt x="599" y="505"/>
                  </a:lnTo>
                  <a:lnTo>
                    <a:pt x="617" y="449"/>
                  </a:lnTo>
                  <a:lnTo>
                    <a:pt x="636" y="393"/>
                  </a:lnTo>
                  <a:lnTo>
                    <a:pt x="655" y="318"/>
                  </a:lnTo>
                  <a:lnTo>
                    <a:pt x="636" y="262"/>
                  </a:lnTo>
                  <a:lnTo>
                    <a:pt x="617" y="206"/>
                  </a:lnTo>
                  <a:lnTo>
                    <a:pt x="599" y="150"/>
                  </a:lnTo>
                  <a:lnTo>
                    <a:pt x="561" y="94"/>
                  </a:lnTo>
                  <a:lnTo>
                    <a:pt x="505" y="56"/>
                  </a:lnTo>
                  <a:lnTo>
                    <a:pt x="449" y="38"/>
                  </a:lnTo>
                  <a:lnTo>
                    <a:pt x="393" y="19"/>
                  </a:lnTo>
                  <a:lnTo>
                    <a:pt x="31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1" name="Google Shape;881;p28"/>
            <p:cNvSpPr/>
            <p:nvPr/>
          </p:nvSpPr>
          <p:spPr>
            <a:xfrm>
              <a:off x="5657025" y="3109175"/>
              <a:ext cx="16375" cy="16375"/>
            </a:xfrm>
            <a:custGeom>
              <a:rect b="b" l="l" r="r" t="t"/>
              <a:pathLst>
                <a:path extrusionOk="0" h="655" w="655">
                  <a:moveTo>
                    <a:pt x="337" y="0"/>
                  </a:moveTo>
                  <a:lnTo>
                    <a:pt x="262" y="19"/>
                  </a:lnTo>
                  <a:lnTo>
                    <a:pt x="206" y="38"/>
                  </a:lnTo>
                  <a:lnTo>
                    <a:pt x="150" y="56"/>
                  </a:lnTo>
                  <a:lnTo>
                    <a:pt x="94" y="94"/>
                  </a:lnTo>
                  <a:lnTo>
                    <a:pt x="57" y="150"/>
                  </a:lnTo>
                  <a:lnTo>
                    <a:pt x="38" y="206"/>
                  </a:lnTo>
                  <a:lnTo>
                    <a:pt x="19" y="262"/>
                  </a:lnTo>
                  <a:lnTo>
                    <a:pt x="1" y="318"/>
                  </a:lnTo>
                  <a:lnTo>
                    <a:pt x="19" y="393"/>
                  </a:lnTo>
                  <a:lnTo>
                    <a:pt x="38" y="449"/>
                  </a:lnTo>
                  <a:lnTo>
                    <a:pt x="57" y="505"/>
                  </a:lnTo>
                  <a:lnTo>
                    <a:pt x="94" y="561"/>
                  </a:lnTo>
                  <a:lnTo>
                    <a:pt x="150" y="598"/>
                  </a:lnTo>
                  <a:lnTo>
                    <a:pt x="206" y="617"/>
                  </a:lnTo>
                  <a:lnTo>
                    <a:pt x="262" y="636"/>
                  </a:lnTo>
                  <a:lnTo>
                    <a:pt x="337" y="654"/>
                  </a:lnTo>
                  <a:lnTo>
                    <a:pt x="393" y="636"/>
                  </a:lnTo>
                  <a:lnTo>
                    <a:pt x="449" y="617"/>
                  </a:lnTo>
                  <a:lnTo>
                    <a:pt x="505" y="598"/>
                  </a:lnTo>
                  <a:lnTo>
                    <a:pt x="561" y="561"/>
                  </a:lnTo>
                  <a:lnTo>
                    <a:pt x="599" y="505"/>
                  </a:lnTo>
                  <a:lnTo>
                    <a:pt x="617" y="449"/>
                  </a:lnTo>
                  <a:lnTo>
                    <a:pt x="636" y="393"/>
                  </a:lnTo>
                  <a:lnTo>
                    <a:pt x="655" y="318"/>
                  </a:lnTo>
                  <a:lnTo>
                    <a:pt x="636" y="262"/>
                  </a:lnTo>
                  <a:lnTo>
                    <a:pt x="617" y="206"/>
                  </a:lnTo>
                  <a:lnTo>
                    <a:pt x="599" y="150"/>
                  </a:lnTo>
                  <a:lnTo>
                    <a:pt x="561" y="94"/>
                  </a:lnTo>
                  <a:lnTo>
                    <a:pt x="505" y="56"/>
                  </a:lnTo>
                  <a:lnTo>
                    <a:pt x="449" y="38"/>
                  </a:lnTo>
                  <a:lnTo>
                    <a:pt x="393" y="19"/>
                  </a:lnTo>
                  <a:lnTo>
                    <a:pt x="337"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2" name="Google Shape;882;p28"/>
            <p:cNvSpPr/>
            <p:nvPr/>
          </p:nvSpPr>
          <p:spPr>
            <a:xfrm>
              <a:off x="5724800" y="3109175"/>
              <a:ext cx="15900" cy="16375"/>
            </a:xfrm>
            <a:custGeom>
              <a:rect b="b" l="l" r="r" t="t"/>
              <a:pathLst>
                <a:path extrusionOk="0" h="655" w="636">
                  <a:moveTo>
                    <a:pt x="318" y="0"/>
                  </a:moveTo>
                  <a:lnTo>
                    <a:pt x="243" y="19"/>
                  </a:lnTo>
                  <a:lnTo>
                    <a:pt x="187" y="38"/>
                  </a:lnTo>
                  <a:lnTo>
                    <a:pt x="131" y="56"/>
                  </a:lnTo>
                  <a:lnTo>
                    <a:pt x="94" y="94"/>
                  </a:lnTo>
                  <a:lnTo>
                    <a:pt x="56" y="150"/>
                  </a:lnTo>
                  <a:lnTo>
                    <a:pt x="19" y="206"/>
                  </a:lnTo>
                  <a:lnTo>
                    <a:pt x="0" y="262"/>
                  </a:lnTo>
                  <a:lnTo>
                    <a:pt x="0" y="318"/>
                  </a:lnTo>
                  <a:lnTo>
                    <a:pt x="0" y="393"/>
                  </a:lnTo>
                  <a:lnTo>
                    <a:pt x="19" y="449"/>
                  </a:lnTo>
                  <a:lnTo>
                    <a:pt x="56" y="505"/>
                  </a:lnTo>
                  <a:lnTo>
                    <a:pt x="94" y="561"/>
                  </a:lnTo>
                  <a:lnTo>
                    <a:pt x="131" y="598"/>
                  </a:lnTo>
                  <a:lnTo>
                    <a:pt x="187" y="617"/>
                  </a:lnTo>
                  <a:lnTo>
                    <a:pt x="243" y="636"/>
                  </a:lnTo>
                  <a:lnTo>
                    <a:pt x="318" y="654"/>
                  </a:lnTo>
                  <a:lnTo>
                    <a:pt x="374" y="636"/>
                  </a:lnTo>
                  <a:lnTo>
                    <a:pt x="430" y="617"/>
                  </a:lnTo>
                  <a:lnTo>
                    <a:pt x="486" y="598"/>
                  </a:lnTo>
                  <a:lnTo>
                    <a:pt x="542" y="561"/>
                  </a:lnTo>
                  <a:lnTo>
                    <a:pt x="580" y="505"/>
                  </a:lnTo>
                  <a:lnTo>
                    <a:pt x="617" y="449"/>
                  </a:lnTo>
                  <a:lnTo>
                    <a:pt x="636" y="393"/>
                  </a:lnTo>
                  <a:lnTo>
                    <a:pt x="636" y="318"/>
                  </a:lnTo>
                  <a:lnTo>
                    <a:pt x="636" y="262"/>
                  </a:lnTo>
                  <a:lnTo>
                    <a:pt x="617" y="206"/>
                  </a:lnTo>
                  <a:lnTo>
                    <a:pt x="580" y="150"/>
                  </a:lnTo>
                  <a:lnTo>
                    <a:pt x="542" y="94"/>
                  </a:lnTo>
                  <a:lnTo>
                    <a:pt x="486" y="56"/>
                  </a:lnTo>
                  <a:lnTo>
                    <a:pt x="430" y="38"/>
                  </a:lnTo>
                  <a:lnTo>
                    <a:pt x="374" y="19"/>
                  </a:lnTo>
                  <a:lnTo>
                    <a:pt x="31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3" name="Google Shape;883;p28"/>
            <p:cNvSpPr/>
            <p:nvPr/>
          </p:nvSpPr>
          <p:spPr>
            <a:xfrm>
              <a:off x="5792100" y="3109175"/>
              <a:ext cx="15900" cy="16375"/>
            </a:xfrm>
            <a:custGeom>
              <a:rect b="b" l="l" r="r" t="t"/>
              <a:pathLst>
                <a:path extrusionOk="0" h="655" w="636">
                  <a:moveTo>
                    <a:pt x="318" y="0"/>
                  </a:moveTo>
                  <a:lnTo>
                    <a:pt x="243" y="19"/>
                  </a:lnTo>
                  <a:lnTo>
                    <a:pt x="187" y="38"/>
                  </a:lnTo>
                  <a:lnTo>
                    <a:pt x="131" y="56"/>
                  </a:lnTo>
                  <a:lnTo>
                    <a:pt x="94" y="94"/>
                  </a:lnTo>
                  <a:lnTo>
                    <a:pt x="56" y="150"/>
                  </a:lnTo>
                  <a:lnTo>
                    <a:pt x="19" y="206"/>
                  </a:lnTo>
                  <a:lnTo>
                    <a:pt x="0" y="262"/>
                  </a:lnTo>
                  <a:lnTo>
                    <a:pt x="0" y="318"/>
                  </a:lnTo>
                  <a:lnTo>
                    <a:pt x="0" y="393"/>
                  </a:lnTo>
                  <a:lnTo>
                    <a:pt x="19" y="449"/>
                  </a:lnTo>
                  <a:lnTo>
                    <a:pt x="56" y="505"/>
                  </a:lnTo>
                  <a:lnTo>
                    <a:pt x="94" y="561"/>
                  </a:lnTo>
                  <a:lnTo>
                    <a:pt x="131" y="598"/>
                  </a:lnTo>
                  <a:lnTo>
                    <a:pt x="187" y="617"/>
                  </a:lnTo>
                  <a:lnTo>
                    <a:pt x="243" y="636"/>
                  </a:lnTo>
                  <a:lnTo>
                    <a:pt x="318" y="654"/>
                  </a:lnTo>
                  <a:lnTo>
                    <a:pt x="374" y="636"/>
                  </a:lnTo>
                  <a:lnTo>
                    <a:pt x="449" y="617"/>
                  </a:lnTo>
                  <a:lnTo>
                    <a:pt x="486" y="598"/>
                  </a:lnTo>
                  <a:lnTo>
                    <a:pt x="542" y="561"/>
                  </a:lnTo>
                  <a:lnTo>
                    <a:pt x="580" y="505"/>
                  </a:lnTo>
                  <a:lnTo>
                    <a:pt x="617" y="449"/>
                  </a:lnTo>
                  <a:lnTo>
                    <a:pt x="636" y="393"/>
                  </a:lnTo>
                  <a:lnTo>
                    <a:pt x="636" y="318"/>
                  </a:lnTo>
                  <a:lnTo>
                    <a:pt x="636" y="262"/>
                  </a:lnTo>
                  <a:lnTo>
                    <a:pt x="617" y="206"/>
                  </a:lnTo>
                  <a:lnTo>
                    <a:pt x="580" y="150"/>
                  </a:lnTo>
                  <a:lnTo>
                    <a:pt x="542" y="94"/>
                  </a:lnTo>
                  <a:lnTo>
                    <a:pt x="486" y="56"/>
                  </a:lnTo>
                  <a:lnTo>
                    <a:pt x="449" y="38"/>
                  </a:lnTo>
                  <a:lnTo>
                    <a:pt x="374" y="19"/>
                  </a:lnTo>
                  <a:lnTo>
                    <a:pt x="31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4" name="Google Shape;884;p28"/>
            <p:cNvSpPr/>
            <p:nvPr/>
          </p:nvSpPr>
          <p:spPr>
            <a:xfrm>
              <a:off x="5859400" y="3109175"/>
              <a:ext cx="15900" cy="16375"/>
            </a:xfrm>
            <a:custGeom>
              <a:rect b="b" l="l" r="r" t="t"/>
              <a:pathLst>
                <a:path extrusionOk="0" h="655" w="636">
                  <a:moveTo>
                    <a:pt x="318" y="0"/>
                  </a:moveTo>
                  <a:lnTo>
                    <a:pt x="262" y="19"/>
                  </a:lnTo>
                  <a:lnTo>
                    <a:pt x="187" y="38"/>
                  </a:lnTo>
                  <a:lnTo>
                    <a:pt x="131" y="56"/>
                  </a:lnTo>
                  <a:lnTo>
                    <a:pt x="94" y="94"/>
                  </a:lnTo>
                  <a:lnTo>
                    <a:pt x="56" y="150"/>
                  </a:lnTo>
                  <a:lnTo>
                    <a:pt x="19" y="206"/>
                  </a:lnTo>
                  <a:lnTo>
                    <a:pt x="0" y="262"/>
                  </a:lnTo>
                  <a:lnTo>
                    <a:pt x="0" y="318"/>
                  </a:lnTo>
                  <a:lnTo>
                    <a:pt x="0" y="393"/>
                  </a:lnTo>
                  <a:lnTo>
                    <a:pt x="19" y="449"/>
                  </a:lnTo>
                  <a:lnTo>
                    <a:pt x="56" y="505"/>
                  </a:lnTo>
                  <a:lnTo>
                    <a:pt x="94" y="561"/>
                  </a:lnTo>
                  <a:lnTo>
                    <a:pt x="131" y="598"/>
                  </a:lnTo>
                  <a:lnTo>
                    <a:pt x="187" y="617"/>
                  </a:lnTo>
                  <a:lnTo>
                    <a:pt x="262" y="636"/>
                  </a:lnTo>
                  <a:lnTo>
                    <a:pt x="318" y="654"/>
                  </a:lnTo>
                  <a:lnTo>
                    <a:pt x="374" y="636"/>
                  </a:lnTo>
                  <a:lnTo>
                    <a:pt x="449" y="617"/>
                  </a:lnTo>
                  <a:lnTo>
                    <a:pt x="505" y="598"/>
                  </a:lnTo>
                  <a:lnTo>
                    <a:pt x="543" y="561"/>
                  </a:lnTo>
                  <a:lnTo>
                    <a:pt x="580" y="505"/>
                  </a:lnTo>
                  <a:lnTo>
                    <a:pt x="617" y="449"/>
                  </a:lnTo>
                  <a:lnTo>
                    <a:pt x="636" y="393"/>
                  </a:lnTo>
                  <a:lnTo>
                    <a:pt x="636" y="318"/>
                  </a:lnTo>
                  <a:lnTo>
                    <a:pt x="636" y="262"/>
                  </a:lnTo>
                  <a:lnTo>
                    <a:pt x="617" y="206"/>
                  </a:lnTo>
                  <a:lnTo>
                    <a:pt x="580" y="150"/>
                  </a:lnTo>
                  <a:lnTo>
                    <a:pt x="543" y="94"/>
                  </a:lnTo>
                  <a:lnTo>
                    <a:pt x="505" y="56"/>
                  </a:lnTo>
                  <a:lnTo>
                    <a:pt x="449" y="38"/>
                  </a:lnTo>
                  <a:lnTo>
                    <a:pt x="374" y="19"/>
                  </a:lnTo>
                  <a:lnTo>
                    <a:pt x="31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5" name="Google Shape;885;p28"/>
            <p:cNvSpPr/>
            <p:nvPr/>
          </p:nvSpPr>
          <p:spPr>
            <a:xfrm>
              <a:off x="5926700" y="3109175"/>
              <a:ext cx="15925" cy="16375"/>
            </a:xfrm>
            <a:custGeom>
              <a:rect b="b" l="l" r="r" t="t"/>
              <a:pathLst>
                <a:path extrusionOk="0" h="655" w="637">
                  <a:moveTo>
                    <a:pt x="318" y="0"/>
                  </a:moveTo>
                  <a:lnTo>
                    <a:pt x="262" y="19"/>
                  </a:lnTo>
                  <a:lnTo>
                    <a:pt x="187" y="38"/>
                  </a:lnTo>
                  <a:lnTo>
                    <a:pt x="150" y="56"/>
                  </a:lnTo>
                  <a:lnTo>
                    <a:pt x="94" y="94"/>
                  </a:lnTo>
                  <a:lnTo>
                    <a:pt x="56" y="150"/>
                  </a:lnTo>
                  <a:lnTo>
                    <a:pt x="19" y="206"/>
                  </a:lnTo>
                  <a:lnTo>
                    <a:pt x="0" y="262"/>
                  </a:lnTo>
                  <a:lnTo>
                    <a:pt x="0" y="318"/>
                  </a:lnTo>
                  <a:lnTo>
                    <a:pt x="0" y="393"/>
                  </a:lnTo>
                  <a:lnTo>
                    <a:pt x="19" y="449"/>
                  </a:lnTo>
                  <a:lnTo>
                    <a:pt x="56" y="505"/>
                  </a:lnTo>
                  <a:lnTo>
                    <a:pt x="94" y="561"/>
                  </a:lnTo>
                  <a:lnTo>
                    <a:pt x="150" y="598"/>
                  </a:lnTo>
                  <a:lnTo>
                    <a:pt x="187" y="617"/>
                  </a:lnTo>
                  <a:lnTo>
                    <a:pt x="262" y="636"/>
                  </a:lnTo>
                  <a:lnTo>
                    <a:pt x="318" y="654"/>
                  </a:lnTo>
                  <a:lnTo>
                    <a:pt x="393" y="636"/>
                  </a:lnTo>
                  <a:lnTo>
                    <a:pt x="449" y="617"/>
                  </a:lnTo>
                  <a:lnTo>
                    <a:pt x="505" y="598"/>
                  </a:lnTo>
                  <a:lnTo>
                    <a:pt x="543" y="561"/>
                  </a:lnTo>
                  <a:lnTo>
                    <a:pt x="580" y="505"/>
                  </a:lnTo>
                  <a:lnTo>
                    <a:pt x="617" y="449"/>
                  </a:lnTo>
                  <a:lnTo>
                    <a:pt x="636" y="393"/>
                  </a:lnTo>
                  <a:lnTo>
                    <a:pt x="636" y="318"/>
                  </a:lnTo>
                  <a:lnTo>
                    <a:pt x="636" y="262"/>
                  </a:lnTo>
                  <a:lnTo>
                    <a:pt x="617" y="206"/>
                  </a:lnTo>
                  <a:lnTo>
                    <a:pt x="580" y="150"/>
                  </a:lnTo>
                  <a:lnTo>
                    <a:pt x="543" y="94"/>
                  </a:lnTo>
                  <a:lnTo>
                    <a:pt x="505" y="56"/>
                  </a:lnTo>
                  <a:lnTo>
                    <a:pt x="449" y="38"/>
                  </a:lnTo>
                  <a:lnTo>
                    <a:pt x="393" y="19"/>
                  </a:lnTo>
                  <a:lnTo>
                    <a:pt x="31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86" name="Google Shape;886;p28"/>
          <p:cNvGrpSpPr/>
          <p:nvPr/>
        </p:nvGrpSpPr>
        <p:grpSpPr>
          <a:xfrm flipH="1">
            <a:off x="715103" y="164304"/>
            <a:ext cx="1067170" cy="206374"/>
            <a:chOff x="5589725" y="3057300"/>
            <a:chExt cx="352900" cy="68250"/>
          </a:xfrm>
        </p:grpSpPr>
        <p:sp>
          <p:nvSpPr>
            <p:cNvPr id="887" name="Google Shape;887;p28"/>
            <p:cNvSpPr/>
            <p:nvPr/>
          </p:nvSpPr>
          <p:spPr>
            <a:xfrm>
              <a:off x="5589725" y="3057300"/>
              <a:ext cx="16375" cy="15900"/>
            </a:xfrm>
            <a:custGeom>
              <a:rect b="b" l="l" r="r" t="t"/>
              <a:pathLst>
                <a:path extrusionOk="0" h="636" w="655">
                  <a:moveTo>
                    <a:pt x="262" y="0"/>
                  </a:moveTo>
                  <a:lnTo>
                    <a:pt x="206" y="19"/>
                  </a:lnTo>
                  <a:lnTo>
                    <a:pt x="150" y="56"/>
                  </a:lnTo>
                  <a:lnTo>
                    <a:pt x="94" y="94"/>
                  </a:lnTo>
                  <a:lnTo>
                    <a:pt x="57" y="150"/>
                  </a:lnTo>
                  <a:lnTo>
                    <a:pt x="38" y="187"/>
                  </a:lnTo>
                  <a:lnTo>
                    <a:pt x="19" y="262"/>
                  </a:lnTo>
                  <a:lnTo>
                    <a:pt x="1" y="318"/>
                  </a:lnTo>
                  <a:lnTo>
                    <a:pt x="19" y="393"/>
                  </a:lnTo>
                  <a:lnTo>
                    <a:pt x="38" y="449"/>
                  </a:lnTo>
                  <a:lnTo>
                    <a:pt x="57" y="505"/>
                  </a:lnTo>
                  <a:lnTo>
                    <a:pt x="94" y="542"/>
                  </a:lnTo>
                  <a:lnTo>
                    <a:pt x="150" y="580"/>
                  </a:lnTo>
                  <a:lnTo>
                    <a:pt x="206" y="617"/>
                  </a:lnTo>
                  <a:lnTo>
                    <a:pt x="262" y="636"/>
                  </a:lnTo>
                  <a:lnTo>
                    <a:pt x="393" y="636"/>
                  </a:lnTo>
                  <a:lnTo>
                    <a:pt x="449" y="617"/>
                  </a:lnTo>
                  <a:lnTo>
                    <a:pt x="505" y="580"/>
                  </a:lnTo>
                  <a:lnTo>
                    <a:pt x="561" y="542"/>
                  </a:lnTo>
                  <a:lnTo>
                    <a:pt x="599" y="505"/>
                  </a:lnTo>
                  <a:lnTo>
                    <a:pt x="617" y="449"/>
                  </a:lnTo>
                  <a:lnTo>
                    <a:pt x="636" y="393"/>
                  </a:lnTo>
                  <a:lnTo>
                    <a:pt x="655" y="318"/>
                  </a:lnTo>
                  <a:lnTo>
                    <a:pt x="636" y="262"/>
                  </a:lnTo>
                  <a:lnTo>
                    <a:pt x="617" y="187"/>
                  </a:lnTo>
                  <a:lnTo>
                    <a:pt x="599" y="150"/>
                  </a:lnTo>
                  <a:lnTo>
                    <a:pt x="561" y="94"/>
                  </a:lnTo>
                  <a:lnTo>
                    <a:pt x="505" y="56"/>
                  </a:lnTo>
                  <a:lnTo>
                    <a:pt x="449" y="19"/>
                  </a:lnTo>
                  <a:lnTo>
                    <a:pt x="39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8" name="Google Shape;888;p28"/>
            <p:cNvSpPr/>
            <p:nvPr/>
          </p:nvSpPr>
          <p:spPr>
            <a:xfrm>
              <a:off x="5657025" y="3057300"/>
              <a:ext cx="16375" cy="15900"/>
            </a:xfrm>
            <a:custGeom>
              <a:rect b="b" l="l" r="r" t="t"/>
              <a:pathLst>
                <a:path extrusionOk="0" h="636" w="655">
                  <a:moveTo>
                    <a:pt x="262" y="0"/>
                  </a:moveTo>
                  <a:lnTo>
                    <a:pt x="206" y="19"/>
                  </a:lnTo>
                  <a:lnTo>
                    <a:pt x="150" y="56"/>
                  </a:lnTo>
                  <a:lnTo>
                    <a:pt x="94" y="94"/>
                  </a:lnTo>
                  <a:lnTo>
                    <a:pt x="57" y="150"/>
                  </a:lnTo>
                  <a:lnTo>
                    <a:pt x="38" y="187"/>
                  </a:lnTo>
                  <a:lnTo>
                    <a:pt x="19" y="262"/>
                  </a:lnTo>
                  <a:lnTo>
                    <a:pt x="1" y="318"/>
                  </a:lnTo>
                  <a:lnTo>
                    <a:pt x="19" y="393"/>
                  </a:lnTo>
                  <a:lnTo>
                    <a:pt x="38" y="449"/>
                  </a:lnTo>
                  <a:lnTo>
                    <a:pt x="57" y="505"/>
                  </a:lnTo>
                  <a:lnTo>
                    <a:pt x="94" y="542"/>
                  </a:lnTo>
                  <a:lnTo>
                    <a:pt x="150" y="580"/>
                  </a:lnTo>
                  <a:lnTo>
                    <a:pt x="206" y="617"/>
                  </a:lnTo>
                  <a:lnTo>
                    <a:pt x="262" y="636"/>
                  </a:lnTo>
                  <a:lnTo>
                    <a:pt x="393" y="636"/>
                  </a:lnTo>
                  <a:lnTo>
                    <a:pt x="449" y="617"/>
                  </a:lnTo>
                  <a:lnTo>
                    <a:pt x="505" y="580"/>
                  </a:lnTo>
                  <a:lnTo>
                    <a:pt x="561" y="542"/>
                  </a:lnTo>
                  <a:lnTo>
                    <a:pt x="599" y="505"/>
                  </a:lnTo>
                  <a:lnTo>
                    <a:pt x="617" y="449"/>
                  </a:lnTo>
                  <a:lnTo>
                    <a:pt x="636" y="393"/>
                  </a:lnTo>
                  <a:lnTo>
                    <a:pt x="655" y="318"/>
                  </a:lnTo>
                  <a:lnTo>
                    <a:pt x="636" y="262"/>
                  </a:lnTo>
                  <a:lnTo>
                    <a:pt x="617" y="187"/>
                  </a:lnTo>
                  <a:lnTo>
                    <a:pt x="599" y="150"/>
                  </a:lnTo>
                  <a:lnTo>
                    <a:pt x="561" y="94"/>
                  </a:lnTo>
                  <a:lnTo>
                    <a:pt x="505" y="56"/>
                  </a:lnTo>
                  <a:lnTo>
                    <a:pt x="449" y="19"/>
                  </a:lnTo>
                  <a:lnTo>
                    <a:pt x="39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9" name="Google Shape;889;p28"/>
            <p:cNvSpPr/>
            <p:nvPr/>
          </p:nvSpPr>
          <p:spPr>
            <a:xfrm>
              <a:off x="5724800" y="3057300"/>
              <a:ext cx="15900" cy="15900"/>
            </a:xfrm>
            <a:custGeom>
              <a:rect b="b" l="l" r="r" t="t"/>
              <a:pathLst>
                <a:path extrusionOk="0" h="636" w="636">
                  <a:moveTo>
                    <a:pt x="243" y="0"/>
                  </a:moveTo>
                  <a:lnTo>
                    <a:pt x="187" y="19"/>
                  </a:lnTo>
                  <a:lnTo>
                    <a:pt x="131" y="56"/>
                  </a:lnTo>
                  <a:lnTo>
                    <a:pt x="94" y="94"/>
                  </a:lnTo>
                  <a:lnTo>
                    <a:pt x="56" y="150"/>
                  </a:lnTo>
                  <a:lnTo>
                    <a:pt x="19" y="187"/>
                  </a:lnTo>
                  <a:lnTo>
                    <a:pt x="0" y="262"/>
                  </a:lnTo>
                  <a:lnTo>
                    <a:pt x="0" y="318"/>
                  </a:lnTo>
                  <a:lnTo>
                    <a:pt x="0" y="393"/>
                  </a:lnTo>
                  <a:lnTo>
                    <a:pt x="19" y="449"/>
                  </a:lnTo>
                  <a:lnTo>
                    <a:pt x="56" y="505"/>
                  </a:lnTo>
                  <a:lnTo>
                    <a:pt x="94" y="542"/>
                  </a:lnTo>
                  <a:lnTo>
                    <a:pt x="131" y="580"/>
                  </a:lnTo>
                  <a:lnTo>
                    <a:pt x="187" y="617"/>
                  </a:lnTo>
                  <a:lnTo>
                    <a:pt x="243" y="636"/>
                  </a:lnTo>
                  <a:lnTo>
                    <a:pt x="374" y="636"/>
                  </a:lnTo>
                  <a:lnTo>
                    <a:pt x="430" y="617"/>
                  </a:lnTo>
                  <a:lnTo>
                    <a:pt x="486" y="580"/>
                  </a:lnTo>
                  <a:lnTo>
                    <a:pt x="542" y="542"/>
                  </a:lnTo>
                  <a:lnTo>
                    <a:pt x="580" y="505"/>
                  </a:lnTo>
                  <a:lnTo>
                    <a:pt x="617" y="449"/>
                  </a:lnTo>
                  <a:lnTo>
                    <a:pt x="636" y="393"/>
                  </a:lnTo>
                  <a:lnTo>
                    <a:pt x="636" y="318"/>
                  </a:lnTo>
                  <a:lnTo>
                    <a:pt x="636" y="262"/>
                  </a:lnTo>
                  <a:lnTo>
                    <a:pt x="617" y="187"/>
                  </a:lnTo>
                  <a:lnTo>
                    <a:pt x="580" y="150"/>
                  </a:lnTo>
                  <a:lnTo>
                    <a:pt x="542" y="94"/>
                  </a:lnTo>
                  <a:lnTo>
                    <a:pt x="486" y="56"/>
                  </a:lnTo>
                  <a:lnTo>
                    <a:pt x="430" y="19"/>
                  </a:lnTo>
                  <a:lnTo>
                    <a:pt x="37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0" name="Google Shape;890;p28"/>
            <p:cNvSpPr/>
            <p:nvPr/>
          </p:nvSpPr>
          <p:spPr>
            <a:xfrm>
              <a:off x="5792100" y="3057300"/>
              <a:ext cx="15900" cy="15900"/>
            </a:xfrm>
            <a:custGeom>
              <a:rect b="b" l="l" r="r" t="t"/>
              <a:pathLst>
                <a:path extrusionOk="0" h="636" w="636">
                  <a:moveTo>
                    <a:pt x="243" y="0"/>
                  </a:moveTo>
                  <a:lnTo>
                    <a:pt x="187" y="19"/>
                  </a:lnTo>
                  <a:lnTo>
                    <a:pt x="131" y="56"/>
                  </a:lnTo>
                  <a:lnTo>
                    <a:pt x="94" y="94"/>
                  </a:lnTo>
                  <a:lnTo>
                    <a:pt x="56" y="150"/>
                  </a:lnTo>
                  <a:lnTo>
                    <a:pt x="19" y="187"/>
                  </a:lnTo>
                  <a:lnTo>
                    <a:pt x="0" y="262"/>
                  </a:lnTo>
                  <a:lnTo>
                    <a:pt x="0" y="318"/>
                  </a:lnTo>
                  <a:lnTo>
                    <a:pt x="0" y="393"/>
                  </a:lnTo>
                  <a:lnTo>
                    <a:pt x="19" y="449"/>
                  </a:lnTo>
                  <a:lnTo>
                    <a:pt x="56" y="505"/>
                  </a:lnTo>
                  <a:lnTo>
                    <a:pt x="94" y="542"/>
                  </a:lnTo>
                  <a:lnTo>
                    <a:pt x="131" y="580"/>
                  </a:lnTo>
                  <a:lnTo>
                    <a:pt x="187" y="617"/>
                  </a:lnTo>
                  <a:lnTo>
                    <a:pt x="243" y="636"/>
                  </a:lnTo>
                  <a:lnTo>
                    <a:pt x="374" y="636"/>
                  </a:lnTo>
                  <a:lnTo>
                    <a:pt x="449" y="617"/>
                  </a:lnTo>
                  <a:lnTo>
                    <a:pt x="486" y="580"/>
                  </a:lnTo>
                  <a:lnTo>
                    <a:pt x="542" y="542"/>
                  </a:lnTo>
                  <a:lnTo>
                    <a:pt x="580" y="505"/>
                  </a:lnTo>
                  <a:lnTo>
                    <a:pt x="617" y="449"/>
                  </a:lnTo>
                  <a:lnTo>
                    <a:pt x="636" y="393"/>
                  </a:lnTo>
                  <a:lnTo>
                    <a:pt x="636" y="318"/>
                  </a:lnTo>
                  <a:lnTo>
                    <a:pt x="636" y="262"/>
                  </a:lnTo>
                  <a:lnTo>
                    <a:pt x="617" y="187"/>
                  </a:lnTo>
                  <a:lnTo>
                    <a:pt x="580" y="150"/>
                  </a:lnTo>
                  <a:lnTo>
                    <a:pt x="542" y="94"/>
                  </a:lnTo>
                  <a:lnTo>
                    <a:pt x="486" y="56"/>
                  </a:lnTo>
                  <a:lnTo>
                    <a:pt x="449" y="19"/>
                  </a:lnTo>
                  <a:lnTo>
                    <a:pt x="37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1" name="Google Shape;891;p28"/>
            <p:cNvSpPr/>
            <p:nvPr/>
          </p:nvSpPr>
          <p:spPr>
            <a:xfrm>
              <a:off x="5859400" y="3057300"/>
              <a:ext cx="15900" cy="15900"/>
            </a:xfrm>
            <a:custGeom>
              <a:rect b="b" l="l" r="r" t="t"/>
              <a:pathLst>
                <a:path extrusionOk="0" h="636" w="636">
                  <a:moveTo>
                    <a:pt x="262" y="0"/>
                  </a:moveTo>
                  <a:lnTo>
                    <a:pt x="187" y="19"/>
                  </a:lnTo>
                  <a:lnTo>
                    <a:pt x="131" y="56"/>
                  </a:lnTo>
                  <a:lnTo>
                    <a:pt x="94" y="94"/>
                  </a:lnTo>
                  <a:lnTo>
                    <a:pt x="56" y="150"/>
                  </a:lnTo>
                  <a:lnTo>
                    <a:pt x="19" y="187"/>
                  </a:lnTo>
                  <a:lnTo>
                    <a:pt x="0" y="262"/>
                  </a:lnTo>
                  <a:lnTo>
                    <a:pt x="0" y="318"/>
                  </a:lnTo>
                  <a:lnTo>
                    <a:pt x="0" y="393"/>
                  </a:lnTo>
                  <a:lnTo>
                    <a:pt x="19" y="449"/>
                  </a:lnTo>
                  <a:lnTo>
                    <a:pt x="56" y="505"/>
                  </a:lnTo>
                  <a:lnTo>
                    <a:pt x="94" y="542"/>
                  </a:lnTo>
                  <a:lnTo>
                    <a:pt x="131" y="580"/>
                  </a:lnTo>
                  <a:lnTo>
                    <a:pt x="187" y="617"/>
                  </a:lnTo>
                  <a:lnTo>
                    <a:pt x="262" y="636"/>
                  </a:lnTo>
                  <a:lnTo>
                    <a:pt x="374" y="636"/>
                  </a:lnTo>
                  <a:lnTo>
                    <a:pt x="449" y="617"/>
                  </a:lnTo>
                  <a:lnTo>
                    <a:pt x="505" y="580"/>
                  </a:lnTo>
                  <a:lnTo>
                    <a:pt x="543" y="542"/>
                  </a:lnTo>
                  <a:lnTo>
                    <a:pt x="580" y="505"/>
                  </a:lnTo>
                  <a:lnTo>
                    <a:pt x="617" y="449"/>
                  </a:lnTo>
                  <a:lnTo>
                    <a:pt x="636" y="393"/>
                  </a:lnTo>
                  <a:lnTo>
                    <a:pt x="636" y="318"/>
                  </a:lnTo>
                  <a:lnTo>
                    <a:pt x="636" y="262"/>
                  </a:lnTo>
                  <a:lnTo>
                    <a:pt x="617" y="187"/>
                  </a:lnTo>
                  <a:lnTo>
                    <a:pt x="580" y="150"/>
                  </a:lnTo>
                  <a:lnTo>
                    <a:pt x="543" y="94"/>
                  </a:lnTo>
                  <a:lnTo>
                    <a:pt x="505" y="56"/>
                  </a:lnTo>
                  <a:lnTo>
                    <a:pt x="449" y="19"/>
                  </a:lnTo>
                  <a:lnTo>
                    <a:pt x="37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2" name="Google Shape;892;p28"/>
            <p:cNvSpPr/>
            <p:nvPr/>
          </p:nvSpPr>
          <p:spPr>
            <a:xfrm>
              <a:off x="5926700" y="3057300"/>
              <a:ext cx="15925" cy="15900"/>
            </a:xfrm>
            <a:custGeom>
              <a:rect b="b" l="l" r="r" t="t"/>
              <a:pathLst>
                <a:path extrusionOk="0" h="636" w="637">
                  <a:moveTo>
                    <a:pt x="262" y="0"/>
                  </a:moveTo>
                  <a:lnTo>
                    <a:pt x="187" y="19"/>
                  </a:lnTo>
                  <a:lnTo>
                    <a:pt x="150" y="56"/>
                  </a:lnTo>
                  <a:lnTo>
                    <a:pt x="94" y="94"/>
                  </a:lnTo>
                  <a:lnTo>
                    <a:pt x="56" y="150"/>
                  </a:lnTo>
                  <a:lnTo>
                    <a:pt x="19" y="187"/>
                  </a:lnTo>
                  <a:lnTo>
                    <a:pt x="0" y="262"/>
                  </a:lnTo>
                  <a:lnTo>
                    <a:pt x="0" y="318"/>
                  </a:lnTo>
                  <a:lnTo>
                    <a:pt x="0" y="393"/>
                  </a:lnTo>
                  <a:lnTo>
                    <a:pt x="19" y="449"/>
                  </a:lnTo>
                  <a:lnTo>
                    <a:pt x="56" y="505"/>
                  </a:lnTo>
                  <a:lnTo>
                    <a:pt x="94" y="542"/>
                  </a:lnTo>
                  <a:lnTo>
                    <a:pt x="150" y="580"/>
                  </a:lnTo>
                  <a:lnTo>
                    <a:pt x="187" y="617"/>
                  </a:lnTo>
                  <a:lnTo>
                    <a:pt x="262" y="636"/>
                  </a:lnTo>
                  <a:lnTo>
                    <a:pt x="393" y="636"/>
                  </a:lnTo>
                  <a:lnTo>
                    <a:pt x="449" y="617"/>
                  </a:lnTo>
                  <a:lnTo>
                    <a:pt x="505" y="580"/>
                  </a:lnTo>
                  <a:lnTo>
                    <a:pt x="543" y="542"/>
                  </a:lnTo>
                  <a:lnTo>
                    <a:pt x="580" y="505"/>
                  </a:lnTo>
                  <a:lnTo>
                    <a:pt x="617" y="449"/>
                  </a:lnTo>
                  <a:lnTo>
                    <a:pt x="636" y="393"/>
                  </a:lnTo>
                  <a:lnTo>
                    <a:pt x="636" y="318"/>
                  </a:lnTo>
                  <a:lnTo>
                    <a:pt x="636" y="262"/>
                  </a:lnTo>
                  <a:lnTo>
                    <a:pt x="617" y="187"/>
                  </a:lnTo>
                  <a:lnTo>
                    <a:pt x="580" y="150"/>
                  </a:lnTo>
                  <a:lnTo>
                    <a:pt x="543" y="94"/>
                  </a:lnTo>
                  <a:lnTo>
                    <a:pt x="505" y="56"/>
                  </a:lnTo>
                  <a:lnTo>
                    <a:pt x="449" y="19"/>
                  </a:lnTo>
                  <a:lnTo>
                    <a:pt x="39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3" name="Google Shape;893;p28"/>
            <p:cNvSpPr/>
            <p:nvPr/>
          </p:nvSpPr>
          <p:spPr>
            <a:xfrm>
              <a:off x="5589725" y="3109175"/>
              <a:ext cx="16375" cy="16375"/>
            </a:xfrm>
            <a:custGeom>
              <a:rect b="b" l="l" r="r" t="t"/>
              <a:pathLst>
                <a:path extrusionOk="0" h="655" w="655">
                  <a:moveTo>
                    <a:pt x="318" y="0"/>
                  </a:moveTo>
                  <a:lnTo>
                    <a:pt x="262" y="19"/>
                  </a:lnTo>
                  <a:lnTo>
                    <a:pt x="206" y="38"/>
                  </a:lnTo>
                  <a:lnTo>
                    <a:pt x="150" y="56"/>
                  </a:lnTo>
                  <a:lnTo>
                    <a:pt x="94" y="94"/>
                  </a:lnTo>
                  <a:lnTo>
                    <a:pt x="57" y="150"/>
                  </a:lnTo>
                  <a:lnTo>
                    <a:pt x="38" y="206"/>
                  </a:lnTo>
                  <a:lnTo>
                    <a:pt x="19" y="262"/>
                  </a:lnTo>
                  <a:lnTo>
                    <a:pt x="1" y="318"/>
                  </a:lnTo>
                  <a:lnTo>
                    <a:pt x="19" y="393"/>
                  </a:lnTo>
                  <a:lnTo>
                    <a:pt x="38" y="449"/>
                  </a:lnTo>
                  <a:lnTo>
                    <a:pt x="57" y="505"/>
                  </a:lnTo>
                  <a:lnTo>
                    <a:pt x="94" y="561"/>
                  </a:lnTo>
                  <a:lnTo>
                    <a:pt x="150" y="598"/>
                  </a:lnTo>
                  <a:lnTo>
                    <a:pt x="206" y="617"/>
                  </a:lnTo>
                  <a:lnTo>
                    <a:pt x="262" y="636"/>
                  </a:lnTo>
                  <a:lnTo>
                    <a:pt x="318" y="654"/>
                  </a:lnTo>
                  <a:lnTo>
                    <a:pt x="393" y="636"/>
                  </a:lnTo>
                  <a:lnTo>
                    <a:pt x="449" y="617"/>
                  </a:lnTo>
                  <a:lnTo>
                    <a:pt x="505" y="598"/>
                  </a:lnTo>
                  <a:lnTo>
                    <a:pt x="561" y="561"/>
                  </a:lnTo>
                  <a:lnTo>
                    <a:pt x="599" y="505"/>
                  </a:lnTo>
                  <a:lnTo>
                    <a:pt x="617" y="449"/>
                  </a:lnTo>
                  <a:lnTo>
                    <a:pt x="636" y="393"/>
                  </a:lnTo>
                  <a:lnTo>
                    <a:pt x="655" y="318"/>
                  </a:lnTo>
                  <a:lnTo>
                    <a:pt x="636" y="262"/>
                  </a:lnTo>
                  <a:lnTo>
                    <a:pt x="617" y="206"/>
                  </a:lnTo>
                  <a:lnTo>
                    <a:pt x="599" y="150"/>
                  </a:lnTo>
                  <a:lnTo>
                    <a:pt x="561" y="94"/>
                  </a:lnTo>
                  <a:lnTo>
                    <a:pt x="505" y="56"/>
                  </a:lnTo>
                  <a:lnTo>
                    <a:pt x="449" y="38"/>
                  </a:lnTo>
                  <a:lnTo>
                    <a:pt x="393" y="19"/>
                  </a:lnTo>
                  <a:lnTo>
                    <a:pt x="31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4" name="Google Shape;894;p28"/>
            <p:cNvSpPr/>
            <p:nvPr/>
          </p:nvSpPr>
          <p:spPr>
            <a:xfrm>
              <a:off x="5657025" y="3109175"/>
              <a:ext cx="16375" cy="16375"/>
            </a:xfrm>
            <a:custGeom>
              <a:rect b="b" l="l" r="r" t="t"/>
              <a:pathLst>
                <a:path extrusionOk="0" h="655" w="655">
                  <a:moveTo>
                    <a:pt x="337" y="0"/>
                  </a:moveTo>
                  <a:lnTo>
                    <a:pt x="262" y="19"/>
                  </a:lnTo>
                  <a:lnTo>
                    <a:pt x="206" y="38"/>
                  </a:lnTo>
                  <a:lnTo>
                    <a:pt x="150" y="56"/>
                  </a:lnTo>
                  <a:lnTo>
                    <a:pt x="94" y="94"/>
                  </a:lnTo>
                  <a:lnTo>
                    <a:pt x="57" y="150"/>
                  </a:lnTo>
                  <a:lnTo>
                    <a:pt x="38" y="206"/>
                  </a:lnTo>
                  <a:lnTo>
                    <a:pt x="19" y="262"/>
                  </a:lnTo>
                  <a:lnTo>
                    <a:pt x="1" y="318"/>
                  </a:lnTo>
                  <a:lnTo>
                    <a:pt x="19" y="393"/>
                  </a:lnTo>
                  <a:lnTo>
                    <a:pt x="38" y="449"/>
                  </a:lnTo>
                  <a:lnTo>
                    <a:pt x="57" y="505"/>
                  </a:lnTo>
                  <a:lnTo>
                    <a:pt x="94" y="561"/>
                  </a:lnTo>
                  <a:lnTo>
                    <a:pt x="150" y="598"/>
                  </a:lnTo>
                  <a:lnTo>
                    <a:pt x="206" y="617"/>
                  </a:lnTo>
                  <a:lnTo>
                    <a:pt x="262" y="636"/>
                  </a:lnTo>
                  <a:lnTo>
                    <a:pt x="337" y="654"/>
                  </a:lnTo>
                  <a:lnTo>
                    <a:pt x="393" y="636"/>
                  </a:lnTo>
                  <a:lnTo>
                    <a:pt x="449" y="617"/>
                  </a:lnTo>
                  <a:lnTo>
                    <a:pt x="505" y="598"/>
                  </a:lnTo>
                  <a:lnTo>
                    <a:pt x="561" y="561"/>
                  </a:lnTo>
                  <a:lnTo>
                    <a:pt x="599" y="505"/>
                  </a:lnTo>
                  <a:lnTo>
                    <a:pt x="617" y="449"/>
                  </a:lnTo>
                  <a:lnTo>
                    <a:pt x="636" y="393"/>
                  </a:lnTo>
                  <a:lnTo>
                    <a:pt x="655" y="318"/>
                  </a:lnTo>
                  <a:lnTo>
                    <a:pt x="636" y="262"/>
                  </a:lnTo>
                  <a:lnTo>
                    <a:pt x="617" y="206"/>
                  </a:lnTo>
                  <a:lnTo>
                    <a:pt x="599" y="150"/>
                  </a:lnTo>
                  <a:lnTo>
                    <a:pt x="561" y="94"/>
                  </a:lnTo>
                  <a:lnTo>
                    <a:pt x="505" y="56"/>
                  </a:lnTo>
                  <a:lnTo>
                    <a:pt x="449" y="38"/>
                  </a:lnTo>
                  <a:lnTo>
                    <a:pt x="393" y="19"/>
                  </a:lnTo>
                  <a:lnTo>
                    <a:pt x="337"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5" name="Google Shape;895;p28"/>
            <p:cNvSpPr/>
            <p:nvPr/>
          </p:nvSpPr>
          <p:spPr>
            <a:xfrm>
              <a:off x="5724800" y="3109175"/>
              <a:ext cx="15900" cy="16375"/>
            </a:xfrm>
            <a:custGeom>
              <a:rect b="b" l="l" r="r" t="t"/>
              <a:pathLst>
                <a:path extrusionOk="0" h="655" w="636">
                  <a:moveTo>
                    <a:pt x="318" y="0"/>
                  </a:moveTo>
                  <a:lnTo>
                    <a:pt x="243" y="19"/>
                  </a:lnTo>
                  <a:lnTo>
                    <a:pt x="187" y="38"/>
                  </a:lnTo>
                  <a:lnTo>
                    <a:pt x="131" y="56"/>
                  </a:lnTo>
                  <a:lnTo>
                    <a:pt x="94" y="94"/>
                  </a:lnTo>
                  <a:lnTo>
                    <a:pt x="56" y="150"/>
                  </a:lnTo>
                  <a:lnTo>
                    <a:pt x="19" y="206"/>
                  </a:lnTo>
                  <a:lnTo>
                    <a:pt x="0" y="262"/>
                  </a:lnTo>
                  <a:lnTo>
                    <a:pt x="0" y="318"/>
                  </a:lnTo>
                  <a:lnTo>
                    <a:pt x="0" y="393"/>
                  </a:lnTo>
                  <a:lnTo>
                    <a:pt x="19" y="449"/>
                  </a:lnTo>
                  <a:lnTo>
                    <a:pt x="56" y="505"/>
                  </a:lnTo>
                  <a:lnTo>
                    <a:pt x="94" y="561"/>
                  </a:lnTo>
                  <a:lnTo>
                    <a:pt x="131" y="598"/>
                  </a:lnTo>
                  <a:lnTo>
                    <a:pt x="187" y="617"/>
                  </a:lnTo>
                  <a:lnTo>
                    <a:pt x="243" y="636"/>
                  </a:lnTo>
                  <a:lnTo>
                    <a:pt x="318" y="654"/>
                  </a:lnTo>
                  <a:lnTo>
                    <a:pt x="374" y="636"/>
                  </a:lnTo>
                  <a:lnTo>
                    <a:pt x="430" y="617"/>
                  </a:lnTo>
                  <a:lnTo>
                    <a:pt x="486" y="598"/>
                  </a:lnTo>
                  <a:lnTo>
                    <a:pt x="542" y="561"/>
                  </a:lnTo>
                  <a:lnTo>
                    <a:pt x="580" y="505"/>
                  </a:lnTo>
                  <a:lnTo>
                    <a:pt x="617" y="449"/>
                  </a:lnTo>
                  <a:lnTo>
                    <a:pt x="636" y="393"/>
                  </a:lnTo>
                  <a:lnTo>
                    <a:pt x="636" y="318"/>
                  </a:lnTo>
                  <a:lnTo>
                    <a:pt x="636" y="262"/>
                  </a:lnTo>
                  <a:lnTo>
                    <a:pt x="617" y="206"/>
                  </a:lnTo>
                  <a:lnTo>
                    <a:pt x="580" y="150"/>
                  </a:lnTo>
                  <a:lnTo>
                    <a:pt x="542" y="94"/>
                  </a:lnTo>
                  <a:lnTo>
                    <a:pt x="486" y="56"/>
                  </a:lnTo>
                  <a:lnTo>
                    <a:pt x="430" y="38"/>
                  </a:lnTo>
                  <a:lnTo>
                    <a:pt x="374" y="19"/>
                  </a:lnTo>
                  <a:lnTo>
                    <a:pt x="31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6" name="Google Shape;896;p28"/>
            <p:cNvSpPr/>
            <p:nvPr/>
          </p:nvSpPr>
          <p:spPr>
            <a:xfrm>
              <a:off x="5792100" y="3109175"/>
              <a:ext cx="15900" cy="16375"/>
            </a:xfrm>
            <a:custGeom>
              <a:rect b="b" l="l" r="r" t="t"/>
              <a:pathLst>
                <a:path extrusionOk="0" h="655" w="636">
                  <a:moveTo>
                    <a:pt x="318" y="0"/>
                  </a:moveTo>
                  <a:lnTo>
                    <a:pt x="243" y="19"/>
                  </a:lnTo>
                  <a:lnTo>
                    <a:pt x="187" y="38"/>
                  </a:lnTo>
                  <a:lnTo>
                    <a:pt x="131" y="56"/>
                  </a:lnTo>
                  <a:lnTo>
                    <a:pt x="94" y="94"/>
                  </a:lnTo>
                  <a:lnTo>
                    <a:pt x="56" y="150"/>
                  </a:lnTo>
                  <a:lnTo>
                    <a:pt x="19" y="206"/>
                  </a:lnTo>
                  <a:lnTo>
                    <a:pt x="0" y="262"/>
                  </a:lnTo>
                  <a:lnTo>
                    <a:pt x="0" y="318"/>
                  </a:lnTo>
                  <a:lnTo>
                    <a:pt x="0" y="393"/>
                  </a:lnTo>
                  <a:lnTo>
                    <a:pt x="19" y="449"/>
                  </a:lnTo>
                  <a:lnTo>
                    <a:pt x="56" y="505"/>
                  </a:lnTo>
                  <a:lnTo>
                    <a:pt x="94" y="561"/>
                  </a:lnTo>
                  <a:lnTo>
                    <a:pt x="131" y="598"/>
                  </a:lnTo>
                  <a:lnTo>
                    <a:pt x="187" y="617"/>
                  </a:lnTo>
                  <a:lnTo>
                    <a:pt x="243" y="636"/>
                  </a:lnTo>
                  <a:lnTo>
                    <a:pt x="318" y="654"/>
                  </a:lnTo>
                  <a:lnTo>
                    <a:pt x="374" y="636"/>
                  </a:lnTo>
                  <a:lnTo>
                    <a:pt x="449" y="617"/>
                  </a:lnTo>
                  <a:lnTo>
                    <a:pt x="486" y="598"/>
                  </a:lnTo>
                  <a:lnTo>
                    <a:pt x="542" y="561"/>
                  </a:lnTo>
                  <a:lnTo>
                    <a:pt x="580" y="505"/>
                  </a:lnTo>
                  <a:lnTo>
                    <a:pt x="617" y="449"/>
                  </a:lnTo>
                  <a:lnTo>
                    <a:pt x="636" y="393"/>
                  </a:lnTo>
                  <a:lnTo>
                    <a:pt x="636" y="318"/>
                  </a:lnTo>
                  <a:lnTo>
                    <a:pt x="636" y="262"/>
                  </a:lnTo>
                  <a:lnTo>
                    <a:pt x="617" y="206"/>
                  </a:lnTo>
                  <a:lnTo>
                    <a:pt x="580" y="150"/>
                  </a:lnTo>
                  <a:lnTo>
                    <a:pt x="542" y="94"/>
                  </a:lnTo>
                  <a:lnTo>
                    <a:pt x="486" y="56"/>
                  </a:lnTo>
                  <a:lnTo>
                    <a:pt x="449" y="38"/>
                  </a:lnTo>
                  <a:lnTo>
                    <a:pt x="374" y="19"/>
                  </a:lnTo>
                  <a:lnTo>
                    <a:pt x="31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7" name="Google Shape;897;p28"/>
            <p:cNvSpPr/>
            <p:nvPr/>
          </p:nvSpPr>
          <p:spPr>
            <a:xfrm>
              <a:off x="5859400" y="3109175"/>
              <a:ext cx="15900" cy="16375"/>
            </a:xfrm>
            <a:custGeom>
              <a:rect b="b" l="l" r="r" t="t"/>
              <a:pathLst>
                <a:path extrusionOk="0" h="655" w="636">
                  <a:moveTo>
                    <a:pt x="318" y="0"/>
                  </a:moveTo>
                  <a:lnTo>
                    <a:pt x="262" y="19"/>
                  </a:lnTo>
                  <a:lnTo>
                    <a:pt x="187" y="38"/>
                  </a:lnTo>
                  <a:lnTo>
                    <a:pt x="131" y="56"/>
                  </a:lnTo>
                  <a:lnTo>
                    <a:pt x="94" y="94"/>
                  </a:lnTo>
                  <a:lnTo>
                    <a:pt x="56" y="150"/>
                  </a:lnTo>
                  <a:lnTo>
                    <a:pt x="19" y="206"/>
                  </a:lnTo>
                  <a:lnTo>
                    <a:pt x="0" y="262"/>
                  </a:lnTo>
                  <a:lnTo>
                    <a:pt x="0" y="318"/>
                  </a:lnTo>
                  <a:lnTo>
                    <a:pt x="0" y="393"/>
                  </a:lnTo>
                  <a:lnTo>
                    <a:pt x="19" y="449"/>
                  </a:lnTo>
                  <a:lnTo>
                    <a:pt x="56" y="505"/>
                  </a:lnTo>
                  <a:lnTo>
                    <a:pt x="94" y="561"/>
                  </a:lnTo>
                  <a:lnTo>
                    <a:pt x="131" y="598"/>
                  </a:lnTo>
                  <a:lnTo>
                    <a:pt x="187" y="617"/>
                  </a:lnTo>
                  <a:lnTo>
                    <a:pt x="262" y="636"/>
                  </a:lnTo>
                  <a:lnTo>
                    <a:pt x="318" y="654"/>
                  </a:lnTo>
                  <a:lnTo>
                    <a:pt x="374" y="636"/>
                  </a:lnTo>
                  <a:lnTo>
                    <a:pt x="449" y="617"/>
                  </a:lnTo>
                  <a:lnTo>
                    <a:pt x="505" y="598"/>
                  </a:lnTo>
                  <a:lnTo>
                    <a:pt x="543" y="561"/>
                  </a:lnTo>
                  <a:lnTo>
                    <a:pt x="580" y="505"/>
                  </a:lnTo>
                  <a:lnTo>
                    <a:pt x="617" y="449"/>
                  </a:lnTo>
                  <a:lnTo>
                    <a:pt x="636" y="393"/>
                  </a:lnTo>
                  <a:lnTo>
                    <a:pt x="636" y="318"/>
                  </a:lnTo>
                  <a:lnTo>
                    <a:pt x="636" y="262"/>
                  </a:lnTo>
                  <a:lnTo>
                    <a:pt x="617" y="206"/>
                  </a:lnTo>
                  <a:lnTo>
                    <a:pt x="580" y="150"/>
                  </a:lnTo>
                  <a:lnTo>
                    <a:pt x="543" y="94"/>
                  </a:lnTo>
                  <a:lnTo>
                    <a:pt x="505" y="56"/>
                  </a:lnTo>
                  <a:lnTo>
                    <a:pt x="449" y="38"/>
                  </a:lnTo>
                  <a:lnTo>
                    <a:pt x="374" y="19"/>
                  </a:lnTo>
                  <a:lnTo>
                    <a:pt x="31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8" name="Google Shape;898;p28"/>
            <p:cNvSpPr/>
            <p:nvPr/>
          </p:nvSpPr>
          <p:spPr>
            <a:xfrm>
              <a:off x="5926700" y="3109175"/>
              <a:ext cx="15925" cy="16375"/>
            </a:xfrm>
            <a:custGeom>
              <a:rect b="b" l="l" r="r" t="t"/>
              <a:pathLst>
                <a:path extrusionOk="0" h="655" w="637">
                  <a:moveTo>
                    <a:pt x="318" y="0"/>
                  </a:moveTo>
                  <a:lnTo>
                    <a:pt x="262" y="19"/>
                  </a:lnTo>
                  <a:lnTo>
                    <a:pt x="187" y="38"/>
                  </a:lnTo>
                  <a:lnTo>
                    <a:pt x="150" y="56"/>
                  </a:lnTo>
                  <a:lnTo>
                    <a:pt x="94" y="94"/>
                  </a:lnTo>
                  <a:lnTo>
                    <a:pt x="56" y="150"/>
                  </a:lnTo>
                  <a:lnTo>
                    <a:pt x="19" y="206"/>
                  </a:lnTo>
                  <a:lnTo>
                    <a:pt x="0" y="262"/>
                  </a:lnTo>
                  <a:lnTo>
                    <a:pt x="0" y="318"/>
                  </a:lnTo>
                  <a:lnTo>
                    <a:pt x="0" y="393"/>
                  </a:lnTo>
                  <a:lnTo>
                    <a:pt x="19" y="449"/>
                  </a:lnTo>
                  <a:lnTo>
                    <a:pt x="56" y="505"/>
                  </a:lnTo>
                  <a:lnTo>
                    <a:pt x="94" y="561"/>
                  </a:lnTo>
                  <a:lnTo>
                    <a:pt x="150" y="598"/>
                  </a:lnTo>
                  <a:lnTo>
                    <a:pt x="187" y="617"/>
                  </a:lnTo>
                  <a:lnTo>
                    <a:pt x="262" y="636"/>
                  </a:lnTo>
                  <a:lnTo>
                    <a:pt x="318" y="654"/>
                  </a:lnTo>
                  <a:lnTo>
                    <a:pt x="393" y="636"/>
                  </a:lnTo>
                  <a:lnTo>
                    <a:pt x="449" y="617"/>
                  </a:lnTo>
                  <a:lnTo>
                    <a:pt x="505" y="598"/>
                  </a:lnTo>
                  <a:lnTo>
                    <a:pt x="543" y="561"/>
                  </a:lnTo>
                  <a:lnTo>
                    <a:pt x="580" y="505"/>
                  </a:lnTo>
                  <a:lnTo>
                    <a:pt x="617" y="449"/>
                  </a:lnTo>
                  <a:lnTo>
                    <a:pt x="636" y="393"/>
                  </a:lnTo>
                  <a:lnTo>
                    <a:pt x="636" y="318"/>
                  </a:lnTo>
                  <a:lnTo>
                    <a:pt x="636" y="262"/>
                  </a:lnTo>
                  <a:lnTo>
                    <a:pt x="617" y="206"/>
                  </a:lnTo>
                  <a:lnTo>
                    <a:pt x="580" y="150"/>
                  </a:lnTo>
                  <a:lnTo>
                    <a:pt x="543" y="94"/>
                  </a:lnTo>
                  <a:lnTo>
                    <a:pt x="505" y="56"/>
                  </a:lnTo>
                  <a:lnTo>
                    <a:pt x="449" y="38"/>
                  </a:lnTo>
                  <a:lnTo>
                    <a:pt x="393" y="19"/>
                  </a:lnTo>
                  <a:lnTo>
                    <a:pt x="31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99" name="Google Shape;899;p28"/>
          <p:cNvGrpSpPr/>
          <p:nvPr/>
        </p:nvGrpSpPr>
        <p:grpSpPr>
          <a:xfrm flipH="1" rot="5400000">
            <a:off x="-394761" y="3285195"/>
            <a:ext cx="1395033" cy="605506"/>
            <a:chOff x="3468800" y="239525"/>
            <a:chExt cx="843175" cy="365975"/>
          </a:xfrm>
        </p:grpSpPr>
        <p:sp>
          <p:nvSpPr>
            <p:cNvPr id="900" name="Google Shape;900;p28"/>
            <p:cNvSpPr/>
            <p:nvPr/>
          </p:nvSpPr>
          <p:spPr>
            <a:xfrm>
              <a:off x="3468800" y="576950"/>
              <a:ext cx="28550" cy="28550"/>
            </a:xfrm>
            <a:custGeom>
              <a:rect b="b" l="l" r="r" t="t"/>
              <a:pathLst>
                <a:path extrusionOk="0" fill="none" h="1142" w="1142">
                  <a:moveTo>
                    <a:pt x="1141" y="1141"/>
                  </a:moveTo>
                  <a:lnTo>
                    <a:pt x="1" y="1"/>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1" name="Google Shape;901;p28"/>
            <p:cNvSpPr/>
            <p:nvPr/>
          </p:nvSpPr>
          <p:spPr>
            <a:xfrm>
              <a:off x="3468800" y="510125"/>
              <a:ext cx="95850" cy="95375"/>
            </a:xfrm>
            <a:custGeom>
              <a:rect b="b" l="l" r="r" t="t"/>
              <a:pathLst>
                <a:path extrusionOk="0" fill="none" h="3815" w="3834">
                  <a:moveTo>
                    <a:pt x="1" y="0"/>
                  </a:moveTo>
                  <a:lnTo>
                    <a:pt x="3833" y="3814"/>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2" name="Google Shape;902;p28"/>
            <p:cNvSpPr/>
            <p:nvPr/>
          </p:nvSpPr>
          <p:spPr>
            <a:xfrm>
              <a:off x="3468800" y="442825"/>
              <a:ext cx="162675" cy="162675"/>
            </a:xfrm>
            <a:custGeom>
              <a:rect b="b" l="l" r="r" t="t"/>
              <a:pathLst>
                <a:path extrusionOk="0" fill="none" h="6507" w="6507">
                  <a:moveTo>
                    <a:pt x="1" y="0"/>
                  </a:moveTo>
                  <a:lnTo>
                    <a:pt x="6507" y="6506"/>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3" name="Google Shape;903;p28"/>
            <p:cNvSpPr/>
            <p:nvPr/>
          </p:nvSpPr>
          <p:spPr>
            <a:xfrm>
              <a:off x="3468800" y="375975"/>
              <a:ext cx="229975" cy="229525"/>
            </a:xfrm>
            <a:custGeom>
              <a:rect b="b" l="l" r="r" t="t"/>
              <a:pathLst>
                <a:path extrusionOk="0" fill="none" h="9181" w="9199">
                  <a:moveTo>
                    <a:pt x="1" y="1"/>
                  </a:moveTo>
                  <a:lnTo>
                    <a:pt x="9199" y="9180"/>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4" name="Google Shape;904;p28"/>
            <p:cNvSpPr/>
            <p:nvPr/>
          </p:nvSpPr>
          <p:spPr>
            <a:xfrm>
              <a:off x="3468800" y="308675"/>
              <a:ext cx="297275" cy="296825"/>
            </a:xfrm>
            <a:custGeom>
              <a:rect b="b" l="l" r="r" t="t"/>
              <a:pathLst>
                <a:path extrusionOk="0" fill="none" h="11873" w="11891">
                  <a:moveTo>
                    <a:pt x="1" y="1"/>
                  </a:moveTo>
                  <a:lnTo>
                    <a:pt x="11891" y="11872"/>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5" name="Google Shape;905;p28"/>
            <p:cNvSpPr/>
            <p:nvPr/>
          </p:nvSpPr>
          <p:spPr>
            <a:xfrm>
              <a:off x="3468800" y="241375"/>
              <a:ext cx="364125" cy="364125"/>
            </a:xfrm>
            <a:custGeom>
              <a:rect b="b" l="l" r="r" t="t"/>
              <a:pathLst>
                <a:path extrusionOk="0" fill="none" h="14565" w="14565">
                  <a:moveTo>
                    <a:pt x="1" y="1"/>
                  </a:moveTo>
                  <a:lnTo>
                    <a:pt x="14564" y="14564"/>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6" name="Google Shape;906;p28"/>
            <p:cNvSpPr/>
            <p:nvPr/>
          </p:nvSpPr>
          <p:spPr>
            <a:xfrm>
              <a:off x="3534250" y="239525"/>
              <a:ext cx="365975" cy="365975"/>
            </a:xfrm>
            <a:custGeom>
              <a:rect b="b" l="l" r="r" t="t"/>
              <a:pathLst>
                <a:path extrusionOk="0" fill="none" h="14639" w="14639">
                  <a:moveTo>
                    <a:pt x="0" y="0"/>
                  </a:moveTo>
                  <a:lnTo>
                    <a:pt x="14638" y="14638"/>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7" name="Google Shape;907;p28"/>
            <p:cNvSpPr/>
            <p:nvPr/>
          </p:nvSpPr>
          <p:spPr>
            <a:xfrm>
              <a:off x="3601075" y="239525"/>
              <a:ext cx="366450" cy="365975"/>
            </a:xfrm>
            <a:custGeom>
              <a:rect b="b" l="l" r="r" t="t"/>
              <a:pathLst>
                <a:path extrusionOk="0" fill="none" h="14639" w="14658">
                  <a:moveTo>
                    <a:pt x="0" y="0"/>
                  </a:moveTo>
                  <a:lnTo>
                    <a:pt x="14657" y="14638"/>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8" name="Google Shape;908;p28"/>
            <p:cNvSpPr/>
            <p:nvPr/>
          </p:nvSpPr>
          <p:spPr>
            <a:xfrm>
              <a:off x="3668375" y="239525"/>
              <a:ext cx="365975" cy="365975"/>
            </a:xfrm>
            <a:custGeom>
              <a:rect b="b" l="l" r="r" t="t"/>
              <a:pathLst>
                <a:path extrusionOk="0" fill="none" h="14639" w="14639">
                  <a:moveTo>
                    <a:pt x="1" y="0"/>
                  </a:moveTo>
                  <a:lnTo>
                    <a:pt x="14638" y="14638"/>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9" name="Google Shape;909;p28"/>
            <p:cNvSpPr/>
            <p:nvPr/>
          </p:nvSpPr>
          <p:spPr>
            <a:xfrm>
              <a:off x="3735200" y="239525"/>
              <a:ext cx="366450" cy="365975"/>
            </a:xfrm>
            <a:custGeom>
              <a:rect b="b" l="l" r="r" t="t"/>
              <a:pathLst>
                <a:path extrusionOk="0" fill="none" h="14639" w="14658">
                  <a:moveTo>
                    <a:pt x="1" y="0"/>
                  </a:moveTo>
                  <a:lnTo>
                    <a:pt x="14658" y="14638"/>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0" name="Google Shape;910;p28"/>
            <p:cNvSpPr/>
            <p:nvPr/>
          </p:nvSpPr>
          <p:spPr>
            <a:xfrm>
              <a:off x="3802500" y="239525"/>
              <a:ext cx="365975" cy="365975"/>
            </a:xfrm>
            <a:custGeom>
              <a:rect b="b" l="l" r="r" t="t"/>
              <a:pathLst>
                <a:path extrusionOk="0" fill="none" h="14639" w="14639">
                  <a:moveTo>
                    <a:pt x="1" y="0"/>
                  </a:moveTo>
                  <a:lnTo>
                    <a:pt x="14639" y="14638"/>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1" name="Google Shape;911;p28"/>
            <p:cNvSpPr/>
            <p:nvPr/>
          </p:nvSpPr>
          <p:spPr>
            <a:xfrm>
              <a:off x="3869800" y="239525"/>
              <a:ext cx="365975" cy="365975"/>
            </a:xfrm>
            <a:custGeom>
              <a:rect b="b" l="l" r="r" t="t"/>
              <a:pathLst>
                <a:path extrusionOk="0" fill="none" h="14639" w="14639">
                  <a:moveTo>
                    <a:pt x="1" y="0"/>
                  </a:moveTo>
                  <a:lnTo>
                    <a:pt x="14639" y="14638"/>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2" name="Google Shape;912;p28"/>
            <p:cNvSpPr/>
            <p:nvPr/>
          </p:nvSpPr>
          <p:spPr>
            <a:xfrm>
              <a:off x="3936650" y="239525"/>
              <a:ext cx="366425" cy="365975"/>
            </a:xfrm>
            <a:custGeom>
              <a:rect b="b" l="l" r="r" t="t"/>
              <a:pathLst>
                <a:path extrusionOk="0" fill="none" h="14639" w="14657">
                  <a:moveTo>
                    <a:pt x="0" y="0"/>
                  </a:moveTo>
                  <a:lnTo>
                    <a:pt x="14657" y="14638"/>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3" name="Google Shape;913;p28"/>
            <p:cNvSpPr/>
            <p:nvPr/>
          </p:nvSpPr>
          <p:spPr>
            <a:xfrm>
              <a:off x="4003950" y="239525"/>
              <a:ext cx="308025" cy="308000"/>
            </a:xfrm>
            <a:custGeom>
              <a:rect b="b" l="l" r="r" t="t"/>
              <a:pathLst>
                <a:path extrusionOk="0" fill="none" h="12320" w="12321">
                  <a:moveTo>
                    <a:pt x="0" y="0"/>
                  </a:moveTo>
                  <a:lnTo>
                    <a:pt x="12320" y="12320"/>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4" name="Google Shape;914;p28"/>
            <p:cNvSpPr/>
            <p:nvPr/>
          </p:nvSpPr>
          <p:spPr>
            <a:xfrm>
              <a:off x="4070775" y="239525"/>
              <a:ext cx="241200" cy="240700"/>
            </a:xfrm>
            <a:custGeom>
              <a:rect b="b" l="l" r="r" t="t"/>
              <a:pathLst>
                <a:path extrusionOk="0" fill="none" h="9628" w="9648">
                  <a:moveTo>
                    <a:pt x="1" y="0"/>
                  </a:moveTo>
                  <a:lnTo>
                    <a:pt x="9647" y="9628"/>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5" name="Google Shape;915;p28"/>
            <p:cNvSpPr/>
            <p:nvPr/>
          </p:nvSpPr>
          <p:spPr>
            <a:xfrm>
              <a:off x="4138075" y="239525"/>
              <a:ext cx="173900" cy="173875"/>
            </a:xfrm>
            <a:custGeom>
              <a:rect b="b" l="l" r="r" t="t"/>
              <a:pathLst>
                <a:path extrusionOk="0" fill="none" h="6955" w="6956">
                  <a:moveTo>
                    <a:pt x="1" y="0"/>
                  </a:moveTo>
                  <a:lnTo>
                    <a:pt x="6955" y="6955"/>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6" name="Google Shape;916;p28"/>
            <p:cNvSpPr/>
            <p:nvPr/>
          </p:nvSpPr>
          <p:spPr>
            <a:xfrm>
              <a:off x="4205375" y="239525"/>
              <a:ext cx="106600" cy="106575"/>
            </a:xfrm>
            <a:custGeom>
              <a:rect b="b" l="l" r="r" t="t"/>
              <a:pathLst>
                <a:path extrusionOk="0" fill="none" h="4263" w="4264">
                  <a:moveTo>
                    <a:pt x="1" y="0"/>
                  </a:moveTo>
                  <a:lnTo>
                    <a:pt x="4263" y="4262"/>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7" name="Google Shape;917;p28"/>
            <p:cNvSpPr/>
            <p:nvPr/>
          </p:nvSpPr>
          <p:spPr>
            <a:xfrm>
              <a:off x="4272225" y="239525"/>
              <a:ext cx="39750" cy="39275"/>
            </a:xfrm>
            <a:custGeom>
              <a:rect b="b" l="l" r="r" t="t"/>
              <a:pathLst>
                <a:path extrusionOk="0" fill="none" h="1571" w="1590">
                  <a:moveTo>
                    <a:pt x="0" y="0"/>
                  </a:moveTo>
                  <a:lnTo>
                    <a:pt x="1589" y="1570"/>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18" name="Google Shape;918;p28"/>
          <p:cNvGrpSpPr/>
          <p:nvPr/>
        </p:nvGrpSpPr>
        <p:grpSpPr>
          <a:xfrm flipH="1">
            <a:off x="11" y="1"/>
            <a:ext cx="535010" cy="535010"/>
            <a:chOff x="5807050" y="884950"/>
            <a:chExt cx="343550" cy="343550"/>
          </a:xfrm>
        </p:grpSpPr>
        <p:sp>
          <p:nvSpPr>
            <p:cNvPr id="919" name="Google Shape;919;p28"/>
            <p:cNvSpPr/>
            <p:nvPr/>
          </p:nvSpPr>
          <p:spPr>
            <a:xfrm>
              <a:off x="5807050" y="884950"/>
              <a:ext cx="29925" cy="29950"/>
            </a:xfrm>
            <a:custGeom>
              <a:rect b="b" l="l" r="r" t="t"/>
              <a:pathLst>
                <a:path extrusionOk="0" fill="none" h="1198" w="1197">
                  <a:moveTo>
                    <a:pt x="1" y="1197"/>
                  </a:moveTo>
                  <a:lnTo>
                    <a:pt x="1197" y="1"/>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0" name="Google Shape;920;p28"/>
            <p:cNvSpPr/>
            <p:nvPr/>
          </p:nvSpPr>
          <p:spPr>
            <a:xfrm>
              <a:off x="5807050" y="884950"/>
              <a:ext cx="108925" cy="108925"/>
            </a:xfrm>
            <a:custGeom>
              <a:rect b="b" l="l" r="r" t="t"/>
              <a:pathLst>
                <a:path extrusionOk="0" fill="none" h="4357" w="4357">
                  <a:moveTo>
                    <a:pt x="4356" y="1"/>
                  </a:moveTo>
                  <a:lnTo>
                    <a:pt x="1" y="4356"/>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1" name="Google Shape;921;p28"/>
            <p:cNvSpPr/>
            <p:nvPr/>
          </p:nvSpPr>
          <p:spPr>
            <a:xfrm>
              <a:off x="5807050" y="884950"/>
              <a:ext cx="187900" cy="187900"/>
            </a:xfrm>
            <a:custGeom>
              <a:rect b="b" l="l" r="r" t="t"/>
              <a:pathLst>
                <a:path extrusionOk="0" fill="none" h="7516" w="7516">
                  <a:moveTo>
                    <a:pt x="7516" y="1"/>
                  </a:moveTo>
                  <a:lnTo>
                    <a:pt x="1" y="7516"/>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2" name="Google Shape;922;p28"/>
            <p:cNvSpPr/>
            <p:nvPr/>
          </p:nvSpPr>
          <p:spPr>
            <a:xfrm>
              <a:off x="5807050" y="884950"/>
              <a:ext cx="266900" cy="266900"/>
            </a:xfrm>
            <a:custGeom>
              <a:rect b="b" l="l" r="r" t="t"/>
              <a:pathLst>
                <a:path extrusionOk="0" fill="none" h="10676" w="10676">
                  <a:moveTo>
                    <a:pt x="10675" y="1"/>
                  </a:moveTo>
                  <a:lnTo>
                    <a:pt x="1" y="10675"/>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3" name="Google Shape;923;p28"/>
            <p:cNvSpPr/>
            <p:nvPr/>
          </p:nvSpPr>
          <p:spPr>
            <a:xfrm>
              <a:off x="5809850" y="887750"/>
              <a:ext cx="340750" cy="340750"/>
            </a:xfrm>
            <a:custGeom>
              <a:rect b="b" l="l" r="r" t="t"/>
              <a:pathLst>
                <a:path extrusionOk="0" fill="none" h="13630" w="13630">
                  <a:moveTo>
                    <a:pt x="13629" y="1"/>
                  </a:moveTo>
                  <a:lnTo>
                    <a:pt x="1" y="13629"/>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4" name="Google Shape;924;p28"/>
            <p:cNvSpPr/>
            <p:nvPr/>
          </p:nvSpPr>
          <p:spPr>
            <a:xfrm>
              <a:off x="5888850" y="966750"/>
              <a:ext cx="261750" cy="261750"/>
            </a:xfrm>
            <a:custGeom>
              <a:rect b="b" l="l" r="r" t="t"/>
              <a:pathLst>
                <a:path extrusionOk="0" fill="none" h="10470" w="10470">
                  <a:moveTo>
                    <a:pt x="10469" y="0"/>
                  </a:moveTo>
                  <a:lnTo>
                    <a:pt x="0" y="10469"/>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5" name="Google Shape;925;p28"/>
            <p:cNvSpPr/>
            <p:nvPr/>
          </p:nvSpPr>
          <p:spPr>
            <a:xfrm>
              <a:off x="5967825" y="1045725"/>
              <a:ext cx="182775" cy="182775"/>
            </a:xfrm>
            <a:custGeom>
              <a:rect b="b" l="l" r="r" t="t"/>
              <a:pathLst>
                <a:path extrusionOk="0" fill="none" h="7311" w="7311">
                  <a:moveTo>
                    <a:pt x="7310" y="1"/>
                  </a:moveTo>
                  <a:lnTo>
                    <a:pt x="1" y="7310"/>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6" name="Google Shape;926;p28"/>
            <p:cNvSpPr/>
            <p:nvPr/>
          </p:nvSpPr>
          <p:spPr>
            <a:xfrm>
              <a:off x="6046800" y="1124725"/>
              <a:ext cx="103800" cy="103775"/>
            </a:xfrm>
            <a:custGeom>
              <a:rect b="b" l="l" r="r" t="t"/>
              <a:pathLst>
                <a:path extrusionOk="0" fill="none" h="4151" w="4152">
                  <a:moveTo>
                    <a:pt x="4151" y="0"/>
                  </a:moveTo>
                  <a:lnTo>
                    <a:pt x="1" y="4150"/>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7" name="Google Shape;927;p28"/>
            <p:cNvSpPr/>
            <p:nvPr/>
          </p:nvSpPr>
          <p:spPr>
            <a:xfrm>
              <a:off x="6126275" y="1204175"/>
              <a:ext cx="24325" cy="24325"/>
            </a:xfrm>
            <a:custGeom>
              <a:rect b="b" l="l" r="r" t="t"/>
              <a:pathLst>
                <a:path extrusionOk="0" fill="none" h="973" w="973">
                  <a:moveTo>
                    <a:pt x="972" y="0"/>
                  </a:moveTo>
                  <a:lnTo>
                    <a:pt x="0" y="972"/>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28" name="Shape 928"/>
        <p:cNvGrpSpPr/>
        <p:nvPr/>
      </p:nvGrpSpPr>
      <p:grpSpPr>
        <a:xfrm>
          <a:off x="0" y="0"/>
          <a:ext cx="0" cy="0"/>
          <a:chOff x="0" y="0"/>
          <a:chExt cx="0" cy="0"/>
        </a:xfrm>
      </p:grpSpPr>
      <p:sp>
        <p:nvSpPr>
          <p:cNvPr id="929" name="Google Shape;929;p29"/>
          <p:cNvSpPr/>
          <p:nvPr/>
        </p:nvSpPr>
        <p:spPr>
          <a:xfrm>
            <a:off x="0" y="4285475"/>
            <a:ext cx="9144000" cy="8580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grpSp>
        <p:nvGrpSpPr>
          <p:cNvPr id="930" name="Google Shape;930;p29"/>
          <p:cNvGrpSpPr/>
          <p:nvPr/>
        </p:nvGrpSpPr>
        <p:grpSpPr>
          <a:xfrm>
            <a:off x="3" y="-5"/>
            <a:ext cx="1395033" cy="605506"/>
            <a:chOff x="3468800" y="239525"/>
            <a:chExt cx="843175" cy="365975"/>
          </a:xfrm>
        </p:grpSpPr>
        <p:sp>
          <p:nvSpPr>
            <p:cNvPr id="931" name="Google Shape;931;p29"/>
            <p:cNvSpPr/>
            <p:nvPr/>
          </p:nvSpPr>
          <p:spPr>
            <a:xfrm>
              <a:off x="3468800" y="576950"/>
              <a:ext cx="28550" cy="28550"/>
            </a:xfrm>
            <a:custGeom>
              <a:rect b="b" l="l" r="r" t="t"/>
              <a:pathLst>
                <a:path extrusionOk="0" fill="none" h="1142" w="1142">
                  <a:moveTo>
                    <a:pt x="1141" y="1141"/>
                  </a:moveTo>
                  <a:lnTo>
                    <a:pt x="1" y="1"/>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2" name="Google Shape;932;p29"/>
            <p:cNvSpPr/>
            <p:nvPr/>
          </p:nvSpPr>
          <p:spPr>
            <a:xfrm>
              <a:off x="3468800" y="510125"/>
              <a:ext cx="95850" cy="95375"/>
            </a:xfrm>
            <a:custGeom>
              <a:rect b="b" l="l" r="r" t="t"/>
              <a:pathLst>
                <a:path extrusionOk="0" fill="none" h="3815" w="3834">
                  <a:moveTo>
                    <a:pt x="1" y="0"/>
                  </a:moveTo>
                  <a:lnTo>
                    <a:pt x="3833" y="3814"/>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3" name="Google Shape;933;p29"/>
            <p:cNvSpPr/>
            <p:nvPr/>
          </p:nvSpPr>
          <p:spPr>
            <a:xfrm>
              <a:off x="3468800" y="442825"/>
              <a:ext cx="162675" cy="162675"/>
            </a:xfrm>
            <a:custGeom>
              <a:rect b="b" l="l" r="r" t="t"/>
              <a:pathLst>
                <a:path extrusionOk="0" fill="none" h="6507" w="6507">
                  <a:moveTo>
                    <a:pt x="1" y="0"/>
                  </a:moveTo>
                  <a:lnTo>
                    <a:pt x="6507" y="6506"/>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4" name="Google Shape;934;p29"/>
            <p:cNvSpPr/>
            <p:nvPr/>
          </p:nvSpPr>
          <p:spPr>
            <a:xfrm>
              <a:off x="3468800" y="375975"/>
              <a:ext cx="229975" cy="229525"/>
            </a:xfrm>
            <a:custGeom>
              <a:rect b="b" l="l" r="r" t="t"/>
              <a:pathLst>
                <a:path extrusionOk="0" fill="none" h="9181" w="9199">
                  <a:moveTo>
                    <a:pt x="1" y="1"/>
                  </a:moveTo>
                  <a:lnTo>
                    <a:pt x="9199" y="9180"/>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5" name="Google Shape;935;p29"/>
            <p:cNvSpPr/>
            <p:nvPr/>
          </p:nvSpPr>
          <p:spPr>
            <a:xfrm>
              <a:off x="3468800" y="308675"/>
              <a:ext cx="297275" cy="296825"/>
            </a:xfrm>
            <a:custGeom>
              <a:rect b="b" l="l" r="r" t="t"/>
              <a:pathLst>
                <a:path extrusionOk="0" fill="none" h="11873" w="11891">
                  <a:moveTo>
                    <a:pt x="1" y="1"/>
                  </a:moveTo>
                  <a:lnTo>
                    <a:pt x="11891" y="11872"/>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6" name="Google Shape;936;p29"/>
            <p:cNvSpPr/>
            <p:nvPr/>
          </p:nvSpPr>
          <p:spPr>
            <a:xfrm>
              <a:off x="3468800" y="241375"/>
              <a:ext cx="364125" cy="364125"/>
            </a:xfrm>
            <a:custGeom>
              <a:rect b="b" l="l" r="r" t="t"/>
              <a:pathLst>
                <a:path extrusionOk="0" fill="none" h="14565" w="14565">
                  <a:moveTo>
                    <a:pt x="1" y="1"/>
                  </a:moveTo>
                  <a:lnTo>
                    <a:pt x="14564" y="14564"/>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7" name="Google Shape;937;p29"/>
            <p:cNvSpPr/>
            <p:nvPr/>
          </p:nvSpPr>
          <p:spPr>
            <a:xfrm>
              <a:off x="3534250" y="239525"/>
              <a:ext cx="365975" cy="365975"/>
            </a:xfrm>
            <a:custGeom>
              <a:rect b="b" l="l" r="r" t="t"/>
              <a:pathLst>
                <a:path extrusionOk="0" fill="none" h="14639" w="14639">
                  <a:moveTo>
                    <a:pt x="0" y="0"/>
                  </a:moveTo>
                  <a:lnTo>
                    <a:pt x="14638" y="14638"/>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8" name="Google Shape;938;p29"/>
            <p:cNvSpPr/>
            <p:nvPr/>
          </p:nvSpPr>
          <p:spPr>
            <a:xfrm>
              <a:off x="3601075" y="239525"/>
              <a:ext cx="366450" cy="365975"/>
            </a:xfrm>
            <a:custGeom>
              <a:rect b="b" l="l" r="r" t="t"/>
              <a:pathLst>
                <a:path extrusionOk="0" fill="none" h="14639" w="14658">
                  <a:moveTo>
                    <a:pt x="0" y="0"/>
                  </a:moveTo>
                  <a:lnTo>
                    <a:pt x="14657" y="14638"/>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9" name="Google Shape;939;p29"/>
            <p:cNvSpPr/>
            <p:nvPr/>
          </p:nvSpPr>
          <p:spPr>
            <a:xfrm>
              <a:off x="3668375" y="239525"/>
              <a:ext cx="365975" cy="365975"/>
            </a:xfrm>
            <a:custGeom>
              <a:rect b="b" l="l" r="r" t="t"/>
              <a:pathLst>
                <a:path extrusionOk="0" fill="none" h="14639" w="14639">
                  <a:moveTo>
                    <a:pt x="1" y="0"/>
                  </a:moveTo>
                  <a:lnTo>
                    <a:pt x="14638" y="14638"/>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0" name="Google Shape;940;p29"/>
            <p:cNvSpPr/>
            <p:nvPr/>
          </p:nvSpPr>
          <p:spPr>
            <a:xfrm>
              <a:off x="3735200" y="239525"/>
              <a:ext cx="366450" cy="365975"/>
            </a:xfrm>
            <a:custGeom>
              <a:rect b="b" l="l" r="r" t="t"/>
              <a:pathLst>
                <a:path extrusionOk="0" fill="none" h="14639" w="14658">
                  <a:moveTo>
                    <a:pt x="1" y="0"/>
                  </a:moveTo>
                  <a:lnTo>
                    <a:pt x="14658" y="14638"/>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1" name="Google Shape;941;p29"/>
            <p:cNvSpPr/>
            <p:nvPr/>
          </p:nvSpPr>
          <p:spPr>
            <a:xfrm>
              <a:off x="3802500" y="239525"/>
              <a:ext cx="365975" cy="365975"/>
            </a:xfrm>
            <a:custGeom>
              <a:rect b="b" l="l" r="r" t="t"/>
              <a:pathLst>
                <a:path extrusionOk="0" fill="none" h="14639" w="14639">
                  <a:moveTo>
                    <a:pt x="1" y="0"/>
                  </a:moveTo>
                  <a:lnTo>
                    <a:pt x="14639" y="14638"/>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2" name="Google Shape;942;p29"/>
            <p:cNvSpPr/>
            <p:nvPr/>
          </p:nvSpPr>
          <p:spPr>
            <a:xfrm>
              <a:off x="3869800" y="239525"/>
              <a:ext cx="365975" cy="365975"/>
            </a:xfrm>
            <a:custGeom>
              <a:rect b="b" l="l" r="r" t="t"/>
              <a:pathLst>
                <a:path extrusionOk="0" fill="none" h="14639" w="14639">
                  <a:moveTo>
                    <a:pt x="1" y="0"/>
                  </a:moveTo>
                  <a:lnTo>
                    <a:pt x="14639" y="14638"/>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3" name="Google Shape;943;p29"/>
            <p:cNvSpPr/>
            <p:nvPr/>
          </p:nvSpPr>
          <p:spPr>
            <a:xfrm>
              <a:off x="3936650" y="239525"/>
              <a:ext cx="366425" cy="365975"/>
            </a:xfrm>
            <a:custGeom>
              <a:rect b="b" l="l" r="r" t="t"/>
              <a:pathLst>
                <a:path extrusionOk="0" fill="none" h="14639" w="14657">
                  <a:moveTo>
                    <a:pt x="0" y="0"/>
                  </a:moveTo>
                  <a:lnTo>
                    <a:pt x="14657" y="14638"/>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4" name="Google Shape;944;p29"/>
            <p:cNvSpPr/>
            <p:nvPr/>
          </p:nvSpPr>
          <p:spPr>
            <a:xfrm>
              <a:off x="4003950" y="239525"/>
              <a:ext cx="308025" cy="308000"/>
            </a:xfrm>
            <a:custGeom>
              <a:rect b="b" l="l" r="r" t="t"/>
              <a:pathLst>
                <a:path extrusionOk="0" fill="none" h="12320" w="12321">
                  <a:moveTo>
                    <a:pt x="0" y="0"/>
                  </a:moveTo>
                  <a:lnTo>
                    <a:pt x="12320" y="12320"/>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5" name="Google Shape;945;p29"/>
            <p:cNvSpPr/>
            <p:nvPr/>
          </p:nvSpPr>
          <p:spPr>
            <a:xfrm>
              <a:off x="4070775" y="239525"/>
              <a:ext cx="241200" cy="240700"/>
            </a:xfrm>
            <a:custGeom>
              <a:rect b="b" l="l" r="r" t="t"/>
              <a:pathLst>
                <a:path extrusionOk="0" fill="none" h="9628" w="9648">
                  <a:moveTo>
                    <a:pt x="1" y="0"/>
                  </a:moveTo>
                  <a:lnTo>
                    <a:pt x="9647" y="9628"/>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6" name="Google Shape;946;p29"/>
            <p:cNvSpPr/>
            <p:nvPr/>
          </p:nvSpPr>
          <p:spPr>
            <a:xfrm>
              <a:off x="4138075" y="239525"/>
              <a:ext cx="173900" cy="173875"/>
            </a:xfrm>
            <a:custGeom>
              <a:rect b="b" l="l" r="r" t="t"/>
              <a:pathLst>
                <a:path extrusionOk="0" fill="none" h="6955" w="6956">
                  <a:moveTo>
                    <a:pt x="1" y="0"/>
                  </a:moveTo>
                  <a:lnTo>
                    <a:pt x="6955" y="6955"/>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7" name="Google Shape;947;p29"/>
            <p:cNvSpPr/>
            <p:nvPr/>
          </p:nvSpPr>
          <p:spPr>
            <a:xfrm>
              <a:off x="4205375" y="239525"/>
              <a:ext cx="106600" cy="106575"/>
            </a:xfrm>
            <a:custGeom>
              <a:rect b="b" l="l" r="r" t="t"/>
              <a:pathLst>
                <a:path extrusionOk="0" fill="none" h="4263" w="4264">
                  <a:moveTo>
                    <a:pt x="1" y="0"/>
                  </a:moveTo>
                  <a:lnTo>
                    <a:pt x="4263" y="4262"/>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8" name="Google Shape;948;p29"/>
            <p:cNvSpPr/>
            <p:nvPr/>
          </p:nvSpPr>
          <p:spPr>
            <a:xfrm>
              <a:off x="4272225" y="239525"/>
              <a:ext cx="39750" cy="39275"/>
            </a:xfrm>
            <a:custGeom>
              <a:rect b="b" l="l" r="r" t="t"/>
              <a:pathLst>
                <a:path extrusionOk="0" fill="none" h="1571" w="1590">
                  <a:moveTo>
                    <a:pt x="0" y="0"/>
                  </a:moveTo>
                  <a:lnTo>
                    <a:pt x="1589" y="1570"/>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49" name="Google Shape;949;p29"/>
          <p:cNvGrpSpPr/>
          <p:nvPr/>
        </p:nvGrpSpPr>
        <p:grpSpPr>
          <a:xfrm rot="-5400000">
            <a:off x="-183947" y="3568991"/>
            <a:ext cx="1067170" cy="206374"/>
            <a:chOff x="5589725" y="3057300"/>
            <a:chExt cx="352900" cy="68250"/>
          </a:xfrm>
        </p:grpSpPr>
        <p:sp>
          <p:nvSpPr>
            <p:cNvPr id="950" name="Google Shape;950;p29"/>
            <p:cNvSpPr/>
            <p:nvPr/>
          </p:nvSpPr>
          <p:spPr>
            <a:xfrm>
              <a:off x="5589725" y="3057300"/>
              <a:ext cx="16375" cy="15900"/>
            </a:xfrm>
            <a:custGeom>
              <a:rect b="b" l="l" r="r" t="t"/>
              <a:pathLst>
                <a:path extrusionOk="0" h="636" w="655">
                  <a:moveTo>
                    <a:pt x="262" y="0"/>
                  </a:moveTo>
                  <a:lnTo>
                    <a:pt x="206" y="19"/>
                  </a:lnTo>
                  <a:lnTo>
                    <a:pt x="150" y="56"/>
                  </a:lnTo>
                  <a:lnTo>
                    <a:pt x="94" y="94"/>
                  </a:lnTo>
                  <a:lnTo>
                    <a:pt x="57" y="150"/>
                  </a:lnTo>
                  <a:lnTo>
                    <a:pt x="38" y="187"/>
                  </a:lnTo>
                  <a:lnTo>
                    <a:pt x="19" y="262"/>
                  </a:lnTo>
                  <a:lnTo>
                    <a:pt x="1" y="318"/>
                  </a:lnTo>
                  <a:lnTo>
                    <a:pt x="19" y="393"/>
                  </a:lnTo>
                  <a:lnTo>
                    <a:pt x="38" y="449"/>
                  </a:lnTo>
                  <a:lnTo>
                    <a:pt x="57" y="505"/>
                  </a:lnTo>
                  <a:lnTo>
                    <a:pt x="94" y="542"/>
                  </a:lnTo>
                  <a:lnTo>
                    <a:pt x="150" y="580"/>
                  </a:lnTo>
                  <a:lnTo>
                    <a:pt x="206" y="617"/>
                  </a:lnTo>
                  <a:lnTo>
                    <a:pt x="262" y="636"/>
                  </a:lnTo>
                  <a:lnTo>
                    <a:pt x="393" y="636"/>
                  </a:lnTo>
                  <a:lnTo>
                    <a:pt x="449" y="617"/>
                  </a:lnTo>
                  <a:lnTo>
                    <a:pt x="505" y="580"/>
                  </a:lnTo>
                  <a:lnTo>
                    <a:pt x="561" y="542"/>
                  </a:lnTo>
                  <a:lnTo>
                    <a:pt x="599" y="505"/>
                  </a:lnTo>
                  <a:lnTo>
                    <a:pt x="617" y="449"/>
                  </a:lnTo>
                  <a:lnTo>
                    <a:pt x="636" y="393"/>
                  </a:lnTo>
                  <a:lnTo>
                    <a:pt x="655" y="318"/>
                  </a:lnTo>
                  <a:lnTo>
                    <a:pt x="636" y="262"/>
                  </a:lnTo>
                  <a:lnTo>
                    <a:pt x="617" y="187"/>
                  </a:lnTo>
                  <a:lnTo>
                    <a:pt x="599" y="150"/>
                  </a:lnTo>
                  <a:lnTo>
                    <a:pt x="561" y="94"/>
                  </a:lnTo>
                  <a:lnTo>
                    <a:pt x="505" y="56"/>
                  </a:lnTo>
                  <a:lnTo>
                    <a:pt x="449" y="19"/>
                  </a:lnTo>
                  <a:lnTo>
                    <a:pt x="39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1" name="Google Shape;951;p29"/>
            <p:cNvSpPr/>
            <p:nvPr/>
          </p:nvSpPr>
          <p:spPr>
            <a:xfrm>
              <a:off x="5657025" y="3057300"/>
              <a:ext cx="16375" cy="15900"/>
            </a:xfrm>
            <a:custGeom>
              <a:rect b="b" l="l" r="r" t="t"/>
              <a:pathLst>
                <a:path extrusionOk="0" h="636" w="655">
                  <a:moveTo>
                    <a:pt x="262" y="0"/>
                  </a:moveTo>
                  <a:lnTo>
                    <a:pt x="206" y="19"/>
                  </a:lnTo>
                  <a:lnTo>
                    <a:pt x="150" y="56"/>
                  </a:lnTo>
                  <a:lnTo>
                    <a:pt x="94" y="94"/>
                  </a:lnTo>
                  <a:lnTo>
                    <a:pt x="57" y="150"/>
                  </a:lnTo>
                  <a:lnTo>
                    <a:pt x="38" y="187"/>
                  </a:lnTo>
                  <a:lnTo>
                    <a:pt x="19" y="262"/>
                  </a:lnTo>
                  <a:lnTo>
                    <a:pt x="1" y="318"/>
                  </a:lnTo>
                  <a:lnTo>
                    <a:pt x="19" y="393"/>
                  </a:lnTo>
                  <a:lnTo>
                    <a:pt x="38" y="449"/>
                  </a:lnTo>
                  <a:lnTo>
                    <a:pt x="57" y="505"/>
                  </a:lnTo>
                  <a:lnTo>
                    <a:pt x="94" y="542"/>
                  </a:lnTo>
                  <a:lnTo>
                    <a:pt x="150" y="580"/>
                  </a:lnTo>
                  <a:lnTo>
                    <a:pt x="206" y="617"/>
                  </a:lnTo>
                  <a:lnTo>
                    <a:pt x="262" y="636"/>
                  </a:lnTo>
                  <a:lnTo>
                    <a:pt x="393" y="636"/>
                  </a:lnTo>
                  <a:lnTo>
                    <a:pt x="449" y="617"/>
                  </a:lnTo>
                  <a:lnTo>
                    <a:pt x="505" y="580"/>
                  </a:lnTo>
                  <a:lnTo>
                    <a:pt x="561" y="542"/>
                  </a:lnTo>
                  <a:lnTo>
                    <a:pt x="599" y="505"/>
                  </a:lnTo>
                  <a:lnTo>
                    <a:pt x="617" y="449"/>
                  </a:lnTo>
                  <a:lnTo>
                    <a:pt x="636" y="393"/>
                  </a:lnTo>
                  <a:lnTo>
                    <a:pt x="655" y="318"/>
                  </a:lnTo>
                  <a:lnTo>
                    <a:pt x="636" y="262"/>
                  </a:lnTo>
                  <a:lnTo>
                    <a:pt x="617" y="187"/>
                  </a:lnTo>
                  <a:lnTo>
                    <a:pt x="599" y="150"/>
                  </a:lnTo>
                  <a:lnTo>
                    <a:pt x="561" y="94"/>
                  </a:lnTo>
                  <a:lnTo>
                    <a:pt x="505" y="56"/>
                  </a:lnTo>
                  <a:lnTo>
                    <a:pt x="449" y="19"/>
                  </a:lnTo>
                  <a:lnTo>
                    <a:pt x="39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2" name="Google Shape;952;p29"/>
            <p:cNvSpPr/>
            <p:nvPr/>
          </p:nvSpPr>
          <p:spPr>
            <a:xfrm>
              <a:off x="5724800" y="3057300"/>
              <a:ext cx="15900" cy="15900"/>
            </a:xfrm>
            <a:custGeom>
              <a:rect b="b" l="l" r="r" t="t"/>
              <a:pathLst>
                <a:path extrusionOk="0" h="636" w="636">
                  <a:moveTo>
                    <a:pt x="243" y="0"/>
                  </a:moveTo>
                  <a:lnTo>
                    <a:pt x="187" y="19"/>
                  </a:lnTo>
                  <a:lnTo>
                    <a:pt x="131" y="56"/>
                  </a:lnTo>
                  <a:lnTo>
                    <a:pt x="94" y="94"/>
                  </a:lnTo>
                  <a:lnTo>
                    <a:pt x="56" y="150"/>
                  </a:lnTo>
                  <a:lnTo>
                    <a:pt x="19" y="187"/>
                  </a:lnTo>
                  <a:lnTo>
                    <a:pt x="0" y="262"/>
                  </a:lnTo>
                  <a:lnTo>
                    <a:pt x="0" y="318"/>
                  </a:lnTo>
                  <a:lnTo>
                    <a:pt x="0" y="393"/>
                  </a:lnTo>
                  <a:lnTo>
                    <a:pt x="19" y="449"/>
                  </a:lnTo>
                  <a:lnTo>
                    <a:pt x="56" y="505"/>
                  </a:lnTo>
                  <a:lnTo>
                    <a:pt x="94" y="542"/>
                  </a:lnTo>
                  <a:lnTo>
                    <a:pt x="131" y="580"/>
                  </a:lnTo>
                  <a:lnTo>
                    <a:pt x="187" y="617"/>
                  </a:lnTo>
                  <a:lnTo>
                    <a:pt x="243" y="636"/>
                  </a:lnTo>
                  <a:lnTo>
                    <a:pt x="374" y="636"/>
                  </a:lnTo>
                  <a:lnTo>
                    <a:pt x="430" y="617"/>
                  </a:lnTo>
                  <a:lnTo>
                    <a:pt x="486" y="580"/>
                  </a:lnTo>
                  <a:lnTo>
                    <a:pt x="542" y="542"/>
                  </a:lnTo>
                  <a:lnTo>
                    <a:pt x="580" y="505"/>
                  </a:lnTo>
                  <a:lnTo>
                    <a:pt x="617" y="449"/>
                  </a:lnTo>
                  <a:lnTo>
                    <a:pt x="636" y="393"/>
                  </a:lnTo>
                  <a:lnTo>
                    <a:pt x="636" y="318"/>
                  </a:lnTo>
                  <a:lnTo>
                    <a:pt x="636" y="262"/>
                  </a:lnTo>
                  <a:lnTo>
                    <a:pt x="617" y="187"/>
                  </a:lnTo>
                  <a:lnTo>
                    <a:pt x="580" y="150"/>
                  </a:lnTo>
                  <a:lnTo>
                    <a:pt x="542" y="94"/>
                  </a:lnTo>
                  <a:lnTo>
                    <a:pt x="486" y="56"/>
                  </a:lnTo>
                  <a:lnTo>
                    <a:pt x="430" y="19"/>
                  </a:lnTo>
                  <a:lnTo>
                    <a:pt x="37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3" name="Google Shape;953;p29"/>
            <p:cNvSpPr/>
            <p:nvPr/>
          </p:nvSpPr>
          <p:spPr>
            <a:xfrm>
              <a:off x="5792100" y="3057300"/>
              <a:ext cx="15900" cy="15900"/>
            </a:xfrm>
            <a:custGeom>
              <a:rect b="b" l="l" r="r" t="t"/>
              <a:pathLst>
                <a:path extrusionOk="0" h="636" w="636">
                  <a:moveTo>
                    <a:pt x="243" y="0"/>
                  </a:moveTo>
                  <a:lnTo>
                    <a:pt x="187" y="19"/>
                  </a:lnTo>
                  <a:lnTo>
                    <a:pt x="131" y="56"/>
                  </a:lnTo>
                  <a:lnTo>
                    <a:pt x="94" y="94"/>
                  </a:lnTo>
                  <a:lnTo>
                    <a:pt x="56" y="150"/>
                  </a:lnTo>
                  <a:lnTo>
                    <a:pt x="19" y="187"/>
                  </a:lnTo>
                  <a:lnTo>
                    <a:pt x="0" y="262"/>
                  </a:lnTo>
                  <a:lnTo>
                    <a:pt x="0" y="318"/>
                  </a:lnTo>
                  <a:lnTo>
                    <a:pt x="0" y="393"/>
                  </a:lnTo>
                  <a:lnTo>
                    <a:pt x="19" y="449"/>
                  </a:lnTo>
                  <a:lnTo>
                    <a:pt x="56" y="505"/>
                  </a:lnTo>
                  <a:lnTo>
                    <a:pt x="94" y="542"/>
                  </a:lnTo>
                  <a:lnTo>
                    <a:pt x="131" y="580"/>
                  </a:lnTo>
                  <a:lnTo>
                    <a:pt x="187" y="617"/>
                  </a:lnTo>
                  <a:lnTo>
                    <a:pt x="243" y="636"/>
                  </a:lnTo>
                  <a:lnTo>
                    <a:pt x="374" y="636"/>
                  </a:lnTo>
                  <a:lnTo>
                    <a:pt x="449" y="617"/>
                  </a:lnTo>
                  <a:lnTo>
                    <a:pt x="486" y="580"/>
                  </a:lnTo>
                  <a:lnTo>
                    <a:pt x="542" y="542"/>
                  </a:lnTo>
                  <a:lnTo>
                    <a:pt x="580" y="505"/>
                  </a:lnTo>
                  <a:lnTo>
                    <a:pt x="617" y="449"/>
                  </a:lnTo>
                  <a:lnTo>
                    <a:pt x="636" y="393"/>
                  </a:lnTo>
                  <a:lnTo>
                    <a:pt x="636" y="318"/>
                  </a:lnTo>
                  <a:lnTo>
                    <a:pt x="636" y="262"/>
                  </a:lnTo>
                  <a:lnTo>
                    <a:pt x="617" y="187"/>
                  </a:lnTo>
                  <a:lnTo>
                    <a:pt x="580" y="150"/>
                  </a:lnTo>
                  <a:lnTo>
                    <a:pt x="542" y="94"/>
                  </a:lnTo>
                  <a:lnTo>
                    <a:pt x="486" y="56"/>
                  </a:lnTo>
                  <a:lnTo>
                    <a:pt x="449" y="19"/>
                  </a:lnTo>
                  <a:lnTo>
                    <a:pt x="37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4" name="Google Shape;954;p29"/>
            <p:cNvSpPr/>
            <p:nvPr/>
          </p:nvSpPr>
          <p:spPr>
            <a:xfrm>
              <a:off x="5859400" y="3057300"/>
              <a:ext cx="15900" cy="15900"/>
            </a:xfrm>
            <a:custGeom>
              <a:rect b="b" l="l" r="r" t="t"/>
              <a:pathLst>
                <a:path extrusionOk="0" h="636" w="636">
                  <a:moveTo>
                    <a:pt x="262" y="0"/>
                  </a:moveTo>
                  <a:lnTo>
                    <a:pt x="187" y="19"/>
                  </a:lnTo>
                  <a:lnTo>
                    <a:pt x="131" y="56"/>
                  </a:lnTo>
                  <a:lnTo>
                    <a:pt x="94" y="94"/>
                  </a:lnTo>
                  <a:lnTo>
                    <a:pt x="56" y="150"/>
                  </a:lnTo>
                  <a:lnTo>
                    <a:pt x="19" y="187"/>
                  </a:lnTo>
                  <a:lnTo>
                    <a:pt x="0" y="262"/>
                  </a:lnTo>
                  <a:lnTo>
                    <a:pt x="0" y="318"/>
                  </a:lnTo>
                  <a:lnTo>
                    <a:pt x="0" y="393"/>
                  </a:lnTo>
                  <a:lnTo>
                    <a:pt x="19" y="449"/>
                  </a:lnTo>
                  <a:lnTo>
                    <a:pt x="56" y="505"/>
                  </a:lnTo>
                  <a:lnTo>
                    <a:pt x="94" y="542"/>
                  </a:lnTo>
                  <a:lnTo>
                    <a:pt x="131" y="580"/>
                  </a:lnTo>
                  <a:lnTo>
                    <a:pt x="187" y="617"/>
                  </a:lnTo>
                  <a:lnTo>
                    <a:pt x="262" y="636"/>
                  </a:lnTo>
                  <a:lnTo>
                    <a:pt x="374" y="636"/>
                  </a:lnTo>
                  <a:lnTo>
                    <a:pt x="449" y="617"/>
                  </a:lnTo>
                  <a:lnTo>
                    <a:pt x="505" y="580"/>
                  </a:lnTo>
                  <a:lnTo>
                    <a:pt x="543" y="542"/>
                  </a:lnTo>
                  <a:lnTo>
                    <a:pt x="580" y="505"/>
                  </a:lnTo>
                  <a:lnTo>
                    <a:pt x="617" y="449"/>
                  </a:lnTo>
                  <a:lnTo>
                    <a:pt x="636" y="393"/>
                  </a:lnTo>
                  <a:lnTo>
                    <a:pt x="636" y="318"/>
                  </a:lnTo>
                  <a:lnTo>
                    <a:pt x="636" y="262"/>
                  </a:lnTo>
                  <a:lnTo>
                    <a:pt x="617" y="187"/>
                  </a:lnTo>
                  <a:lnTo>
                    <a:pt x="580" y="150"/>
                  </a:lnTo>
                  <a:lnTo>
                    <a:pt x="543" y="94"/>
                  </a:lnTo>
                  <a:lnTo>
                    <a:pt x="505" y="56"/>
                  </a:lnTo>
                  <a:lnTo>
                    <a:pt x="449" y="19"/>
                  </a:lnTo>
                  <a:lnTo>
                    <a:pt x="37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5" name="Google Shape;955;p29"/>
            <p:cNvSpPr/>
            <p:nvPr/>
          </p:nvSpPr>
          <p:spPr>
            <a:xfrm>
              <a:off x="5926700" y="3057300"/>
              <a:ext cx="15925" cy="15900"/>
            </a:xfrm>
            <a:custGeom>
              <a:rect b="b" l="l" r="r" t="t"/>
              <a:pathLst>
                <a:path extrusionOk="0" h="636" w="637">
                  <a:moveTo>
                    <a:pt x="262" y="0"/>
                  </a:moveTo>
                  <a:lnTo>
                    <a:pt x="187" y="19"/>
                  </a:lnTo>
                  <a:lnTo>
                    <a:pt x="150" y="56"/>
                  </a:lnTo>
                  <a:lnTo>
                    <a:pt x="94" y="94"/>
                  </a:lnTo>
                  <a:lnTo>
                    <a:pt x="56" y="150"/>
                  </a:lnTo>
                  <a:lnTo>
                    <a:pt x="19" y="187"/>
                  </a:lnTo>
                  <a:lnTo>
                    <a:pt x="0" y="262"/>
                  </a:lnTo>
                  <a:lnTo>
                    <a:pt x="0" y="318"/>
                  </a:lnTo>
                  <a:lnTo>
                    <a:pt x="0" y="393"/>
                  </a:lnTo>
                  <a:lnTo>
                    <a:pt x="19" y="449"/>
                  </a:lnTo>
                  <a:lnTo>
                    <a:pt x="56" y="505"/>
                  </a:lnTo>
                  <a:lnTo>
                    <a:pt x="94" y="542"/>
                  </a:lnTo>
                  <a:lnTo>
                    <a:pt x="150" y="580"/>
                  </a:lnTo>
                  <a:lnTo>
                    <a:pt x="187" y="617"/>
                  </a:lnTo>
                  <a:lnTo>
                    <a:pt x="262" y="636"/>
                  </a:lnTo>
                  <a:lnTo>
                    <a:pt x="393" y="636"/>
                  </a:lnTo>
                  <a:lnTo>
                    <a:pt x="449" y="617"/>
                  </a:lnTo>
                  <a:lnTo>
                    <a:pt x="505" y="580"/>
                  </a:lnTo>
                  <a:lnTo>
                    <a:pt x="543" y="542"/>
                  </a:lnTo>
                  <a:lnTo>
                    <a:pt x="580" y="505"/>
                  </a:lnTo>
                  <a:lnTo>
                    <a:pt x="617" y="449"/>
                  </a:lnTo>
                  <a:lnTo>
                    <a:pt x="636" y="393"/>
                  </a:lnTo>
                  <a:lnTo>
                    <a:pt x="636" y="318"/>
                  </a:lnTo>
                  <a:lnTo>
                    <a:pt x="636" y="262"/>
                  </a:lnTo>
                  <a:lnTo>
                    <a:pt x="617" y="187"/>
                  </a:lnTo>
                  <a:lnTo>
                    <a:pt x="580" y="150"/>
                  </a:lnTo>
                  <a:lnTo>
                    <a:pt x="543" y="94"/>
                  </a:lnTo>
                  <a:lnTo>
                    <a:pt x="505" y="56"/>
                  </a:lnTo>
                  <a:lnTo>
                    <a:pt x="449" y="19"/>
                  </a:lnTo>
                  <a:lnTo>
                    <a:pt x="39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6" name="Google Shape;956;p29"/>
            <p:cNvSpPr/>
            <p:nvPr/>
          </p:nvSpPr>
          <p:spPr>
            <a:xfrm>
              <a:off x="5589725" y="3109175"/>
              <a:ext cx="16375" cy="16375"/>
            </a:xfrm>
            <a:custGeom>
              <a:rect b="b" l="l" r="r" t="t"/>
              <a:pathLst>
                <a:path extrusionOk="0" h="655" w="655">
                  <a:moveTo>
                    <a:pt x="318" y="0"/>
                  </a:moveTo>
                  <a:lnTo>
                    <a:pt x="262" y="19"/>
                  </a:lnTo>
                  <a:lnTo>
                    <a:pt x="206" y="38"/>
                  </a:lnTo>
                  <a:lnTo>
                    <a:pt x="150" y="56"/>
                  </a:lnTo>
                  <a:lnTo>
                    <a:pt x="94" y="94"/>
                  </a:lnTo>
                  <a:lnTo>
                    <a:pt x="57" y="150"/>
                  </a:lnTo>
                  <a:lnTo>
                    <a:pt x="38" y="206"/>
                  </a:lnTo>
                  <a:lnTo>
                    <a:pt x="19" y="262"/>
                  </a:lnTo>
                  <a:lnTo>
                    <a:pt x="1" y="318"/>
                  </a:lnTo>
                  <a:lnTo>
                    <a:pt x="19" y="393"/>
                  </a:lnTo>
                  <a:lnTo>
                    <a:pt x="38" y="449"/>
                  </a:lnTo>
                  <a:lnTo>
                    <a:pt x="57" y="505"/>
                  </a:lnTo>
                  <a:lnTo>
                    <a:pt x="94" y="561"/>
                  </a:lnTo>
                  <a:lnTo>
                    <a:pt x="150" y="598"/>
                  </a:lnTo>
                  <a:lnTo>
                    <a:pt x="206" y="617"/>
                  </a:lnTo>
                  <a:lnTo>
                    <a:pt x="262" y="636"/>
                  </a:lnTo>
                  <a:lnTo>
                    <a:pt x="318" y="654"/>
                  </a:lnTo>
                  <a:lnTo>
                    <a:pt x="393" y="636"/>
                  </a:lnTo>
                  <a:lnTo>
                    <a:pt x="449" y="617"/>
                  </a:lnTo>
                  <a:lnTo>
                    <a:pt x="505" y="598"/>
                  </a:lnTo>
                  <a:lnTo>
                    <a:pt x="561" y="561"/>
                  </a:lnTo>
                  <a:lnTo>
                    <a:pt x="599" y="505"/>
                  </a:lnTo>
                  <a:lnTo>
                    <a:pt x="617" y="449"/>
                  </a:lnTo>
                  <a:lnTo>
                    <a:pt x="636" y="393"/>
                  </a:lnTo>
                  <a:lnTo>
                    <a:pt x="655" y="318"/>
                  </a:lnTo>
                  <a:lnTo>
                    <a:pt x="636" y="262"/>
                  </a:lnTo>
                  <a:lnTo>
                    <a:pt x="617" y="206"/>
                  </a:lnTo>
                  <a:lnTo>
                    <a:pt x="599" y="150"/>
                  </a:lnTo>
                  <a:lnTo>
                    <a:pt x="561" y="94"/>
                  </a:lnTo>
                  <a:lnTo>
                    <a:pt x="505" y="56"/>
                  </a:lnTo>
                  <a:lnTo>
                    <a:pt x="449" y="38"/>
                  </a:lnTo>
                  <a:lnTo>
                    <a:pt x="393" y="19"/>
                  </a:lnTo>
                  <a:lnTo>
                    <a:pt x="31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7" name="Google Shape;957;p29"/>
            <p:cNvSpPr/>
            <p:nvPr/>
          </p:nvSpPr>
          <p:spPr>
            <a:xfrm>
              <a:off x="5657025" y="3109175"/>
              <a:ext cx="16375" cy="16375"/>
            </a:xfrm>
            <a:custGeom>
              <a:rect b="b" l="l" r="r" t="t"/>
              <a:pathLst>
                <a:path extrusionOk="0" h="655" w="655">
                  <a:moveTo>
                    <a:pt x="337" y="0"/>
                  </a:moveTo>
                  <a:lnTo>
                    <a:pt x="262" y="19"/>
                  </a:lnTo>
                  <a:lnTo>
                    <a:pt x="206" y="38"/>
                  </a:lnTo>
                  <a:lnTo>
                    <a:pt x="150" y="56"/>
                  </a:lnTo>
                  <a:lnTo>
                    <a:pt x="94" y="94"/>
                  </a:lnTo>
                  <a:lnTo>
                    <a:pt x="57" y="150"/>
                  </a:lnTo>
                  <a:lnTo>
                    <a:pt x="38" y="206"/>
                  </a:lnTo>
                  <a:lnTo>
                    <a:pt x="19" y="262"/>
                  </a:lnTo>
                  <a:lnTo>
                    <a:pt x="1" y="318"/>
                  </a:lnTo>
                  <a:lnTo>
                    <a:pt x="19" y="393"/>
                  </a:lnTo>
                  <a:lnTo>
                    <a:pt x="38" y="449"/>
                  </a:lnTo>
                  <a:lnTo>
                    <a:pt x="57" y="505"/>
                  </a:lnTo>
                  <a:lnTo>
                    <a:pt x="94" y="561"/>
                  </a:lnTo>
                  <a:lnTo>
                    <a:pt x="150" y="598"/>
                  </a:lnTo>
                  <a:lnTo>
                    <a:pt x="206" y="617"/>
                  </a:lnTo>
                  <a:lnTo>
                    <a:pt x="262" y="636"/>
                  </a:lnTo>
                  <a:lnTo>
                    <a:pt x="337" y="654"/>
                  </a:lnTo>
                  <a:lnTo>
                    <a:pt x="393" y="636"/>
                  </a:lnTo>
                  <a:lnTo>
                    <a:pt x="449" y="617"/>
                  </a:lnTo>
                  <a:lnTo>
                    <a:pt x="505" y="598"/>
                  </a:lnTo>
                  <a:lnTo>
                    <a:pt x="561" y="561"/>
                  </a:lnTo>
                  <a:lnTo>
                    <a:pt x="599" y="505"/>
                  </a:lnTo>
                  <a:lnTo>
                    <a:pt x="617" y="449"/>
                  </a:lnTo>
                  <a:lnTo>
                    <a:pt x="636" y="393"/>
                  </a:lnTo>
                  <a:lnTo>
                    <a:pt x="655" y="318"/>
                  </a:lnTo>
                  <a:lnTo>
                    <a:pt x="636" y="262"/>
                  </a:lnTo>
                  <a:lnTo>
                    <a:pt x="617" y="206"/>
                  </a:lnTo>
                  <a:lnTo>
                    <a:pt x="599" y="150"/>
                  </a:lnTo>
                  <a:lnTo>
                    <a:pt x="561" y="94"/>
                  </a:lnTo>
                  <a:lnTo>
                    <a:pt x="505" y="56"/>
                  </a:lnTo>
                  <a:lnTo>
                    <a:pt x="449" y="38"/>
                  </a:lnTo>
                  <a:lnTo>
                    <a:pt x="393" y="19"/>
                  </a:lnTo>
                  <a:lnTo>
                    <a:pt x="337"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8" name="Google Shape;958;p29"/>
            <p:cNvSpPr/>
            <p:nvPr/>
          </p:nvSpPr>
          <p:spPr>
            <a:xfrm>
              <a:off x="5724800" y="3109175"/>
              <a:ext cx="15900" cy="16375"/>
            </a:xfrm>
            <a:custGeom>
              <a:rect b="b" l="l" r="r" t="t"/>
              <a:pathLst>
                <a:path extrusionOk="0" h="655" w="636">
                  <a:moveTo>
                    <a:pt x="318" y="0"/>
                  </a:moveTo>
                  <a:lnTo>
                    <a:pt x="243" y="19"/>
                  </a:lnTo>
                  <a:lnTo>
                    <a:pt x="187" y="38"/>
                  </a:lnTo>
                  <a:lnTo>
                    <a:pt x="131" y="56"/>
                  </a:lnTo>
                  <a:lnTo>
                    <a:pt x="94" y="94"/>
                  </a:lnTo>
                  <a:lnTo>
                    <a:pt x="56" y="150"/>
                  </a:lnTo>
                  <a:lnTo>
                    <a:pt x="19" y="206"/>
                  </a:lnTo>
                  <a:lnTo>
                    <a:pt x="0" y="262"/>
                  </a:lnTo>
                  <a:lnTo>
                    <a:pt x="0" y="318"/>
                  </a:lnTo>
                  <a:lnTo>
                    <a:pt x="0" y="393"/>
                  </a:lnTo>
                  <a:lnTo>
                    <a:pt x="19" y="449"/>
                  </a:lnTo>
                  <a:lnTo>
                    <a:pt x="56" y="505"/>
                  </a:lnTo>
                  <a:lnTo>
                    <a:pt x="94" y="561"/>
                  </a:lnTo>
                  <a:lnTo>
                    <a:pt x="131" y="598"/>
                  </a:lnTo>
                  <a:lnTo>
                    <a:pt x="187" y="617"/>
                  </a:lnTo>
                  <a:lnTo>
                    <a:pt x="243" y="636"/>
                  </a:lnTo>
                  <a:lnTo>
                    <a:pt x="318" y="654"/>
                  </a:lnTo>
                  <a:lnTo>
                    <a:pt x="374" y="636"/>
                  </a:lnTo>
                  <a:lnTo>
                    <a:pt x="430" y="617"/>
                  </a:lnTo>
                  <a:lnTo>
                    <a:pt x="486" y="598"/>
                  </a:lnTo>
                  <a:lnTo>
                    <a:pt x="542" y="561"/>
                  </a:lnTo>
                  <a:lnTo>
                    <a:pt x="580" y="505"/>
                  </a:lnTo>
                  <a:lnTo>
                    <a:pt x="617" y="449"/>
                  </a:lnTo>
                  <a:lnTo>
                    <a:pt x="636" y="393"/>
                  </a:lnTo>
                  <a:lnTo>
                    <a:pt x="636" y="318"/>
                  </a:lnTo>
                  <a:lnTo>
                    <a:pt x="636" y="262"/>
                  </a:lnTo>
                  <a:lnTo>
                    <a:pt x="617" y="206"/>
                  </a:lnTo>
                  <a:lnTo>
                    <a:pt x="580" y="150"/>
                  </a:lnTo>
                  <a:lnTo>
                    <a:pt x="542" y="94"/>
                  </a:lnTo>
                  <a:lnTo>
                    <a:pt x="486" y="56"/>
                  </a:lnTo>
                  <a:lnTo>
                    <a:pt x="430" y="38"/>
                  </a:lnTo>
                  <a:lnTo>
                    <a:pt x="374" y="19"/>
                  </a:lnTo>
                  <a:lnTo>
                    <a:pt x="31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9" name="Google Shape;959;p29"/>
            <p:cNvSpPr/>
            <p:nvPr/>
          </p:nvSpPr>
          <p:spPr>
            <a:xfrm>
              <a:off x="5792100" y="3109175"/>
              <a:ext cx="15900" cy="16375"/>
            </a:xfrm>
            <a:custGeom>
              <a:rect b="b" l="l" r="r" t="t"/>
              <a:pathLst>
                <a:path extrusionOk="0" h="655" w="636">
                  <a:moveTo>
                    <a:pt x="318" y="0"/>
                  </a:moveTo>
                  <a:lnTo>
                    <a:pt x="243" y="19"/>
                  </a:lnTo>
                  <a:lnTo>
                    <a:pt x="187" y="38"/>
                  </a:lnTo>
                  <a:lnTo>
                    <a:pt x="131" y="56"/>
                  </a:lnTo>
                  <a:lnTo>
                    <a:pt x="94" y="94"/>
                  </a:lnTo>
                  <a:lnTo>
                    <a:pt x="56" y="150"/>
                  </a:lnTo>
                  <a:lnTo>
                    <a:pt x="19" y="206"/>
                  </a:lnTo>
                  <a:lnTo>
                    <a:pt x="0" y="262"/>
                  </a:lnTo>
                  <a:lnTo>
                    <a:pt x="0" y="318"/>
                  </a:lnTo>
                  <a:lnTo>
                    <a:pt x="0" y="393"/>
                  </a:lnTo>
                  <a:lnTo>
                    <a:pt x="19" y="449"/>
                  </a:lnTo>
                  <a:lnTo>
                    <a:pt x="56" y="505"/>
                  </a:lnTo>
                  <a:lnTo>
                    <a:pt x="94" y="561"/>
                  </a:lnTo>
                  <a:lnTo>
                    <a:pt x="131" y="598"/>
                  </a:lnTo>
                  <a:lnTo>
                    <a:pt x="187" y="617"/>
                  </a:lnTo>
                  <a:lnTo>
                    <a:pt x="243" y="636"/>
                  </a:lnTo>
                  <a:lnTo>
                    <a:pt x="318" y="654"/>
                  </a:lnTo>
                  <a:lnTo>
                    <a:pt x="374" y="636"/>
                  </a:lnTo>
                  <a:lnTo>
                    <a:pt x="449" y="617"/>
                  </a:lnTo>
                  <a:lnTo>
                    <a:pt x="486" y="598"/>
                  </a:lnTo>
                  <a:lnTo>
                    <a:pt x="542" y="561"/>
                  </a:lnTo>
                  <a:lnTo>
                    <a:pt x="580" y="505"/>
                  </a:lnTo>
                  <a:lnTo>
                    <a:pt x="617" y="449"/>
                  </a:lnTo>
                  <a:lnTo>
                    <a:pt x="636" y="393"/>
                  </a:lnTo>
                  <a:lnTo>
                    <a:pt x="636" y="318"/>
                  </a:lnTo>
                  <a:lnTo>
                    <a:pt x="636" y="262"/>
                  </a:lnTo>
                  <a:lnTo>
                    <a:pt x="617" y="206"/>
                  </a:lnTo>
                  <a:lnTo>
                    <a:pt x="580" y="150"/>
                  </a:lnTo>
                  <a:lnTo>
                    <a:pt x="542" y="94"/>
                  </a:lnTo>
                  <a:lnTo>
                    <a:pt x="486" y="56"/>
                  </a:lnTo>
                  <a:lnTo>
                    <a:pt x="449" y="38"/>
                  </a:lnTo>
                  <a:lnTo>
                    <a:pt x="374" y="19"/>
                  </a:lnTo>
                  <a:lnTo>
                    <a:pt x="31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0" name="Google Shape;960;p29"/>
            <p:cNvSpPr/>
            <p:nvPr/>
          </p:nvSpPr>
          <p:spPr>
            <a:xfrm>
              <a:off x="5859400" y="3109175"/>
              <a:ext cx="15900" cy="16375"/>
            </a:xfrm>
            <a:custGeom>
              <a:rect b="b" l="l" r="r" t="t"/>
              <a:pathLst>
                <a:path extrusionOk="0" h="655" w="636">
                  <a:moveTo>
                    <a:pt x="318" y="0"/>
                  </a:moveTo>
                  <a:lnTo>
                    <a:pt x="262" y="19"/>
                  </a:lnTo>
                  <a:lnTo>
                    <a:pt x="187" y="38"/>
                  </a:lnTo>
                  <a:lnTo>
                    <a:pt x="131" y="56"/>
                  </a:lnTo>
                  <a:lnTo>
                    <a:pt x="94" y="94"/>
                  </a:lnTo>
                  <a:lnTo>
                    <a:pt x="56" y="150"/>
                  </a:lnTo>
                  <a:lnTo>
                    <a:pt x="19" y="206"/>
                  </a:lnTo>
                  <a:lnTo>
                    <a:pt x="0" y="262"/>
                  </a:lnTo>
                  <a:lnTo>
                    <a:pt x="0" y="318"/>
                  </a:lnTo>
                  <a:lnTo>
                    <a:pt x="0" y="393"/>
                  </a:lnTo>
                  <a:lnTo>
                    <a:pt x="19" y="449"/>
                  </a:lnTo>
                  <a:lnTo>
                    <a:pt x="56" y="505"/>
                  </a:lnTo>
                  <a:lnTo>
                    <a:pt x="94" y="561"/>
                  </a:lnTo>
                  <a:lnTo>
                    <a:pt x="131" y="598"/>
                  </a:lnTo>
                  <a:lnTo>
                    <a:pt x="187" y="617"/>
                  </a:lnTo>
                  <a:lnTo>
                    <a:pt x="262" y="636"/>
                  </a:lnTo>
                  <a:lnTo>
                    <a:pt x="318" y="654"/>
                  </a:lnTo>
                  <a:lnTo>
                    <a:pt x="374" y="636"/>
                  </a:lnTo>
                  <a:lnTo>
                    <a:pt x="449" y="617"/>
                  </a:lnTo>
                  <a:lnTo>
                    <a:pt x="505" y="598"/>
                  </a:lnTo>
                  <a:lnTo>
                    <a:pt x="543" y="561"/>
                  </a:lnTo>
                  <a:lnTo>
                    <a:pt x="580" y="505"/>
                  </a:lnTo>
                  <a:lnTo>
                    <a:pt x="617" y="449"/>
                  </a:lnTo>
                  <a:lnTo>
                    <a:pt x="636" y="393"/>
                  </a:lnTo>
                  <a:lnTo>
                    <a:pt x="636" y="318"/>
                  </a:lnTo>
                  <a:lnTo>
                    <a:pt x="636" y="262"/>
                  </a:lnTo>
                  <a:lnTo>
                    <a:pt x="617" y="206"/>
                  </a:lnTo>
                  <a:lnTo>
                    <a:pt x="580" y="150"/>
                  </a:lnTo>
                  <a:lnTo>
                    <a:pt x="543" y="94"/>
                  </a:lnTo>
                  <a:lnTo>
                    <a:pt x="505" y="56"/>
                  </a:lnTo>
                  <a:lnTo>
                    <a:pt x="449" y="38"/>
                  </a:lnTo>
                  <a:lnTo>
                    <a:pt x="374" y="19"/>
                  </a:lnTo>
                  <a:lnTo>
                    <a:pt x="31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1" name="Google Shape;961;p29"/>
            <p:cNvSpPr/>
            <p:nvPr/>
          </p:nvSpPr>
          <p:spPr>
            <a:xfrm>
              <a:off x="5926700" y="3109175"/>
              <a:ext cx="15925" cy="16375"/>
            </a:xfrm>
            <a:custGeom>
              <a:rect b="b" l="l" r="r" t="t"/>
              <a:pathLst>
                <a:path extrusionOk="0" h="655" w="637">
                  <a:moveTo>
                    <a:pt x="318" y="0"/>
                  </a:moveTo>
                  <a:lnTo>
                    <a:pt x="262" y="19"/>
                  </a:lnTo>
                  <a:lnTo>
                    <a:pt x="187" y="38"/>
                  </a:lnTo>
                  <a:lnTo>
                    <a:pt x="150" y="56"/>
                  </a:lnTo>
                  <a:lnTo>
                    <a:pt x="94" y="94"/>
                  </a:lnTo>
                  <a:lnTo>
                    <a:pt x="56" y="150"/>
                  </a:lnTo>
                  <a:lnTo>
                    <a:pt x="19" y="206"/>
                  </a:lnTo>
                  <a:lnTo>
                    <a:pt x="0" y="262"/>
                  </a:lnTo>
                  <a:lnTo>
                    <a:pt x="0" y="318"/>
                  </a:lnTo>
                  <a:lnTo>
                    <a:pt x="0" y="393"/>
                  </a:lnTo>
                  <a:lnTo>
                    <a:pt x="19" y="449"/>
                  </a:lnTo>
                  <a:lnTo>
                    <a:pt x="56" y="505"/>
                  </a:lnTo>
                  <a:lnTo>
                    <a:pt x="94" y="561"/>
                  </a:lnTo>
                  <a:lnTo>
                    <a:pt x="150" y="598"/>
                  </a:lnTo>
                  <a:lnTo>
                    <a:pt x="187" y="617"/>
                  </a:lnTo>
                  <a:lnTo>
                    <a:pt x="262" y="636"/>
                  </a:lnTo>
                  <a:lnTo>
                    <a:pt x="318" y="654"/>
                  </a:lnTo>
                  <a:lnTo>
                    <a:pt x="393" y="636"/>
                  </a:lnTo>
                  <a:lnTo>
                    <a:pt x="449" y="617"/>
                  </a:lnTo>
                  <a:lnTo>
                    <a:pt x="505" y="598"/>
                  </a:lnTo>
                  <a:lnTo>
                    <a:pt x="543" y="561"/>
                  </a:lnTo>
                  <a:lnTo>
                    <a:pt x="580" y="505"/>
                  </a:lnTo>
                  <a:lnTo>
                    <a:pt x="617" y="449"/>
                  </a:lnTo>
                  <a:lnTo>
                    <a:pt x="636" y="393"/>
                  </a:lnTo>
                  <a:lnTo>
                    <a:pt x="636" y="318"/>
                  </a:lnTo>
                  <a:lnTo>
                    <a:pt x="636" y="262"/>
                  </a:lnTo>
                  <a:lnTo>
                    <a:pt x="617" y="206"/>
                  </a:lnTo>
                  <a:lnTo>
                    <a:pt x="580" y="150"/>
                  </a:lnTo>
                  <a:lnTo>
                    <a:pt x="543" y="94"/>
                  </a:lnTo>
                  <a:lnTo>
                    <a:pt x="505" y="56"/>
                  </a:lnTo>
                  <a:lnTo>
                    <a:pt x="449" y="38"/>
                  </a:lnTo>
                  <a:lnTo>
                    <a:pt x="393" y="19"/>
                  </a:lnTo>
                  <a:lnTo>
                    <a:pt x="31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62" name="Google Shape;962;p29"/>
          <p:cNvGrpSpPr/>
          <p:nvPr/>
        </p:nvGrpSpPr>
        <p:grpSpPr>
          <a:xfrm>
            <a:off x="7361728" y="164304"/>
            <a:ext cx="1067170" cy="206374"/>
            <a:chOff x="5589725" y="3057300"/>
            <a:chExt cx="352900" cy="68250"/>
          </a:xfrm>
        </p:grpSpPr>
        <p:sp>
          <p:nvSpPr>
            <p:cNvPr id="963" name="Google Shape;963;p29"/>
            <p:cNvSpPr/>
            <p:nvPr/>
          </p:nvSpPr>
          <p:spPr>
            <a:xfrm>
              <a:off x="5589725" y="3057300"/>
              <a:ext cx="16375" cy="15900"/>
            </a:xfrm>
            <a:custGeom>
              <a:rect b="b" l="l" r="r" t="t"/>
              <a:pathLst>
                <a:path extrusionOk="0" h="636" w="655">
                  <a:moveTo>
                    <a:pt x="262" y="0"/>
                  </a:moveTo>
                  <a:lnTo>
                    <a:pt x="206" y="19"/>
                  </a:lnTo>
                  <a:lnTo>
                    <a:pt x="150" y="56"/>
                  </a:lnTo>
                  <a:lnTo>
                    <a:pt x="94" y="94"/>
                  </a:lnTo>
                  <a:lnTo>
                    <a:pt x="57" y="150"/>
                  </a:lnTo>
                  <a:lnTo>
                    <a:pt x="38" y="187"/>
                  </a:lnTo>
                  <a:lnTo>
                    <a:pt x="19" y="262"/>
                  </a:lnTo>
                  <a:lnTo>
                    <a:pt x="1" y="318"/>
                  </a:lnTo>
                  <a:lnTo>
                    <a:pt x="19" y="393"/>
                  </a:lnTo>
                  <a:lnTo>
                    <a:pt x="38" y="449"/>
                  </a:lnTo>
                  <a:lnTo>
                    <a:pt x="57" y="505"/>
                  </a:lnTo>
                  <a:lnTo>
                    <a:pt x="94" y="542"/>
                  </a:lnTo>
                  <a:lnTo>
                    <a:pt x="150" y="580"/>
                  </a:lnTo>
                  <a:lnTo>
                    <a:pt x="206" y="617"/>
                  </a:lnTo>
                  <a:lnTo>
                    <a:pt x="262" y="636"/>
                  </a:lnTo>
                  <a:lnTo>
                    <a:pt x="393" y="636"/>
                  </a:lnTo>
                  <a:lnTo>
                    <a:pt x="449" y="617"/>
                  </a:lnTo>
                  <a:lnTo>
                    <a:pt x="505" y="580"/>
                  </a:lnTo>
                  <a:lnTo>
                    <a:pt x="561" y="542"/>
                  </a:lnTo>
                  <a:lnTo>
                    <a:pt x="599" y="505"/>
                  </a:lnTo>
                  <a:lnTo>
                    <a:pt x="617" y="449"/>
                  </a:lnTo>
                  <a:lnTo>
                    <a:pt x="636" y="393"/>
                  </a:lnTo>
                  <a:lnTo>
                    <a:pt x="655" y="318"/>
                  </a:lnTo>
                  <a:lnTo>
                    <a:pt x="636" y="262"/>
                  </a:lnTo>
                  <a:lnTo>
                    <a:pt x="617" y="187"/>
                  </a:lnTo>
                  <a:lnTo>
                    <a:pt x="599" y="150"/>
                  </a:lnTo>
                  <a:lnTo>
                    <a:pt x="561" y="94"/>
                  </a:lnTo>
                  <a:lnTo>
                    <a:pt x="505" y="56"/>
                  </a:lnTo>
                  <a:lnTo>
                    <a:pt x="449" y="19"/>
                  </a:lnTo>
                  <a:lnTo>
                    <a:pt x="39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4" name="Google Shape;964;p29"/>
            <p:cNvSpPr/>
            <p:nvPr/>
          </p:nvSpPr>
          <p:spPr>
            <a:xfrm>
              <a:off x="5657025" y="3057300"/>
              <a:ext cx="16375" cy="15900"/>
            </a:xfrm>
            <a:custGeom>
              <a:rect b="b" l="l" r="r" t="t"/>
              <a:pathLst>
                <a:path extrusionOk="0" h="636" w="655">
                  <a:moveTo>
                    <a:pt x="262" y="0"/>
                  </a:moveTo>
                  <a:lnTo>
                    <a:pt x="206" y="19"/>
                  </a:lnTo>
                  <a:lnTo>
                    <a:pt x="150" y="56"/>
                  </a:lnTo>
                  <a:lnTo>
                    <a:pt x="94" y="94"/>
                  </a:lnTo>
                  <a:lnTo>
                    <a:pt x="57" y="150"/>
                  </a:lnTo>
                  <a:lnTo>
                    <a:pt x="38" y="187"/>
                  </a:lnTo>
                  <a:lnTo>
                    <a:pt x="19" y="262"/>
                  </a:lnTo>
                  <a:lnTo>
                    <a:pt x="1" y="318"/>
                  </a:lnTo>
                  <a:lnTo>
                    <a:pt x="19" y="393"/>
                  </a:lnTo>
                  <a:lnTo>
                    <a:pt x="38" y="449"/>
                  </a:lnTo>
                  <a:lnTo>
                    <a:pt x="57" y="505"/>
                  </a:lnTo>
                  <a:lnTo>
                    <a:pt x="94" y="542"/>
                  </a:lnTo>
                  <a:lnTo>
                    <a:pt x="150" y="580"/>
                  </a:lnTo>
                  <a:lnTo>
                    <a:pt x="206" y="617"/>
                  </a:lnTo>
                  <a:lnTo>
                    <a:pt x="262" y="636"/>
                  </a:lnTo>
                  <a:lnTo>
                    <a:pt x="393" y="636"/>
                  </a:lnTo>
                  <a:lnTo>
                    <a:pt x="449" y="617"/>
                  </a:lnTo>
                  <a:lnTo>
                    <a:pt x="505" y="580"/>
                  </a:lnTo>
                  <a:lnTo>
                    <a:pt x="561" y="542"/>
                  </a:lnTo>
                  <a:lnTo>
                    <a:pt x="599" y="505"/>
                  </a:lnTo>
                  <a:lnTo>
                    <a:pt x="617" y="449"/>
                  </a:lnTo>
                  <a:lnTo>
                    <a:pt x="636" y="393"/>
                  </a:lnTo>
                  <a:lnTo>
                    <a:pt x="655" y="318"/>
                  </a:lnTo>
                  <a:lnTo>
                    <a:pt x="636" y="262"/>
                  </a:lnTo>
                  <a:lnTo>
                    <a:pt x="617" y="187"/>
                  </a:lnTo>
                  <a:lnTo>
                    <a:pt x="599" y="150"/>
                  </a:lnTo>
                  <a:lnTo>
                    <a:pt x="561" y="94"/>
                  </a:lnTo>
                  <a:lnTo>
                    <a:pt x="505" y="56"/>
                  </a:lnTo>
                  <a:lnTo>
                    <a:pt x="449" y="19"/>
                  </a:lnTo>
                  <a:lnTo>
                    <a:pt x="39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5" name="Google Shape;965;p29"/>
            <p:cNvSpPr/>
            <p:nvPr/>
          </p:nvSpPr>
          <p:spPr>
            <a:xfrm>
              <a:off x="5724800" y="3057300"/>
              <a:ext cx="15900" cy="15900"/>
            </a:xfrm>
            <a:custGeom>
              <a:rect b="b" l="l" r="r" t="t"/>
              <a:pathLst>
                <a:path extrusionOk="0" h="636" w="636">
                  <a:moveTo>
                    <a:pt x="243" y="0"/>
                  </a:moveTo>
                  <a:lnTo>
                    <a:pt x="187" y="19"/>
                  </a:lnTo>
                  <a:lnTo>
                    <a:pt x="131" y="56"/>
                  </a:lnTo>
                  <a:lnTo>
                    <a:pt x="94" y="94"/>
                  </a:lnTo>
                  <a:lnTo>
                    <a:pt x="56" y="150"/>
                  </a:lnTo>
                  <a:lnTo>
                    <a:pt x="19" y="187"/>
                  </a:lnTo>
                  <a:lnTo>
                    <a:pt x="0" y="262"/>
                  </a:lnTo>
                  <a:lnTo>
                    <a:pt x="0" y="318"/>
                  </a:lnTo>
                  <a:lnTo>
                    <a:pt x="0" y="393"/>
                  </a:lnTo>
                  <a:lnTo>
                    <a:pt x="19" y="449"/>
                  </a:lnTo>
                  <a:lnTo>
                    <a:pt x="56" y="505"/>
                  </a:lnTo>
                  <a:lnTo>
                    <a:pt x="94" y="542"/>
                  </a:lnTo>
                  <a:lnTo>
                    <a:pt x="131" y="580"/>
                  </a:lnTo>
                  <a:lnTo>
                    <a:pt x="187" y="617"/>
                  </a:lnTo>
                  <a:lnTo>
                    <a:pt x="243" y="636"/>
                  </a:lnTo>
                  <a:lnTo>
                    <a:pt x="374" y="636"/>
                  </a:lnTo>
                  <a:lnTo>
                    <a:pt x="430" y="617"/>
                  </a:lnTo>
                  <a:lnTo>
                    <a:pt x="486" y="580"/>
                  </a:lnTo>
                  <a:lnTo>
                    <a:pt x="542" y="542"/>
                  </a:lnTo>
                  <a:lnTo>
                    <a:pt x="580" y="505"/>
                  </a:lnTo>
                  <a:lnTo>
                    <a:pt x="617" y="449"/>
                  </a:lnTo>
                  <a:lnTo>
                    <a:pt x="636" y="393"/>
                  </a:lnTo>
                  <a:lnTo>
                    <a:pt x="636" y="318"/>
                  </a:lnTo>
                  <a:lnTo>
                    <a:pt x="636" y="262"/>
                  </a:lnTo>
                  <a:lnTo>
                    <a:pt x="617" y="187"/>
                  </a:lnTo>
                  <a:lnTo>
                    <a:pt x="580" y="150"/>
                  </a:lnTo>
                  <a:lnTo>
                    <a:pt x="542" y="94"/>
                  </a:lnTo>
                  <a:lnTo>
                    <a:pt x="486" y="56"/>
                  </a:lnTo>
                  <a:lnTo>
                    <a:pt x="430" y="19"/>
                  </a:lnTo>
                  <a:lnTo>
                    <a:pt x="37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6" name="Google Shape;966;p29"/>
            <p:cNvSpPr/>
            <p:nvPr/>
          </p:nvSpPr>
          <p:spPr>
            <a:xfrm>
              <a:off x="5792100" y="3057300"/>
              <a:ext cx="15900" cy="15900"/>
            </a:xfrm>
            <a:custGeom>
              <a:rect b="b" l="l" r="r" t="t"/>
              <a:pathLst>
                <a:path extrusionOk="0" h="636" w="636">
                  <a:moveTo>
                    <a:pt x="243" y="0"/>
                  </a:moveTo>
                  <a:lnTo>
                    <a:pt x="187" y="19"/>
                  </a:lnTo>
                  <a:lnTo>
                    <a:pt x="131" y="56"/>
                  </a:lnTo>
                  <a:lnTo>
                    <a:pt x="94" y="94"/>
                  </a:lnTo>
                  <a:lnTo>
                    <a:pt x="56" y="150"/>
                  </a:lnTo>
                  <a:lnTo>
                    <a:pt x="19" y="187"/>
                  </a:lnTo>
                  <a:lnTo>
                    <a:pt x="0" y="262"/>
                  </a:lnTo>
                  <a:lnTo>
                    <a:pt x="0" y="318"/>
                  </a:lnTo>
                  <a:lnTo>
                    <a:pt x="0" y="393"/>
                  </a:lnTo>
                  <a:lnTo>
                    <a:pt x="19" y="449"/>
                  </a:lnTo>
                  <a:lnTo>
                    <a:pt x="56" y="505"/>
                  </a:lnTo>
                  <a:lnTo>
                    <a:pt x="94" y="542"/>
                  </a:lnTo>
                  <a:lnTo>
                    <a:pt x="131" y="580"/>
                  </a:lnTo>
                  <a:lnTo>
                    <a:pt x="187" y="617"/>
                  </a:lnTo>
                  <a:lnTo>
                    <a:pt x="243" y="636"/>
                  </a:lnTo>
                  <a:lnTo>
                    <a:pt x="374" y="636"/>
                  </a:lnTo>
                  <a:lnTo>
                    <a:pt x="449" y="617"/>
                  </a:lnTo>
                  <a:lnTo>
                    <a:pt x="486" y="580"/>
                  </a:lnTo>
                  <a:lnTo>
                    <a:pt x="542" y="542"/>
                  </a:lnTo>
                  <a:lnTo>
                    <a:pt x="580" y="505"/>
                  </a:lnTo>
                  <a:lnTo>
                    <a:pt x="617" y="449"/>
                  </a:lnTo>
                  <a:lnTo>
                    <a:pt x="636" y="393"/>
                  </a:lnTo>
                  <a:lnTo>
                    <a:pt x="636" y="318"/>
                  </a:lnTo>
                  <a:lnTo>
                    <a:pt x="636" y="262"/>
                  </a:lnTo>
                  <a:lnTo>
                    <a:pt x="617" y="187"/>
                  </a:lnTo>
                  <a:lnTo>
                    <a:pt x="580" y="150"/>
                  </a:lnTo>
                  <a:lnTo>
                    <a:pt x="542" y="94"/>
                  </a:lnTo>
                  <a:lnTo>
                    <a:pt x="486" y="56"/>
                  </a:lnTo>
                  <a:lnTo>
                    <a:pt x="449" y="19"/>
                  </a:lnTo>
                  <a:lnTo>
                    <a:pt x="37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7" name="Google Shape;967;p29"/>
            <p:cNvSpPr/>
            <p:nvPr/>
          </p:nvSpPr>
          <p:spPr>
            <a:xfrm>
              <a:off x="5859400" y="3057300"/>
              <a:ext cx="15900" cy="15900"/>
            </a:xfrm>
            <a:custGeom>
              <a:rect b="b" l="l" r="r" t="t"/>
              <a:pathLst>
                <a:path extrusionOk="0" h="636" w="636">
                  <a:moveTo>
                    <a:pt x="262" y="0"/>
                  </a:moveTo>
                  <a:lnTo>
                    <a:pt x="187" y="19"/>
                  </a:lnTo>
                  <a:lnTo>
                    <a:pt x="131" y="56"/>
                  </a:lnTo>
                  <a:lnTo>
                    <a:pt x="94" y="94"/>
                  </a:lnTo>
                  <a:lnTo>
                    <a:pt x="56" y="150"/>
                  </a:lnTo>
                  <a:lnTo>
                    <a:pt x="19" y="187"/>
                  </a:lnTo>
                  <a:lnTo>
                    <a:pt x="0" y="262"/>
                  </a:lnTo>
                  <a:lnTo>
                    <a:pt x="0" y="318"/>
                  </a:lnTo>
                  <a:lnTo>
                    <a:pt x="0" y="393"/>
                  </a:lnTo>
                  <a:lnTo>
                    <a:pt x="19" y="449"/>
                  </a:lnTo>
                  <a:lnTo>
                    <a:pt x="56" y="505"/>
                  </a:lnTo>
                  <a:lnTo>
                    <a:pt x="94" y="542"/>
                  </a:lnTo>
                  <a:lnTo>
                    <a:pt x="131" y="580"/>
                  </a:lnTo>
                  <a:lnTo>
                    <a:pt x="187" y="617"/>
                  </a:lnTo>
                  <a:lnTo>
                    <a:pt x="262" y="636"/>
                  </a:lnTo>
                  <a:lnTo>
                    <a:pt x="374" y="636"/>
                  </a:lnTo>
                  <a:lnTo>
                    <a:pt x="449" y="617"/>
                  </a:lnTo>
                  <a:lnTo>
                    <a:pt x="505" y="580"/>
                  </a:lnTo>
                  <a:lnTo>
                    <a:pt x="543" y="542"/>
                  </a:lnTo>
                  <a:lnTo>
                    <a:pt x="580" y="505"/>
                  </a:lnTo>
                  <a:lnTo>
                    <a:pt x="617" y="449"/>
                  </a:lnTo>
                  <a:lnTo>
                    <a:pt x="636" y="393"/>
                  </a:lnTo>
                  <a:lnTo>
                    <a:pt x="636" y="318"/>
                  </a:lnTo>
                  <a:lnTo>
                    <a:pt x="636" y="262"/>
                  </a:lnTo>
                  <a:lnTo>
                    <a:pt x="617" y="187"/>
                  </a:lnTo>
                  <a:lnTo>
                    <a:pt x="580" y="150"/>
                  </a:lnTo>
                  <a:lnTo>
                    <a:pt x="543" y="94"/>
                  </a:lnTo>
                  <a:lnTo>
                    <a:pt x="505" y="56"/>
                  </a:lnTo>
                  <a:lnTo>
                    <a:pt x="449" y="19"/>
                  </a:lnTo>
                  <a:lnTo>
                    <a:pt x="37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8" name="Google Shape;968;p29"/>
            <p:cNvSpPr/>
            <p:nvPr/>
          </p:nvSpPr>
          <p:spPr>
            <a:xfrm>
              <a:off x="5926700" y="3057300"/>
              <a:ext cx="15925" cy="15900"/>
            </a:xfrm>
            <a:custGeom>
              <a:rect b="b" l="l" r="r" t="t"/>
              <a:pathLst>
                <a:path extrusionOk="0" h="636" w="637">
                  <a:moveTo>
                    <a:pt x="262" y="0"/>
                  </a:moveTo>
                  <a:lnTo>
                    <a:pt x="187" y="19"/>
                  </a:lnTo>
                  <a:lnTo>
                    <a:pt x="150" y="56"/>
                  </a:lnTo>
                  <a:lnTo>
                    <a:pt x="94" y="94"/>
                  </a:lnTo>
                  <a:lnTo>
                    <a:pt x="56" y="150"/>
                  </a:lnTo>
                  <a:lnTo>
                    <a:pt x="19" y="187"/>
                  </a:lnTo>
                  <a:lnTo>
                    <a:pt x="0" y="262"/>
                  </a:lnTo>
                  <a:lnTo>
                    <a:pt x="0" y="318"/>
                  </a:lnTo>
                  <a:lnTo>
                    <a:pt x="0" y="393"/>
                  </a:lnTo>
                  <a:lnTo>
                    <a:pt x="19" y="449"/>
                  </a:lnTo>
                  <a:lnTo>
                    <a:pt x="56" y="505"/>
                  </a:lnTo>
                  <a:lnTo>
                    <a:pt x="94" y="542"/>
                  </a:lnTo>
                  <a:lnTo>
                    <a:pt x="150" y="580"/>
                  </a:lnTo>
                  <a:lnTo>
                    <a:pt x="187" y="617"/>
                  </a:lnTo>
                  <a:lnTo>
                    <a:pt x="262" y="636"/>
                  </a:lnTo>
                  <a:lnTo>
                    <a:pt x="393" y="636"/>
                  </a:lnTo>
                  <a:lnTo>
                    <a:pt x="449" y="617"/>
                  </a:lnTo>
                  <a:lnTo>
                    <a:pt x="505" y="580"/>
                  </a:lnTo>
                  <a:lnTo>
                    <a:pt x="543" y="542"/>
                  </a:lnTo>
                  <a:lnTo>
                    <a:pt x="580" y="505"/>
                  </a:lnTo>
                  <a:lnTo>
                    <a:pt x="617" y="449"/>
                  </a:lnTo>
                  <a:lnTo>
                    <a:pt x="636" y="393"/>
                  </a:lnTo>
                  <a:lnTo>
                    <a:pt x="636" y="318"/>
                  </a:lnTo>
                  <a:lnTo>
                    <a:pt x="636" y="262"/>
                  </a:lnTo>
                  <a:lnTo>
                    <a:pt x="617" y="187"/>
                  </a:lnTo>
                  <a:lnTo>
                    <a:pt x="580" y="150"/>
                  </a:lnTo>
                  <a:lnTo>
                    <a:pt x="543" y="94"/>
                  </a:lnTo>
                  <a:lnTo>
                    <a:pt x="505" y="56"/>
                  </a:lnTo>
                  <a:lnTo>
                    <a:pt x="449" y="19"/>
                  </a:lnTo>
                  <a:lnTo>
                    <a:pt x="39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9" name="Google Shape;969;p29"/>
            <p:cNvSpPr/>
            <p:nvPr/>
          </p:nvSpPr>
          <p:spPr>
            <a:xfrm>
              <a:off x="5589725" y="3109175"/>
              <a:ext cx="16375" cy="16375"/>
            </a:xfrm>
            <a:custGeom>
              <a:rect b="b" l="l" r="r" t="t"/>
              <a:pathLst>
                <a:path extrusionOk="0" h="655" w="655">
                  <a:moveTo>
                    <a:pt x="318" y="0"/>
                  </a:moveTo>
                  <a:lnTo>
                    <a:pt x="262" y="19"/>
                  </a:lnTo>
                  <a:lnTo>
                    <a:pt x="206" y="38"/>
                  </a:lnTo>
                  <a:lnTo>
                    <a:pt x="150" y="56"/>
                  </a:lnTo>
                  <a:lnTo>
                    <a:pt x="94" y="94"/>
                  </a:lnTo>
                  <a:lnTo>
                    <a:pt x="57" y="150"/>
                  </a:lnTo>
                  <a:lnTo>
                    <a:pt x="38" y="206"/>
                  </a:lnTo>
                  <a:lnTo>
                    <a:pt x="19" y="262"/>
                  </a:lnTo>
                  <a:lnTo>
                    <a:pt x="1" y="318"/>
                  </a:lnTo>
                  <a:lnTo>
                    <a:pt x="19" y="393"/>
                  </a:lnTo>
                  <a:lnTo>
                    <a:pt x="38" y="449"/>
                  </a:lnTo>
                  <a:lnTo>
                    <a:pt x="57" y="505"/>
                  </a:lnTo>
                  <a:lnTo>
                    <a:pt x="94" y="561"/>
                  </a:lnTo>
                  <a:lnTo>
                    <a:pt x="150" y="598"/>
                  </a:lnTo>
                  <a:lnTo>
                    <a:pt x="206" y="617"/>
                  </a:lnTo>
                  <a:lnTo>
                    <a:pt x="262" y="636"/>
                  </a:lnTo>
                  <a:lnTo>
                    <a:pt x="318" y="654"/>
                  </a:lnTo>
                  <a:lnTo>
                    <a:pt x="393" y="636"/>
                  </a:lnTo>
                  <a:lnTo>
                    <a:pt x="449" y="617"/>
                  </a:lnTo>
                  <a:lnTo>
                    <a:pt x="505" y="598"/>
                  </a:lnTo>
                  <a:lnTo>
                    <a:pt x="561" y="561"/>
                  </a:lnTo>
                  <a:lnTo>
                    <a:pt x="599" y="505"/>
                  </a:lnTo>
                  <a:lnTo>
                    <a:pt x="617" y="449"/>
                  </a:lnTo>
                  <a:lnTo>
                    <a:pt x="636" y="393"/>
                  </a:lnTo>
                  <a:lnTo>
                    <a:pt x="655" y="318"/>
                  </a:lnTo>
                  <a:lnTo>
                    <a:pt x="636" y="262"/>
                  </a:lnTo>
                  <a:lnTo>
                    <a:pt x="617" y="206"/>
                  </a:lnTo>
                  <a:lnTo>
                    <a:pt x="599" y="150"/>
                  </a:lnTo>
                  <a:lnTo>
                    <a:pt x="561" y="94"/>
                  </a:lnTo>
                  <a:lnTo>
                    <a:pt x="505" y="56"/>
                  </a:lnTo>
                  <a:lnTo>
                    <a:pt x="449" y="38"/>
                  </a:lnTo>
                  <a:lnTo>
                    <a:pt x="393" y="19"/>
                  </a:lnTo>
                  <a:lnTo>
                    <a:pt x="31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0" name="Google Shape;970;p29"/>
            <p:cNvSpPr/>
            <p:nvPr/>
          </p:nvSpPr>
          <p:spPr>
            <a:xfrm>
              <a:off x="5657025" y="3109175"/>
              <a:ext cx="16375" cy="16375"/>
            </a:xfrm>
            <a:custGeom>
              <a:rect b="b" l="l" r="r" t="t"/>
              <a:pathLst>
                <a:path extrusionOk="0" h="655" w="655">
                  <a:moveTo>
                    <a:pt x="337" y="0"/>
                  </a:moveTo>
                  <a:lnTo>
                    <a:pt x="262" y="19"/>
                  </a:lnTo>
                  <a:lnTo>
                    <a:pt x="206" y="38"/>
                  </a:lnTo>
                  <a:lnTo>
                    <a:pt x="150" y="56"/>
                  </a:lnTo>
                  <a:lnTo>
                    <a:pt x="94" y="94"/>
                  </a:lnTo>
                  <a:lnTo>
                    <a:pt x="57" y="150"/>
                  </a:lnTo>
                  <a:lnTo>
                    <a:pt x="38" y="206"/>
                  </a:lnTo>
                  <a:lnTo>
                    <a:pt x="19" y="262"/>
                  </a:lnTo>
                  <a:lnTo>
                    <a:pt x="1" y="318"/>
                  </a:lnTo>
                  <a:lnTo>
                    <a:pt x="19" y="393"/>
                  </a:lnTo>
                  <a:lnTo>
                    <a:pt x="38" y="449"/>
                  </a:lnTo>
                  <a:lnTo>
                    <a:pt x="57" y="505"/>
                  </a:lnTo>
                  <a:lnTo>
                    <a:pt x="94" y="561"/>
                  </a:lnTo>
                  <a:lnTo>
                    <a:pt x="150" y="598"/>
                  </a:lnTo>
                  <a:lnTo>
                    <a:pt x="206" y="617"/>
                  </a:lnTo>
                  <a:lnTo>
                    <a:pt x="262" y="636"/>
                  </a:lnTo>
                  <a:lnTo>
                    <a:pt x="337" y="654"/>
                  </a:lnTo>
                  <a:lnTo>
                    <a:pt x="393" y="636"/>
                  </a:lnTo>
                  <a:lnTo>
                    <a:pt x="449" y="617"/>
                  </a:lnTo>
                  <a:lnTo>
                    <a:pt x="505" y="598"/>
                  </a:lnTo>
                  <a:lnTo>
                    <a:pt x="561" y="561"/>
                  </a:lnTo>
                  <a:lnTo>
                    <a:pt x="599" y="505"/>
                  </a:lnTo>
                  <a:lnTo>
                    <a:pt x="617" y="449"/>
                  </a:lnTo>
                  <a:lnTo>
                    <a:pt x="636" y="393"/>
                  </a:lnTo>
                  <a:lnTo>
                    <a:pt x="655" y="318"/>
                  </a:lnTo>
                  <a:lnTo>
                    <a:pt x="636" y="262"/>
                  </a:lnTo>
                  <a:lnTo>
                    <a:pt x="617" y="206"/>
                  </a:lnTo>
                  <a:lnTo>
                    <a:pt x="599" y="150"/>
                  </a:lnTo>
                  <a:lnTo>
                    <a:pt x="561" y="94"/>
                  </a:lnTo>
                  <a:lnTo>
                    <a:pt x="505" y="56"/>
                  </a:lnTo>
                  <a:lnTo>
                    <a:pt x="449" y="38"/>
                  </a:lnTo>
                  <a:lnTo>
                    <a:pt x="393" y="19"/>
                  </a:lnTo>
                  <a:lnTo>
                    <a:pt x="337"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1" name="Google Shape;971;p29"/>
            <p:cNvSpPr/>
            <p:nvPr/>
          </p:nvSpPr>
          <p:spPr>
            <a:xfrm>
              <a:off x="5724800" y="3109175"/>
              <a:ext cx="15900" cy="16375"/>
            </a:xfrm>
            <a:custGeom>
              <a:rect b="b" l="l" r="r" t="t"/>
              <a:pathLst>
                <a:path extrusionOk="0" h="655" w="636">
                  <a:moveTo>
                    <a:pt x="318" y="0"/>
                  </a:moveTo>
                  <a:lnTo>
                    <a:pt x="243" y="19"/>
                  </a:lnTo>
                  <a:lnTo>
                    <a:pt x="187" y="38"/>
                  </a:lnTo>
                  <a:lnTo>
                    <a:pt x="131" y="56"/>
                  </a:lnTo>
                  <a:lnTo>
                    <a:pt x="94" y="94"/>
                  </a:lnTo>
                  <a:lnTo>
                    <a:pt x="56" y="150"/>
                  </a:lnTo>
                  <a:lnTo>
                    <a:pt x="19" y="206"/>
                  </a:lnTo>
                  <a:lnTo>
                    <a:pt x="0" y="262"/>
                  </a:lnTo>
                  <a:lnTo>
                    <a:pt x="0" y="318"/>
                  </a:lnTo>
                  <a:lnTo>
                    <a:pt x="0" y="393"/>
                  </a:lnTo>
                  <a:lnTo>
                    <a:pt x="19" y="449"/>
                  </a:lnTo>
                  <a:lnTo>
                    <a:pt x="56" y="505"/>
                  </a:lnTo>
                  <a:lnTo>
                    <a:pt x="94" y="561"/>
                  </a:lnTo>
                  <a:lnTo>
                    <a:pt x="131" y="598"/>
                  </a:lnTo>
                  <a:lnTo>
                    <a:pt x="187" y="617"/>
                  </a:lnTo>
                  <a:lnTo>
                    <a:pt x="243" y="636"/>
                  </a:lnTo>
                  <a:lnTo>
                    <a:pt x="318" y="654"/>
                  </a:lnTo>
                  <a:lnTo>
                    <a:pt x="374" y="636"/>
                  </a:lnTo>
                  <a:lnTo>
                    <a:pt x="430" y="617"/>
                  </a:lnTo>
                  <a:lnTo>
                    <a:pt x="486" y="598"/>
                  </a:lnTo>
                  <a:lnTo>
                    <a:pt x="542" y="561"/>
                  </a:lnTo>
                  <a:lnTo>
                    <a:pt x="580" y="505"/>
                  </a:lnTo>
                  <a:lnTo>
                    <a:pt x="617" y="449"/>
                  </a:lnTo>
                  <a:lnTo>
                    <a:pt x="636" y="393"/>
                  </a:lnTo>
                  <a:lnTo>
                    <a:pt x="636" y="318"/>
                  </a:lnTo>
                  <a:lnTo>
                    <a:pt x="636" y="262"/>
                  </a:lnTo>
                  <a:lnTo>
                    <a:pt x="617" y="206"/>
                  </a:lnTo>
                  <a:lnTo>
                    <a:pt x="580" y="150"/>
                  </a:lnTo>
                  <a:lnTo>
                    <a:pt x="542" y="94"/>
                  </a:lnTo>
                  <a:lnTo>
                    <a:pt x="486" y="56"/>
                  </a:lnTo>
                  <a:lnTo>
                    <a:pt x="430" y="38"/>
                  </a:lnTo>
                  <a:lnTo>
                    <a:pt x="374" y="19"/>
                  </a:lnTo>
                  <a:lnTo>
                    <a:pt x="31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2" name="Google Shape;972;p29"/>
            <p:cNvSpPr/>
            <p:nvPr/>
          </p:nvSpPr>
          <p:spPr>
            <a:xfrm>
              <a:off x="5792100" y="3109175"/>
              <a:ext cx="15900" cy="16375"/>
            </a:xfrm>
            <a:custGeom>
              <a:rect b="b" l="l" r="r" t="t"/>
              <a:pathLst>
                <a:path extrusionOk="0" h="655" w="636">
                  <a:moveTo>
                    <a:pt x="318" y="0"/>
                  </a:moveTo>
                  <a:lnTo>
                    <a:pt x="243" y="19"/>
                  </a:lnTo>
                  <a:lnTo>
                    <a:pt x="187" y="38"/>
                  </a:lnTo>
                  <a:lnTo>
                    <a:pt x="131" y="56"/>
                  </a:lnTo>
                  <a:lnTo>
                    <a:pt x="94" y="94"/>
                  </a:lnTo>
                  <a:lnTo>
                    <a:pt x="56" y="150"/>
                  </a:lnTo>
                  <a:lnTo>
                    <a:pt x="19" y="206"/>
                  </a:lnTo>
                  <a:lnTo>
                    <a:pt x="0" y="262"/>
                  </a:lnTo>
                  <a:lnTo>
                    <a:pt x="0" y="318"/>
                  </a:lnTo>
                  <a:lnTo>
                    <a:pt x="0" y="393"/>
                  </a:lnTo>
                  <a:lnTo>
                    <a:pt x="19" y="449"/>
                  </a:lnTo>
                  <a:lnTo>
                    <a:pt x="56" y="505"/>
                  </a:lnTo>
                  <a:lnTo>
                    <a:pt x="94" y="561"/>
                  </a:lnTo>
                  <a:lnTo>
                    <a:pt x="131" y="598"/>
                  </a:lnTo>
                  <a:lnTo>
                    <a:pt x="187" y="617"/>
                  </a:lnTo>
                  <a:lnTo>
                    <a:pt x="243" y="636"/>
                  </a:lnTo>
                  <a:lnTo>
                    <a:pt x="318" y="654"/>
                  </a:lnTo>
                  <a:lnTo>
                    <a:pt x="374" y="636"/>
                  </a:lnTo>
                  <a:lnTo>
                    <a:pt x="449" y="617"/>
                  </a:lnTo>
                  <a:lnTo>
                    <a:pt x="486" y="598"/>
                  </a:lnTo>
                  <a:lnTo>
                    <a:pt x="542" y="561"/>
                  </a:lnTo>
                  <a:lnTo>
                    <a:pt x="580" y="505"/>
                  </a:lnTo>
                  <a:lnTo>
                    <a:pt x="617" y="449"/>
                  </a:lnTo>
                  <a:lnTo>
                    <a:pt x="636" y="393"/>
                  </a:lnTo>
                  <a:lnTo>
                    <a:pt x="636" y="318"/>
                  </a:lnTo>
                  <a:lnTo>
                    <a:pt x="636" y="262"/>
                  </a:lnTo>
                  <a:lnTo>
                    <a:pt x="617" y="206"/>
                  </a:lnTo>
                  <a:lnTo>
                    <a:pt x="580" y="150"/>
                  </a:lnTo>
                  <a:lnTo>
                    <a:pt x="542" y="94"/>
                  </a:lnTo>
                  <a:lnTo>
                    <a:pt x="486" y="56"/>
                  </a:lnTo>
                  <a:lnTo>
                    <a:pt x="449" y="38"/>
                  </a:lnTo>
                  <a:lnTo>
                    <a:pt x="374" y="19"/>
                  </a:lnTo>
                  <a:lnTo>
                    <a:pt x="31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3" name="Google Shape;973;p29"/>
            <p:cNvSpPr/>
            <p:nvPr/>
          </p:nvSpPr>
          <p:spPr>
            <a:xfrm>
              <a:off x="5859400" y="3109175"/>
              <a:ext cx="15900" cy="16375"/>
            </a:xfrm>
            <a:custGeom>
              <a:rect b="b" l="l" r="r" t="t"/>
              <a:pathLst>
                <a:path extrusionOk="0" h="655" w="636">
                  <a:moveTo>
                    <a:pt x="318" y="0"/>
                  </a:moveTo>
                  <a:lnTo>
                    <a:pt x="262" y="19"/>
                  </a:lnTo>
                  <a:lnTo>
                    <a:pt x="187" y="38"/>
                  </a:lnTo>
                  <a:lnTo>
                    <a:pt x="131" y="56"/>
                  </a:lnTo>
                  <a:lnTo>
                    <a:pt x="94" y="94"/>
                  </a:lnTo>
                  <a:lnTo>
                    <a:pt x="56" y="150"/>
                  </a:lnTo>
                  <a:lnTo>
                    <a:pt x="19" y="206"/>
                  </a:lnTo>
                  <a:lnTo>
                    <a:pt x="0" y="262"/>
                  </a:lnTo>
                  <a:lnTo>
                    <a:pt x="0" y="318"/>
                  </a:lnTo>
                  <a:lnTo>
                    <a:pt x="0" y="393"/>
                  </a:lnTo>
                  <a:lnTo>
                    <a:pt x="19" y="449"/>
                  </a:lnTo>
                  <a:lnTo>
                    <a:pt x="56" y="505"/>
                  </a:lnTo>
                  <a:lnTo>
                    <a:pt x="94" y="561"/>
                  </a:lnTo>
                  <a:lnTo>
                    <a:pt x="131" y="598"/>
                  </a:lnTo>
                  <a:lnTo>
                    <a:pt x="187" y="617"/>
                  </a:lnTo>
                  <a:lnTo>
                    <a:pt x="262" y="636"/>
                  </a:lnTo>
                  <a:lnTo>
                    <a:pt x="318" y="654"/>
                  </a:lnTo>
                  <a:lnTo>
                    <a:pt x="374" y="636"/>
                  </a:lnTo>
                  <a:lnTo>
                    <a:pt x="449" y="617"/>
                  </a:lnTo>
                  <a:lnTo>
                    <a:pt x="505" y="598"/>
                  </a:lnTo>
                  <a:lnTo>
                    <a:pt x="543" y="561"/>
                  </a:lnTo>
                  <a:lnTo>
                    <a:pt x="580" y="505"/>
                  </a:lnTo>
                  <a:lnTo>
                    <a:pt x="617" y="449"/>
                  </a:lnTo>
                  <a:lnTo>
                    <a:pt x="636" y="393"/>
                  </a:lnTo>
                  <a:lnTo>
                    <a:pt x="636" y="318"/>
                  </a:lnTo>
                  <a:lnTo>
                    <a:pt x="636" y="262"/>
                  </a:lnTo>
                  <a:lnTo>
                    <a:pt x="617" y="206"/>
                  </a:lnTo>
                  <a:lnTo>
                    <a:pt x="580" y="150"/>
                  </a:lnTo>
                  <a:lnTo>
                    <a:pt x="543" y="94"/>
                  </a:lnTo>
                  <a:lnTo>
                    <a:pt x="505" y="56"/>
                  </a:lnTo>
                  <a:lnTo>
                    <a:pt x="449" y="38"/>
                  </a:lnTo>
                  <a:lnTo>
                    <a:pt x="374" y="19"/>
                  </a:lnTo>
                  <a:lnTo>
                    <a:pt x="31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4" name="Google Shape;974;p29"/>
            <p:cNvSpPr/>
            <p:nvPr/>
          </p:nvSpPr>
          <p:spPr>
            <a:xfrm>
              <a:off x="5926700" y="3109175"/>
              <a:ext cx="15925" cy="16375"/>
            </a:xfrm>
            <a:custGeom>
              <a:rect b="b" l="l" r="r" t="t"/>
              <a:pathLst>
                <a:path extrusionOk="0" h="655" w="637">
                  <a:moveTo>
                    <a:pt x="318" y="0"/>
                  </a:moveTo>
                  <a:lnTo>
                    <a:pt x="262" y="19"/>
                  </a:lnTo>
                  <a:lnTo>
                    <a:pt x="187" y="38"/>
                  </a:lnTo>
                  <a:lnTo>
                    <a:pt x="150" y="56"/>
                  </a:lnTo>
                  <a:lnTo>
                    <a:pt x="94" y="94"/>
                  </a:lnTo>
                  <a:lnTo>
                    <a:pt x="56" y="150"/>
                  </a:lnTo>
                  <a:lnTo>
                    <a:pt x="19" y="206"/>
                  </a:lnTo>
                  <a:lnTo>
                    <a:pt x="0" y="262"/>
                  </a:lnTo>
                  <a:lnTo>
                    <a:pt x="0" y="318"/>
                  </a:lnTo>
                  <a:lnTo>
                    <a:pt x="0" y="393"/>
                  </a:lnTo>
                  <a:lnTo>
                    <a:pt x="19" y="449"/>
                  </a:lnTo>
                  <a:lnTo>
                    <a:pt x="56" y="505"/>
                  </a:lnTo>
                  <a:lnTo>
                    <a:pt x="94" y="561"/>
                  </a:lnTo>
                  <a:lnTo>
                    <a:pt x="150" y="598"/>
                  </a:lnTo>
                  <a:lnTo>
                    <a:pt x="187" y="617"/>
                  </a:lnTo>
                  <a:lnTo>
                    <a:pt x="262" y="636"/>
                  </a:lnTo>
                  <a:lnTo>
                    <a:pt x="318" y="654"/>
                  </a:lnTo>
                  <a:lnTo>
                    <a:pt x="393" y="636"/>
                  </a:lnTo>
                  <a:lnTo>
                    <a:pt x="449" y="617"/>
                  </a:lnTo>
                  <a:lnTo>
                    <a:pt x="505" y="598"/>
                  </a:lnTo>
                  <a:lnTo>
                    <a:pt x="543" y="561"/>
                  </a:lnTo>
                  <a:lnTo>
                    <a:pt x="580" y="505"/>
                  </a:lnTo>
                  <a:lnTo>
                    <a:pt x="617" y="449"/>
                  </a:lnTo>
                  <a:lnTo>
                    <a:pt x="636" y="393"/>
                  </a:lnTo>
                  <a:lnTo>
                    <a:pt x="636" y="318"/>
                  </a:lnTo>
                  <a:lnTo>
                    <a:pt x="636" y="262"/>
                  </a:lnTo>
                  <a:lnTo>
                    <a:pt x="617" y="206"/>
                  </a:lnTo>
                  <a:lnTo>
                    <a:pt x="580" y="150"/>
                  </a:lnTo>
                  <a:lnTo>
                    <a:pt x="543" y="94"/>
                  </a:lnTo>
                  <a:lnTo>
                    <a:pt x="505" y="56"/>
                  </a:lnTo>
                  <a:lnTo>
                    <a:pt x="449" y="38"/>
                  </a:lnTo>
                  <a:lnTo>
                    <a:pt x="393" y="19"/>
                  </a:lnTo>
                  <a:lnTo>
                    <a:pt x="31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75" name="Google Shape;975;p29"/>
          <p:cNvGrpSpPr/>
          <p:nvPr/>
        </p:nvGrpSpPr>
        <p:grpSpPr>
          <a:xfrm rot="-5400000">
            <a:off x="8143728" y="3285195"/>
            <a:ext cx="1395033" cy="605506"/>
            <a:chOff x="3468800" y="239525"/>
            <a:chExt cx="843175" cy="365975"/>
          </a:xfrm>
        </p:grpSpPr>
        <p:sp>
          <p:nvSpPr>
            <p:cNvPr id="976" name="Google Shape;976;p29"/>
            <p:cNvSpPr/>
            <p:nvPr/>
          </p:nvSpPr>
          <p:spPr>
            <a:xfrm>
              <a:off x="3468800" y="576950"/>
              <a:ext cx="28550" cy="28550"/>
            </a:xfrm>
            <a:custGeom>
              <a:rect b="b" l="l" r="r" t="t"/>
              <a:pathLst>
                <a:path extrusionOk="0" fill="none" h="1142" w="1142">
                  <a:moveTo>
                    <a:pt x="1141" y="1141"/>
                  </a:moveTo>
                  <a:lnTo>
                    <a:pt x="1" y="1"/>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7" name="Google Shape;977;p29"/>
            <p:cNvSpPr/>
            <p:nvPr/>
          </p:nvSpPr>
          <p:spPr>
            <a:xfrm>
              <a:off x="3468800" y="510125"/>
              <a:ext cx="95850" cy="95375"/>
            </a:xfrm>
            <a:custGeom>
              <a:rect b="b" l="l" r="r" t="t"/>
              <a:pathLst>
                <a:path extrusionOk="0" fill="none" h="3815" w="3834">
                  <a:moveTo>
                    <a:pt x="1" y="0"/>
                  </a:moveTo>
                  <a:lnTo>
                    <a:pt x="3833" y="3814"/>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8" name="Google Shape;978;p29"/>
            <p:cNvSpPr/>
            <p:nvPr/>
          </p:nvSpPr>
          <p:spPr>
            <a:xfrm>
              <a:off x="3468800" y="442825"/>
              <a:ext cx="162675" cy="162675"/>
            </a:xfrm>
            <a:custGeom>
              <a:rect b="b" l="l" r="r" t="t"/>
              <a:pathLst>
                <a:path extrusionOk="0" fill="none" h="6507" w="6507">
                  <a:moveTo>
                    <a:pt x="1" y="0"/>
                  </a:moveTo>
                  <a:lnTo>
                    <a:pt x="6507" y="6506"/>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9" name="Google Shape;979;p29"/>
            <p:cNvSpPr/>
            <p:nvPr/>
          </p:nvSpPr>
          <p:spPr>
            <a:xfrm>
              <a:off x="3468800" y="375975"/>
              <a:ext cx="229975" cy="229525"/>
            </a:xfrm>
            <a:custGeom>
              <a:rect b="b" l="l" r="r" t="t"/>
              <a:pathLst>
                <a:path extrusionOk="0" fill="none" h="9181" w="9199">
                  <a:moveTo>
                    <a:pt x="1" y="1"/>
                  </a:moveTo>
                  <a:lnTo>
                    <a:pt x="9199" y="9180"/>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0" name="Google Shape;980;p29"/>
            <p:cNvSpPr/>
            <p:nvPr/>
          </p:nvSpPr>
          <p:spPr>
            <a:xfrm>
              <a:off x="3468800" y="308675"/>
              <a:ext cx="297275" cy="296825"/>
            </a:xfrm>
            <a:custGeom>
              <a:rect b="b" l="l" r="r" t="t"/>
              <a:pathLst>
                <a:path extrusionOk="0" fill="none" h="11873" w="11891">
                  <a:moveTo>
                    <a:pt x="1" y="1"/>
                  </a:moveTo>
                  <a:lnTo>
                    <a:pt x="11891" y="11872"/>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1" name="Google Shape;981;p29"/>
            <p:cNvSpPr/>
            <p:nvPr/>
          </p:nvSpPr>
          <p:spPr>
            <a:xfrm>
              <a:off x="3468800" y="241375"/>
              <a:ext cx="364125" cy="364125"/>
            </a:xfrm>
            <a:custGeom>
              <a:rect b="b" l="l" r="r" t="t"/>
              <a:pathLst>
                <a:path extrusionOk="0" fill="none" h="14565" w="14565">
                  <a:moveTo>
                    <a:pt x="1" y="1"/>
                  </a:moveTo>
                  <a:lnTo>
                    <a:pt x="14564" y="14564"/>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2" name="Google Shape;982;p29"/>
            <p:cNvSpPr/>
            <p:nvPr/>
          </p:nvSpPr>
          <p:spPr>
            <a:xfrm>
              <a:off x="3534250" y="239525"/>
              <a:ext cx="365975" cy="365975"/>
            </a:xfrm>
            <a:custGeom>
              <a:rect b="b" l="l" r="r" t="t"/>
              <a:pathLst>
                <a:path extrusionOk="0" fill="none" h="14639" w="14639">
                  <a:moveTo>
                    <a:pt x="0" y="0"/>
                  </a:moveTo>
                  <a:lnTo>
                    <a:pt x="14638" y="14638"/>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3" name="Google Shape;983;p29"/>
            <p:cNvSpPr/>
            <p:nvPr/>
          </p:nvSpPr>
          <p:spPr>
            <a:xfrm>
              <a:off x="3601075" y="239525"/>
              <a:ext cx="366450" cy="365975"/>
            </a:xfrm>
            <a:custGeom>
              <a:rect b="b" l="l" r="r" t="t"/>
              <a:pathLst>
                <a:path extrusionOk="0" fill="none" h="14639" w="14658">
                  <a:moveTo>
                    <a:pt x="0" y="0"/>
                  </a:moveTo>
                  <a:lnTo>
                    <a:pt x="14657" y="14638"/>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4" name="Google Shape;984;p29"/>
            <p:cNvSpPr/>
            <p:nvPr/>
          </p:nvSpPr>
          <p:spPr>
            <a:xfrm>
              <a:off x="3668375" y="239525"/>
              <a:ext cx="365975" cy="365975"/>
            </a:xfrm>
            <a:custGeom>
              <a:rect b="b" l="l" r="r" t="t"/>
              <a:pathLst>
                <a:path extrusionOk="0" fill="none" h="14639" w="14639">
                  <a:moveTo>
                    <a:pt x="1" y="0"/>
                  </a:moveTo>
                  <a:lnTo>
                    <a:pt x="14638" y="14638"/>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5" name="Google Shape;985;p29"/>
            <p:cNvSpPr/>
            <p:nvPr/>
          </p:nvSpPr>
          <p:spPr>
            <a:xfrm>
              <a:off x="3735200" y="239525"/>
              <a:ext cx="366450" cy="365975"/>
            </a:xfrm>
            <a:custGeom>
              <a:rect b="b" l="l" r="r" t="t"/>
              <a:pathLst>
                <a:path extrusionOk="0" fill="none" h="14639" w="14658">
                  <a:moveTo>
                    <a:pt x="1" y="0"/>
                  </a:moveTo>
                  <a:lnTo>
                    <a:pt x="14658" y="14638"/>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6" name="Google Shape;986;p29"/>
            <p:cNvSpPr/>
            <p:nvPr/>
          </p:nvSpPr>
          <p:spPr>
            <a:xfrm>
              <a:off x="3802500" y="239525"/>
              <a:ext cx="365975" cy="365975"/>
            </a:xfrm>
            <a:custGeom>
              <a:rect b="b" l="l" r="r" t="t"/>
              <a:pathLst>
                <a:path extrusionOk="0" fill="none" h="14639" w="14639">
                  <a:moveTo>
                    <a:pt x="1" y="0"/>
                  </a:moveTo>
                  <a:lnTo>
                    <a:pt x="14639" y="14638"/>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7" name="Google Shape;987;p29"/>
            <p:cNvSpPr/>
            <p:nvPr/>
          </p:nvSpPr>
          <p:spPr>
            <a:xfrm>
              <a:off x="3869800" y="239525"/>
              <a:ext cx="365975" cy="365975"/>
            </a:xfrm>
            <a:custGeom>
              <a:rect b="b" l="l" r="r" t="t"/>
              <a:pathLst>
                <a:path extrusionOk="0" fill="none" h="14639" w="14639">
                  <a:moveTo>
                    <a:pt x="1" y="0"/>
                  </a:moveTo>
                  <a:lnTo>
                    <a:pt x="14639" y="14638"/>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8" name="Google Shape;988;p29"/>
            <p:cNvSpPr/>
            <p:nvPr/>
          </p:nvSpPr>
          <p:spPr>
            <a:xfrm>
              <a:off x="3936650" y="239525"/>
              <a:ext cx="366425" cy="365975"/>
            </a:xfrm>
            <a:custGeom>
              <a:rect b="b" l="l" r="r" t="t"/>
              <a:pathLst>
                <a:path extrusionOk="0" fill="none" h="14639" w="14657">
                  <a:moveTo>
                    <a:pt x="0" y="0"/>
                  </a:moveTo>
                  <a:lnTo>
                    <a:pt x="14657" y="14638"/>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9" name="Google Shape;989;p29"/>
            <p:cNvSpPr/>
            <p:nvPr/>
          </p:nvSpPr>
          <p:spPr>
            <a:xfrm>
              <a:off x="4003950" y="239525"/>
              <a:ext cx="308025" cy="308000"/>
            </a:xfrm>
            <a:custGeom>
              <a:rect b="b" l="l" r="r" t="t"/>
              <a:pathLst>
                <a:path extrusionOk="0" fill="none" h="12320" w="12321">
                  <a:moveTo>
                    <a:pt x="0" y="0"/>
                  </a:moveTo>
                  <a:lnTo>
                    <a:pt x="12320" y="12320"/>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0" name="Google Shape;990;p29"/>
            <p:cNvSpPr/>
            <p:nvPr/>
          </p:nvSpPr>
          <p:spPr>
            <a:xfrm>
              <a:off x="4070775" y="239525"/>
              <a:ext cx="241200" cy="240700"/>
            </a:xfrm>
            <a:custGeom>
              <a:rect b="b" l="l" r="r" t="t"/>
              <a:pathLst>
                <a:path extrusionOk="0" fill="none" h="9628" w="9648">
                  <a:moveTo>
                    <a:pt x="1" y="0"/>
                  </a:moveTo>
                  <a:lnTo>
                    <a:pt x="9647" y="9628"/>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1" name="Google Shape;991;p29"/>
            <p:cNvSpPr/>
            <p:nvPr/>
          </p:nvSpPr>
          <p:spPr>
            <a:xfrm>
              <a:off x="4138075" y="239525"/>
              <a:ext cx="173900" cy="173875"/>
            </a:xfrm>
            <a:custGeom>
              <a:rect b="b" l="l" r="r" t="t"/>
              <a:pathLst>
                <a:path extrusionOk="0" fill="none" h="6955" w="6956">
                  <a:moveTo>
                    <a:pt x="1" y="0"/>
                  </a:moveTo>
                  <a:lnTo>
                    <a:pt x="6955" y="6955"/>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2" name="Google Shape;992;p29"/>
            <p:cNvSpPr/>
            <p:nvPr/>
          </p:nvSpPr>
          <p:spPr>
            <a:xfrm>
              <a:off x="4205375" y="239525"/>
              <a:ext cx="106600" cy="106575"/>
            </a:xfrm>
            <a:custGeom>
              <a:rect b="b" l="l" r="r" t="t"/>
              <a:pathLst>
                <a:path extrusionOk="0" fill="none" h="4263" w="4264">
                  <a:moveTo>
                    <a:pt x="1" y="0"/>
                  </a:moveTo>
                  <a:lnTo>
                    <a:pt x="4263" y="4262"/>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3" name="Google Shape;993;p29"/>
            <p:cNvSpPr/>
            <p:nvPr/>
          </p:nvSpPr>
          <p:spPr>
            <a:xfrm>
              <a:off x="4272225" y="239525"/>
              <a:ext cx="39750" cy="39275"/>
            </a:xfrm>
            <a:custGeom>
              <a:rect b="b" l="l" r="r" t="t"/>
              <a:pathLst>
                <a:path extrusionOk="0" fill="none" h="1571" w="1590">
                  <a:moveTo>
                    <a:pt x="0" y="0"/>
                  </a:moveTo>
                  <a:lnTo>
                    <a:pt x="1589" y="1570"/>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94" name="Google Shape;994;p29"/>
          <p:cNvGrpSpPr/>
          <p:nvPr/>
        </p:nvGrpSpPr>
        <p:grpSpPr>
          <a:xfrm>
            <a:off x="8608979" y="1"/>
            <a:ext cx="535010" cy="535010"/>
            <a:chOff x="5807050" y="884950"/>
            <a:chExt cx="343550" cy="343550"/>
          </a:xfrm>
        </p:grpSpPr>
        <p:sp>
          <p:nvSpPr>
            <p:cNvPr id="995" name="Google Shape;995;p29"/>
            <p:cNvSpPr/>
            <p:nvPr/>
          </p:nvSpPr>
          <p:spPr>
            <a:xfrm>
              <a:off x="5807050" y="884950"/>
              <a:ext cx="29925" cy="29950"/>
            </a:xfrm>
            <a:custGeom>
              <a:rect b="b" l="l" r="r" t="t"/>
              <a:pathLst>
                <a:path extrusionOk="0" fill="none" h="1198" w="1197">
                  <a:moveTo>
                    <a:pt x="1" y="1197"/>
                  </a:moveTo>
                  <a:lnTo>
                    <a:pt x="1197" y="1"/>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6" name="Google Shape;996;p29"/>
            <p:cNvSpPr/>
            <p:nvPr/>
          </p:nvSpPr>
          <p:spPr>
            <a:xfrm>
              <a:off x="5807050" y="884950"/>
              <a:ext cx="108925" cy="108925"/>
            </a:xfrm>
            <a:custGeom>
              <a:rect b="b" l="l" r="r" t="t"/>
              <a:pathLst>
                <a:path extrusionOk="0" fill="none" h="4357" w="4357">
                  <a:moveTo>
                    <a:pt x="4356" y="1"/>
                  </a:moveTo>
                  <a:lnTo>
                    <a:pt x="1" y="4356"/>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7" name="Google Shape;997;p29"/>
            <p:cNvSpPr/>
            <p:nvPr/>
          </p:nvSpPr>
          <p:spPr>
            <a:xfrm>
              <a:off x="5807050" y="884950"/>
              <a:ext cx="187900" cy="187900"/>
            </a:xfrm>
            <a:custGeom>
              <a:rect b="b" l="l" r="r" t="t"/>
              <a:pathLst>
                <a:path extrusionOk="0" fill="none" h="7516" w="7516">
                  <a:moveTo>
                    <a:pt x="7516" y="1"/>
                  </a:moveTo>
                  <a:lnTo>
                    <a:pt x="1" y="7516"/>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8" name="Google Shape;998;p29"/>
            <p:cNvSpPr/>
            <p:nvPr/>
          </p:nvSpPr>
          <p:spPr>
            <a:xfrm>
              <a:off x="5807050" y="884950"/>
              <a:ext cx="266900" cy="266900"/>
            </a:xfrm>
            <a:custGeom>
              <a:rect b="b" l="l" r="r" t="t"/>
              <a:pathLst>
                <a:path extrusionOk="0" fill="none" h="10676" w="10676">
                  <a:moveTo>
                    <a:pt x="10675" y="1"/>
                  </a:moveTo>
                  <a:lnTo>
                    <a:pt x="1" y="10675"/>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9" name="Google Shape;999;p29"/>
            <p:cNvSpPr/>
            <p:nvPr/>
          </p:nvSpPr>
          <p:spPr>
            <a:xfrm>
              <a:off x="5809850" y="887750"/>
              <a:ext cx="340750" cy="340750"/>
            </a:xfrm>
            <a:custGeom>
              <a:rect b="b" l="l" r="r" t="t"/>
              <a:pathLst>
                <a:path extrusionOk="0" fill="none" h="13630" w="13630">
                  <a:moveTo>
                    <a:pt x="13629" y="1"/>
                  </a:moveTo>
                  <a:lnTo>
                    <a:pt x="1" y="13629"/>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0" name="Google Shape;1000;p29"/>
            <p:cNvSpPr/>
            <p:nvPr/>
          </p:nvSpPr>
          <p:spPr>
            <a:xfrm>
              <a:off x="5888850" y="966750"/>
              <a:ext cx="261750" cy="261750"/>
            </a:xfrm>
            <a:custGeom>
              <a:rect b="b" l="l" r="r" t="t"/>
              <a:pathLst>
                <a:path extrusionOk="0" fill="none" h="10470" w="10470">
                  <a:moveTo>
                    <a:pt x="10469" y="0"/>
                  </a:moveTo>
                  <a:lnTo>
                    <a:pt x="0" y="10469"/>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1" name="Google Shape;1001;p29"/>
            <p:cNvSpPr/>
            <p:nvPr/>
          </p:nvSpPr>
          <p:spPr>
            <a:xfrm>
              <a:off x="5967825" y="1045725"/>
              <a:ext cx="182775" cy="182775"/>
            </a:xfrm>
            <a:custGeom>
              <a:rect b="b" l="l" r="r" t="t"/>
              <a:pathLst>
                <a:path extrusionOk="0" fill="none" h="7311" w="7311">
                  <a:moveTo>
                    <a:pt x="7310" y="1"/>
                  </a:moveTo>
                  <a:lnTo>
                    <a:pt x="1" y="7310"/>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2" name="Google Shape;1002;p29"/>
            <p:cNvSpPr/>
            <p:nvPr/>
          </p:nvSpPr>
          <p:spPr>
            <a:xfrm>
              <a:off x="6046800" y="1124725"/>
              <a:ext cx="103800" cy="103775"/>
            </a:xfrm>
            <a:custGeom>
              <a:rect b="b" l="l" r="r" t="t"/>
              <a:pathLst>
                <a:path extrusionOk="0" fill="none" h="4151" w="4152">
                  <a:moveTo>
                    <a:pt x="4151" y="0"/>
                  </a:moveTo>
                  <a:lnTo>
                    <a:pt x="1" y="4150"/>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3" name="Google Shape;1003;p29"/>
            <p:cNvSpPr/>
            <p:nvPr/>
          </p:nvSpPr>
          <p:spPr>
            <a:xfrm>
              <a:off x="6126275" y="1204175"/>
              <a:ext cx="24325" cy="24325"/>
            </a:xfrm>
            <a:custGeom>
              <a:rect b="b" l="l" r="r" t="t"/>
              <a:pathLst>
                <a:path extrusionOk="0" fill="none" h="973" w="973">
                  <a:moveTo>
                    <a:pt x="972" y="0"/>
                  </a:moveTo>
                  <a:lnTo>
                    <a:pt x="0" y="972"/>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04" name="Google Shape;1004;p29"/>
          <p:cNvSpPr txBox="1"/>
          <p:nvPr>
            <p:ph hasCustomPrompt="1" type="title"/>
          </p:nvPr>
        </p:nvSpPr>
        <p:spPr>
          <a:xfrm>
            <a:off x="1284000" y="1558475"/>
            <a:ext cx="6576000" cy="15111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9600"/>
              <a:buNone/>
              <a:defRPr sz="9600"/>
            </a:lvl1pPr>
            <a:lvl2pPr lvl="1" algn="ctr">
              <a:lnSpc>
                <a:spcPct val="100000"/>
              </a:lnSpc>
              <a:spcBef>
                <a:spcPts val="0"/>
              </a:spcBef>
              <a:spcAft>
                <a:spcPts val="0"/>
              </a:spcAft>
              <a:buSzPts val="9600"/>
              <a:buNone/>
              <a:defRPr sz="9600"/>
            </a:lvl2pPr>
            <a:lvl3pPr lvl="2" algn="ctr">
              <a:lnSpc>
                <a:spcPct val="100000"/>
              </a:lnSpc>
              <a:spcBef>
                <a:spcPts val="0"/>
              </a:spcBef>
              <a:spcAft>
                <a:spcPts val="0"/>
              </a:spcAft>
              <a:buSzPts val="9600"/>
              <a:buNone/>
              <a:defRPr sz="9600"/>
            </a:lvl3pPr>
            <a:lvl4pPr lvl="3" algn="ctr">
              <a:lnSpc>
                <a:spcPct val="100000"/>
              </a:lnSpc>
              <a:spcBef>
                <a:spcPts val="0"/>
              </a:spcBef>
              <a:spcAft>
                <a:spcPts val="0"/>
              </a:spcAft>
              <a:buSzPts val="9600"/>
              <a:buNone/>
              <a:defRPr sz="9600"/>
            </a:lvl4pPr>
            <a:lvl5pPr lvl="4" algn="ctr">
              <a:lnSpc>
                <a:spcPct val="100000"/>
              </a:lnSpc>
              <a:spcBef>
                <a:spcPts val="0"/>
              </a:spcBef>
              <a:spcAft>
                <a:spcPts val="0"/>
              </a:spcAft>
              <a:buSzPts val="9600"/>
              <a:buNone/>
              <a:defRPr sz="9600"/>
            </a:lvl5pPr>
            <a:lvl6pPr lvl="5" algn="ctr">
              <a:lnSpc>
                <a:spcPct val="100000"/>
              </a:lnSpc>
              <a:spcBef>
                <a:spcPts val="0"/>
              </a:spcBef>
              <a:spcAft>
                <a:spcPts val="0"/>
              </a:spcAft>
              <a:buSzPts val="9600"/>
              <a:buNone/>
              <a:defRPr sz="9600"/>
            </a:lvl6pPr>
            <a:lvl7pPr lvl="6" algn="ctr">
              <a:lnSpc>
                <a:spcPct val="100000"/>
              </a:lnSpc>
              <a:spcBef>
                <a:spcPts val="0"/>
              </a:spcBef>
              <a:spcAft>
                <a:spcPts val="0"/>
              </a:spcAft>
              <a:buSzPts val="9600"/>
              <a:buNone/>
              <a:defRPr sz="9600"/>
            </a:lvl7pPr>
            <a:lvl8pPr lvl="7" algn="ctr">
              <a:lnSpc>
                <a:spcPct val="100000"/>
              </a:lnSpc>
              <a:spcBef>
                <a:spcPts val="0"/>
              </a:spcBef>
              <a:spcAft>
                <a:spcPts val="0"/>
              </a:spcAft>
              <a:buSzPts val="9600"/>
              <a:buNone/>
              <a:defRPr sz="9600"/>
            </a:lvl8pPr>
            <a:lvl9pPr lvl="8" algn="ctr">
              <a:lnSpc>
                <a:spcPct val="100000"/>
              </a:lnSpc>
              <a:spcBef>
                <a:spcPts val="0"/>
              </a:spcBef>
              <a:spcAft>
                <a:spcPts val="0"/>
              </a:spcAft>
              <a:buSzPts val="9600"/>
              <a:buNone/>
              <a:defRPr sz="9600"/>
            </a:lvl9pPr>
          </a:lstStyle>
          <a:p>
            <a:r>
              <a:t>xx%</a:t>
            </a:r>
          </a:p>
        </p:txBody>
      </p:sp>
      <p:sp>
        <p:nvSpPr>
          <p:cNvPr id="1005" name="Google Shape;1005;p29"/>
          <p:cNvSpPr txBox="1"/>
          <p:nvPr>
            <p:ph idx="1" type="subTitle"/>
          </p:nvPr>
        </p:nvSpPr>
        <p:spPr>
          <a:xfrm>
            <a:off x="1284000" y="3069625"/>
            <a:ext cx="6576000" cy="713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06" name="Shape 1006"/>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1007" name="Shape 1007"/>
        <p:cNvGrpSpPr/>
        <p:nvPr/>
      </p:nvGrpSpPr>
      <p:grpSpPr>
        <a:xfrm>
          <a:off x="0" y="0"/>
          <a:ext cx="0" cy="0"/>
          <a:chOff x="0" y="0"/>
          <a:chExt cx="0" cy="0"/>
        </a:xfrm>
      </p:grpSpPr>
      <p:grpSp>
        <p:nvGrpSpPr>
          <p:cNvPr id="1008" name="Google Shape;1008;p31"/>
          <p:cNvGrpSpPr/>
          <p:nvPr/>
        </p:nvGrpSpPr>
        <p:grpSpPr>
          <a:xfrm rot="-5400000">
            <a:off x="-394772" y="394770"/>
            <a:ext cx="1395033" cy="605506"/>
            <a:chOff x="3468800" y="239525"/>
            <a:chExt cx="843175" cy="365975"/>
          </a:xfrm>
        </p:grpSpPr>
        <p:sp>
          <p:nvSpPr>
            <p:cNvPr id="1009" name="Google Shape;1009;p31"/>
            <p:cNvSpPr/>
            <p:nvPr/>
          </p:nvSpPr>
          <p:spPr>
            <a:xfrm>
              <a:off x="4272225" y="239525"/>
              <a:ext cx="39750" cy="39275"/>
            </a:xfrm>
            <a:custGeom>
              <a:rect b="b" l="l" r="r" t="t"/>
              <a:pathLst>
                <a:path extrusionOk="0" fill="none" h="1571" w="1590">
                  <a:moveTo>
                    <a:pt x="0" y="0"/>
                  </a:moveTo>
                  <a:lnTo>
                    <a:pt x="1589" y="1570"/>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0" name="Google Shape;1010;p31"/>
            <p:cNvSpPr/>
            <p:nvPr/>
          </p:nvSpPr>
          <p:spPr>
            <a:xfrm>
              <a:off x="4205375" y="239525"/>
              <a:ext cx="106600" cy="106575"/>
            </a:xfrm>
            <a:custGeom>
              <a:rect b="b" l="l" r="r" t="t"/>
              <a:pathLst>
                <a:path extrusionOk="0" fill="none" h="4263" w="4264">
                  <a:moveTo>
                    <a:pt x="1" y="0"/>
                  </a:moveTo>
                  <a:lnTo>
                    <a:pt x="4263" y="4262"/>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1" name="Google Shape;1011;p31"/>
            <p:cNvSpPr/>
            <p:nvPr/>
          </p:nvSpPr>
          <p:spPr>
            <a:xfrm>
              <a:off x="4138075" y="239525"/>
              <a:ext cx="173900" cy="173875"/>
            </a:xfrm>
            <a:custGeom>
              <a:rect b="b" l="l" r="r" t="t"/>
              <a:pathLst>
                <a:path extrusionOk="0" fill="none" h="6955" w="6956">
                  <a:moveTo>
                    <a:pt x="1" y="0"/>
                  </a:moveTo>
                  <a:lnTo>
                    <a:pt x="6955" y="6955"/>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2" name="Google Shape;1012;p31"/>
            <p:cNvSpPr/>
            <p:nvPr/>
          </p:nvSpPr>
          <p:spPr>
            <a:xfrm>
              <a:off x="4070775" y="239525"/>
              <a:ext cx="241200" cy="240700"/>
            </a:xfrm>
            <a:custGeom>
              <a:rect b="b" l="l" r="r" t="t"/>
              <a:pathLst>
                <a:path extrusionOk="0" fill="none" h="9628" w="9648">
                  <a:moveTo>
                    <a:pt x="1" y="0"/>
                  </a:moveTo>
                  <a:lnTo>
                    <a:pt x="9647" y="9628"/>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3" name="Google Shape;1013;p31"/>
            <p:cNvSpPr/>
            <p:nvPr/>
          </p:nvSpPr>
          <p:spPr>
            <a:xfrm>
              <a:off x="4003950" y="239525"/>
              <a:ext cx="308025" cy="308000"/>
            </a:xfrm>
            <a:custGeom>
              <a:rect b="b" l="l" r="r" t="t"/>
              <a:pathLst>
                <a:path extrusionOk="0" fill="none" h="12320" w="12321">
                  <a:moveTo>
                    <a:pt x="0" y="0"/>
                  </a:moveTo>
                  <a:lnTo>
                    <a:pt x="12320" y="12320"/>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4" name="Google Shape;1014;p31"/>
            <p:cNvSpPr/>
            <p:nvPr/>
          </p:nvSpPr>
          <p:spPr>
            <a:xfrm>
              <a:off x="3936650" y="239525"/>
              <a:ext cx="366425" cy="365975"/>
            </a:xfrm>
            <a:custGeom>
              <a:rect b="b" l="l" r="r" t="t"/>
              <a:pathLst>
                <a:path extrusionOk="0" fill="none" h="14639" w="14657">
                  <a:moveTo>
                    <a:pt x="0" y="0"/>
                  </a:moveTo>
                  <a:lnTo>
                    <a:pt x="14657" y="14638"/>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5" name="Google Shape;1015;p31"/>
            <p:cNvSpPr/>
            <p:nvPr/>
          </p:nvSpPr>
          <p:spPr>
            <a:xfrm>
              <a:off x="3869800" y="239525"/>
              <a:ext cx="365975" cy="365975"/>
            </a:xfrm>
            <a:custGeom>
              <a:rect b="b" l="l" r="r" t="t"/>
              <a:pathLst>
                <a:path extrusionOk="0" fill="none" h="14639" w="14639">
                  <a:moveTo>
                    <a:pt x="1" y="0"/>
                  </a:moveTo>
                  <a:lnTo>
                    <a:pt x="14639" y="14638"/>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6" name="Google Shape;1016;p31"/>
            <p:cNvSpPr/>
            <p:nvPr/>
          </p:nvSpPr>
          <p:spPr>
            <a:xfrm>
              <a:off x="3802500" y="239525"/>
              <a:ext cx="365975" cy="365975"/>
            </a:xfrm>
            <a:custGeom>
              <a:rect b="b" l="l" r="r" t="t"/>
              <a:pathLst>
                <a:path extrusionOk="0" fill="none" h="14639" w="14639">
                  <a:moveTo>
                    <a:pt x="1" y="0"/>
                  </a:moveTo>
                  <a:lnTo>
                    <a:pt x="14639" y="14638"/>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7" name="Google Shape;1017;p31"/>
            <p:cNvSpPr/>
            <p:nvPr/>
          </p:nvSpPr>
          <p:spPr>
            <a:xfrm>
              <a:off x="3735200" y="239525"/>
              <a:ext cx="366450" cy="365975"/>
            </a:xfrm>
            <a:custGeom>
              <a:rect b="b" l="l" r="r" t="t"/>
              <a:pathLst>
                <a:path extrusionOk="0" fill="none" h="14639" w="14658">
                  <a:moveTo>
                    <a:pt x="1" y="0"/>
                  </a:moveTo>
                  <a:lnTo>
                    <a:pt x="14658" y="14638"/>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8" name="Google Shape;1018;p31"/>
            <p:cNvSpPr/>
            <p:nvPr/>
          </p:nvSpPr>
          <p:spPr>
            <a:xfrm>
              <a:off x="3668375" y="239525"/>
              <a:ext cx="365975" cy="365975"/>
            </a:xfrm>
            <a:custGeom>
              <a:rect b="b" l="l" r="r" t="t"/>
              <a:pathLst>
                <a:path extrusionOk="0" fill="none" h="14639" w="14639">
                  <a:moveTo>
                    <a:pt x="1" y="0"/>
                  </a:moveTo>
                  <a:lnTo>
                    <a:pt x="14638" y="14638"/>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9" name="Google Shape;1019;p31"/>
            <p:cNvSpPr/>
            <p:nvPr/>
          </p:nvSpPr>
          <p:spPr>
            <a:xfrm>
              <a:off x="3601075" y="239525"/>
              <a:ext cx="366450" cy="365975"/>
            </a:xfrm>
            <a:custGeom>
              <a:rect b="b" l="l" r="r" t="t"/>
              <a:pathLst>
                <a:path extrusionOk="0" fill="none" h="14639" w="14658">
                  <a:moveTo>
                    <a:pt x="0" y="0"/>
                  </a:moveTo>
                  <a:lnTo>
                    <a:pt x="14657" y="14638"/>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0" name="Google Shape;1020;p31"/>
            <p:cNvSpPr/>
            <p:nvPr/>
          </p:nvSpPr>
          <p:spPr>
            <a:xfrm>
              <a:off x="3534250" y="239525"/>
              <a:ext cx="365975" cy="365975"/>
            </a:xfrm>
            <a:custGeom>
              <a:rect b="b" l="l" r="r" t="t"/>
              <a:pathLst>
                <a:path extrusionOk="0" fill="none" h="14639" w="14639">
                  <a:moveTo>
                    <a:pt x="0" y="0"/>
                  </a:moveTo>
                  <a:lnTo>
                    <a:pt x="14638" y="14638"/>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1" name="Google Shape;1021;p31"/>
            <p:cNvSpPr/>
            <p:nvPr/>
          </p:nvSpPr>
          <p:spPr>
            <a:xfrm>
              <a:off x="3468800" y="241375"/>
              <a:ext cx="364125" cy="364125"/>
            </a:xfrm>
            <a:custGeom>
              <a:rect b="b" l="l" r="r" t="t"/>
              <a:pathLst>
                <a:path extrusionOk="0" fill="none" h="14565" w="14565">
                  <a:moveTo>
                    <a:pt x="1" y="1"/>
                  </a:moveTo>
                  <a:lnTo>
                    <a:pt x="14564" y="14564"/>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2" name="Google Shape;1022;p31"/>
            <p:cNvSpPr/>
            <p:nvPr/>
          </p:nvSpPr>
          <p:spPr>
            <a:xfrm>
              <a:off x="3468800" y="308675"/>
              <a:ext cx="297275" cy="296825"/>
            </a:xfrm>
            <a:custGeom>
              <a:rect b="b" l="l" r="r" t="t"/>
              <a:pathLst>
                <a:path extrusionOk="0" fill="none" h="11873" w="11891">
                  <a:moveTo>
                    <a:pt x="1" y="1"/>
                  </a:moveTo>
                  <a:lnTo>
                    <a:pt x="11891" y="11872"/>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3" name="Google Shape;1023;p31"/>
            <p:cNvSpPr/>
            <p:nvPr/>
          </p:nvSpPr>
          <p:spPr>
            <a:xfrm>
              <a:off x="3468800" y="375975"/>
              <a:ext cx="229975" cy="229525"/>
            </a:xfrm>
            <a:custGeom>
              <a:rect b="b" l="l" r="r" t="t"/>
              <a:pathLst>
                <a:path extrusionOk="0" fill="none" h="9181" w="9199">
                  <a:moveTo>
                    <a:pt x="1" y="1"/>
                  </a:moveTo>
                  <a:lnTo>
                    <a:pt x="9199" y="9180"/>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4" name="Google Shape;1024;p31"/>
            <p:cNvSpPr/>
            <p:nvPr/>
          </p:nvSpPr>
          <p:spPr>
            <a:xfrm>
              <a:off x="3468800" y="442825"/>
              <a:ext cx="162675" cy="162675"/>
            </a:xfrm>
            <a:custGeom>
              <a:rect b="b" l="l" r="r" t="t"/>
              <a:pathLst>
                <a:path extrusionOk="0" fill="none" h="6507" w="6507">
                  <a:moveTo>
                    <a:pt x="1" y="0"/>
                  </a:moveTo>
                  <a:lnTo>
                    <a:pt x="6507" y="6506"/>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5" name="Google Shape;1025;p31"/>
            <p:cNvSpPr/>
            <p:nvPr/>
          </p:nvSpPr>
          <p:spPr>
            <a:xfrm>
              <a:off x="3468800" y="510125"/>
              <a:ext cx="95850" cy="95375"/>
            </a:xfrm>
            <a:custGeom>
              <a:rect b="b" l="l" r="r" t="t"/>
              <a:pathLst>
                <a:path extrusionOk="0" fill="none" h="3815" w="3834">
                  <a:moveTo>
                    <a:pt x="1" y="0"/>
                  </a:moveTo>
                  <a:lnTo>
                    <a:pt x="3833" y="3814"/>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6" name="Google Shape;1026;p31"/>
            <p:cNvSpPr/>
            <p:nvPr/>
          </p:nvSpPr>
          <p:spPr>
            <a:xfrm>
              <a:off x="3468800" y="576950"/>
              <a:ext cx="28550" cy="28550"/>
            </a:xfrm>
            <a:custGeom>
              <a:rect b="b" l="l" r="r" t="t"/>
              <a:pathLst>
                <a:path extrusionOk="0" fill="none" h="1142" w="1142">
                  <a:moveTo>
                    <a:pt x="1141" y="1141"/>
                  </a:moveTo>
                  <a:lnTo>
                    <a:pt x="1" y="1"/>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27" name="Google Shape;1027;p31"/>
          <p:cNvGrpSpPr/>
          <p:nvPr/>
        </p:nvGrpSpPr>
        <p:grpSpPr>
          <a:xfrm rot="-5400000">
            <a:off x="8143828" y="394770"/>
            <a:ext cx="1395033" cy="605506"/>
            <a:chOff x="3468800" y="239525"/>
            <a:chExt cx="843175" cy="365975"/>
          </a:xfrm>
        </p:grpSpPr>
        <p:sp>
          <p:nvSpPr>
            <p:cNvPr id="1028" name="Google Shape;1028;p31"/>
            <p:cNvSpPr/>
            <p:nvPr/>
          </p:nvSpPr>
          <p:spPr>
            <a:xfrm>
              <a:off x="4272225" y="239525"/>
              <a:ext cx="39750" cy="39275"/>
            </a:xfrm>
            <a:custGeom>
              <a:rect b="b" l="l" r="r" t="t"/>
              <a:pathLst>
                <a:path extrusionOk="0" fill="none" h="1571" w="1590">
                  <a:moveTo>
                    <a:pt x="0" y="0"/>
                  </a:moveTo>
                  <a:lnTo>
                    <a:pt x="1589" y="1570"/>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9" name="Google Shape;1029;p31"/>
            <p:cNvSpPr/>
            <p:nvPr/>
          </p:nvSpPr>
          <p:spPr>
            <a:xfrm>
              <a:off x="4205375" y="239525"/>
              <a:ext cx="106600" cy="106575"/>
            </a:xfrm>
            <a:custGeom>
              <a:rect b="b" l="l" r="r" t="t"/>
              <a:pathLst>
                <a:path extrusionOk="0" fill="none" h="4263" w="4264">
                  <a:moveTo>
                    <a:pt x="1" y="0"/>
                  </a:moveTo>
                  <a:lnTo>
                    <a:pt x="4263" y="4262"/>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0" name="Google Shape;1030;p31"/>
            <p:cNvSpPr/>
            <p:nvPr/>
          </p:nvSpPr>
          <p:spPr>
            <a:xfrm>
              <a:off x="4138075" y="239525"/>
              <a:ext cx="173900" cy="173875"/>
            </a:xfrm>
            <a:custGeom>
              <a:rect b="b" l="l" r="r" t="t"/>
              <a:pathLst>
                <a:path extrusionOk="0" fill="none" h="6955" w="6956">
                  <a:moveTo>
                    <a:pt x="1" y="0"/>
                  </a:moveTo>
                  <a:lnTo>
                    <a:pt x="6955" y="6955"/>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1" name="Google Shape;1031;p31"/>
            <p:cNvSpPr/>
            <p:nvPr/>
          </p:nvSpPr>
          <p:spPr>
            <a:xfrm>
              <a:off x="4070775" y="239525"/>
              <a:ext cx="241200" cy="240700"/>
            </a:xfrm>
            <a:custGeom>
              <a:rect b="b" l="l" r="r" t="t"/>
              <a:pathLst>
                <a:path extrusionOk="0" fill="none" h="9628" w="9648">
                  <a:moveTo>
                    <a:pt x="1" y="0"/>
                  </a:moveTo>
                  <a:lnTo>
                    <a:pt x="9647" y="9628"/>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2" name="Google Shape;1032;p31"/>
            <p:cNvSpPr/>
            <p:nvPr/>
          </p:nvSpPr>
          <p:spPr>
            <a:xfrm>
              <a:off x="4003950" y="239525"/>
              <a:ext cx="308025" cy="308000"/>
            </a:xfrm>
            <a:custGeom>
              <a:rect b="b" l="l" r="r" t="t"/>
              <a:pathLst>
                <a:path extrusionOk="0" fill="none" h="12320" w="12321">
                  <a:moveTo>
                    <a:pt x="0" y="0"/>
                  </a:moveTo>
                  <a:lnTo>
                    <a:pt x="12320" y="12320"/>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3" name="Google Shape;1033;p31"/>
            <p:cNvSpPr/>
            <p:nvPr/>
          </p:nvSpPr>
          <p:spPr>
            <a:xfrm>
              <a:off x="3936650" y="239525"/>
              <a:ext cx="366425" cy="365975"/>
            </a:xfrm>
            <a:custGeom>
              <a:rect b="b" l="l" r="r" t="t"/>
              <a:pathLst>
                <a:path extrusionOk="0" fill="none" h="14639" w="14657">
                  <a:moveTo>
                    <a:pt x="0" y="0"/>
                  </a:moveTo>
                  <a:lnTo>
                    <a:pt x="14657" y="14638"/>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4" name="Google Shape;1034;p31"/>
            <p:cNvSpPr/>
            <p:nvPr/>
          </p:nvSpPr>
          <p:spPr>
            <a:xfrm>
              <a:off x="3869800" y="239525"/>
              <a:ext cx="365975" cy="365975"/>
            </a:xfrm>
            <a:custGeom>
              <a:rect b="b" l="l" r="r" t="t"/>
              <a:pathLst>
                <a:path extrusionOk="0" fill="none" h="14639" w="14639">
                  <a:moveTo>
                    <a:pt x="1" y="0"/>
                  </a:moveTo>
                  <a:lnTo>
                    <a:pt x="14639" y="14638"/>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5" name="Google Shape;1035;p31"/>
            <p:cNvSpPr/>
            <p:nvPr/>
          </p:nvSpPr>
          <p:spPr>
            <a:xfrm>
              <a:off x="3802500" y="239525"/>
              <a:ext cx="365975" cy="365975"/>
            </a:xfrm>
            <a:custGeom>
              <a:rect b="b" l="l" r="r" t="t"/>
              <a:pathLst>
                <a:path extrusionOk="0" fill="none" h="14639" w="14639">
                  <a:moveTo>
                    <a:pt x="1" y="0"/>
                  </a:moveTo>
                  <a:lnTo>
                    <a:pt x="14639" y="14638"/>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6" name="Google Shape;1036;p31"/>
            <p:cNvSpPr/>
            <p:nvPr/>
          </p:nvSpPr>
          <p:spPr>
            <a:xfrm>
              <a:off x="3735200" y="239525"/>
              <a:ext cx="366450" cy="365975"/>
            </a:xfrm>
            <a:custGeom>
              <a:rect b="b" l="l" r="r" t="t"/>
              <a:pathLst>
                <a:path extrusionOk="0" fill="none" h="14639" w="14658">
                  <a:moveTo>
                    <a:pt x="1" y="0"/>
                  </a:moveTo>
                  <a:lnTo>
                    <a:pt x="14658" y="14638"/>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7" name="Google Shape;1037;p31"/>
            <p:cNvSpPr/>
            <p:nvPr/>
          </p:nvSpPr>
          <p:spPr>
            <a:xfrm>
              <a:off x="3668375" y="239525"/>
              <a:ext cx="365975" cy="365975"/>
            </a:xfrm>
            <a:custGeom>
              <a:rect b="b" l="l" r="r" t="t"/>
              <a:pathLst>
                <a:path extrusionOk="0" fill="none" h="14639" w="14639">
                  <a:moveTo>
                    <a:pt x="1" y="0"/>
                  </a:moveTo>
                  <a:lnTo>
                    <a:pt x="14638" y="14638"/>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8" name="Google Shape;1038;p31"/>
            <p:cNvSpPr/>
            <p:nvPr/>
          </p:nvSpPr>
          <p:spPr>
            <a:xfrm>
              <a:off x="3601075" y="239525"/>
              <a:ext cx="366450" cy="365975"/>
            </a:xfrm>
            <a:custGeom>
              <a:rect b="b" l="l" r="r" t="t"/>
              <a:pathLst>
                <a:path extrusionOk="0" fill="none" h="14639" w="14658">
                  <a:moveTo>
                    <a:pt x="0" y="0"/>
                  </a:moveTo>
                  <a:lnTo>
                    <a:pt x="14657" y="14638"/>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9" name="Google Shape;1039;p31"/>
            <p:cNvSpPr/>
            <p:nvPr/>
          </p:nvSpPr>
          <p:spPr>
            <a:xfrm>
              <a:off x="3534250" y="239525"/>
              <a:ext cx="365975" cy="365975"/>
            </a:xfrm>
            <a:custGeom>
              <a:rect b="b" l="l" r="r" t="t"/>
              <a:pathLst>
                <a:path extrusionOk="0" fill="none" h="14639" w="14639">
                  <a:moveTo>
                    <a:pt x="0" y="0"/>
                  </a:moveTo>
                  <a:lnTo>
                    <a:pt x="14638" y="14638"/>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0" name="Google Shape;1040;p31"/>
            <p:cNvSpPr/>
            <p:nvPr/>
          </p:nvSpPr>
          <p:spPr>
            <a:xfrm>
              <a:off x="3468800" y="241375"/>
              <a:ext cx="364125" cy="364125"/>
            </a:xfrm>
            <a:custGeom>
              <a:rect b="b" l="l" r="r" t="t"/>
              <a:pathLst>
                <a:path extrusionOk="0" fill="none" h="14565" w="14565">
                  <a:moveTo>
                    <a:pt x="1" y="1"/>
                  </a:moveTo>
                  <a:lnTo>
                    <a:pt x="14564" y="14564"/>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1" name="Google Shape;1041;p31"/>
            <p:cNvSpPr/>
            <p:nvPr/>
          </p:nvSpPr>
          <p:spPr>
            <a:xfrm>
              <a:off x="3468800" y="308675"/>
              <a:ext cx="297275" cy="296825"/>
            </a:xfrm>
            <a:custGeom>
              <a:rect b="b" l="l" r="r" t="t"/>
              <a:pathLst>
                <a:path extrusionOk="0" fill="none" h="11873" w="11891">
                  <a:moveTo>
                    <a:pt x="1" y="1"/>
                  </a:moveTo>
                  <a:lnTo>
                    <a:pt x="11891" y="11872"/>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2" name="Google Shape;1042;p31"/>
            <p:cNvSpPr/>
            <p:nvPr/>
          </p:nvSpPr>
          <p:spPr>
            <a:xfrm>
              <a:off x="3468800" y="375975"/>
              <a:ext cx="229975" cy="229525"/>
            </a:xfrm>
            <a:custGeom>
              <a:rect b="b" l="l" r="r" t="t"/>
              <a:pathLst>
                <a:path extrusionOk="0" fill="none" h="9181" w="9199">
                  <a:moveTo>
                    <a:pt x="1" y="1"/>
                  </a:moveTo>
                  <a:lnTo>
                    <a:pt x="9199" y="9180"/>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3" name="Google Shape;1043;p31"/>
            <p:cNvSpPr/>
            <p:nvPr/>
          </p:nvSpPr>
          <p:spPr>
            <a:xfrm>
              <a:off x="3468800" y="442825"/>
              <a:ext cx="162675" cy="162675"/>
            </a:xfrm>
            <a:custGeom>
              <a:rect b="b" l="l" r="r" t="t"/>
              <a:pathLst>
                <a:path extrusionOk="0" fill="none" h="6507" w="6507">
                  <a:moveTo>
                    <a:pt x="1" y="0"/>
                  </a:moveTo>
                  <a:lnTo>
                    <a:pt x="6507" y="6506"/>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4" name="Google Shape;1044;p31"/>
            <p:cNvSpPr/>
            <p:nvPr/>
          </p:nvSpPr>
          <p:spPr>
            <a:xfrm>
              <a:off x="3468800" y="510125"/>
              <a:ext cx="95850" cy="95375"/>
            </a:xfrm>
            <a:custGeom>
              <a:rect b="b" l="l" r="r" t="t"/>
              <a:pathLst>
                <a:path extrusionOk="0" fill="none" h="3815" w="3834">
                  <a:moveTo>
                    <a:pt x="1" y="0"/>
                  </a:moveTo>
                  <a:lnTo>
                    <a:pt x="3833" y="3814"/>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5" name="Google Shape;1045;p31"/>
            <p:cNvSpPr/>
            <p:nvPr/>
          </p:nvSpPr>
          <p:spPr>
            <a:xfrm>
              <a:off x="3468800" y="576950"/>
              <a:ext cx="28550" cy="28550"/>
            </a:xfrm>
            <a:custGeom>
              <a:rect b="b" l="l" r="r" t="t"/>
              <a:pathLst>
                <a:path extrusionOk="0" fill="none" h="1142" w="1142">
                  <a:moveTo>
                    <a:pt x="1141" y="1141"/>
                  </a:moveTo>
                  <a:lnTo>
                    <a:pt x="1" y="1"/>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46" name="Google Shape;1046;p31"/>
          <p:cNvGrpSpPr/>
          <p:nvPr/>
        </p:nvGrpSpPr>
        <p:grpSpPr>
          <a:xfrm>
            <a:off x="4038415" y="161441"/>
            <a:ext cx="1067170" cy="206374"/>
            <a:chOff x="5589725" y="3057300"/>
            <a:chExt cx="352900" cy="68250"/>
          </a:xfrm>
        </p:grpSpPr>
        <p:sp>
          <p:nvSpPr>
            <p:cNvPr id="1047" name="Google Shape;1047;p31"/>
            <p:cNvSpPr/>
            <p:nvPr/>
          </p:nvSpPr>
          <p:spPr>
            <a:xfrm>
              <a:off x="5589725" y="3057300"/>
              <a:ext cx="16375" cy="15900"/>
            </a:xfrm>
            <a:custGeom>
              <a:rect b="b" l="l" r="r" t="t"/>
              <a:pathLst>
                <a:path extrusionOk="0" h="636" w="655">
                  <a:moveTo>
                    <a:pt x="262" y="0"/>
                  </a:moveTo>
                  <a:lnTo>
                    <a:pt x="206" y="19"/>
                  </a:lnTo>
                  <a:lnTo>
                    <a:pt x="150" y="56"/>
                  </a:lnTo>
                  <a:lnTo>
                    <a:pt x="94" y="94"/>
                  </a:lnTo>
                  <a:lnTo>
                    <a:pt x="57" y="150"/>
                  </a:lnTo>
                  <a:lnTo>
                    <a:pt x="38" y="187"/>
                  </a:lnTo>
                  <a:lnTo>
                    <a:pt x="19" y="262"/>
                  </a:lnTo>
                  <a:lnTo>
                    <a:pt x="1" y="318"/>
                  </a:lnTo>
                  <a:lnTo>
                    <a:pt x="19" y="393"/>
                  </a:lnTo>
                  <a:lnTo>
                    <a:pt x="38" y="449"/>
                  </a:lnTo>
                  <a:lnTo>
                    <a:pt x="57" y="505"/>
                  </a:lnTo>
                  <a:lnTo>
                    <a:pt x="94" y="542"/>
                  </a:lnTo>
                  <a:lnTo>
                    <a:pt x="150" y="580"/>
                  </a:lnTo>
                  <a:lnTo>
                    <a:pt x="206" y="617"/>
                  </a:lnTo>
                  <a:lnTo>
                    <a:pt x="262" y="636"/>
                  </a:lnTo>
                  <a:lnTo>
                    <a:pt x="393" y="636"/>
                  </a:lnTo>
                  <a:lnTo>
                    <a:pt x="449" y="617"/>
                  </a:lnTo>
                  <a:lnTo>
                    <a:pt x="505" y="580"/>
                  </a:lnTo>
                  <a:lnTo>
                    <a:pt x="561" y="542"/>
                  </a:lnTo>
                  <a:lnTo>
                    <a:pt x="599" y="505"/>
                  </a:lnTo>
                  <a:lnTo>
                    <a:pt x="617" y="449"/>
                  </a:lnTo>
                  <a:lnTo>
                    <a:pt x="636" y="393"/>
                  </a:lnTo>
                  <a:lnTo>
                    <a:pt x="655" y="318"/>
                  </a:lnTo>
                  <a:lnTo>
                    <a:pt x="636" y="262"/>
                  </a:lnTo>
                  <a:lnTo>
                    <a:pt x="617" y="187"/>
                  </a:lnTo>
                  <a:lnTo>
                    <a:pt x="599" y="150"/>
                  </a:lnTo>
                  <a:lnTo>
                    <a:pt x="561" y="94"/>
                  </a:lnTo>
                  <a:lnTo>
                    <a:pt x="505" y="56"/>
                  </a:lnTo>
                  <a:lnTo>
                    <a:pt x="449" y="19"/>
                  </a:lnTo>
                  <a:lnTo>
                    <a:pt x="39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8" name="Google Shape;1048;p31"/>
            <p:cNvSpPr/>
            <p:nvPr/>
          </p:nvSpPr>
          <p:spPr>
            <a:xfrm>
              <a:off x="5657025" y="3057300"/>
              <a:ext cx="16375" cy="15900"/>
            </a:xfrm>
            <a:custGeom>
              <a:rect b="b" l="l" r="r" t="t"/>
              <a:pathLst>
                <a:path extrusionOk="0" h="636" w="655">
                  <a:moveTo>
                    <a:pt x="262" y="0"/>
                  </a:moveTo>
                  <a:lnTo>
                    <a:pt x="206" y="19"/>
                  </a:lnTo>
                  <a:lnTo>
                    <a:pt x="150" y="56"/>
                  </a:lnTo>
                  <a:lnTo>
                    <a:pt x="94" y="94"/>
                  </a:lnTo>
                  <a:lnTo>
                    <a:pt x="57" y="150"/>
                  </a:lnTo>
                  <a:lnTo>
                    <a:pt x="38" y="187"/>
                  </a:lnTo>
                  <a:lnTo>
                    <a:pt x="19" y="262"/>
                  </a:lnTo>
                  <a:lnTo>
                    <a:pt x="1" y="318"/>
                  </a:lnTo>
                  <a:lnTo>
                    <a:pt x="19" y="393"/>
                  </a:lnTo>
                  <a:lnTo>
                    <a:pt x="38" y="449"/>
                  </a:lnTo>
                  <a:lnTo>
                    <a:pt x="57" y="505"/>
                  </a:lnTo>
                  <a:lnTo>
                    <a:pt x="94" y="542"/>
                  </a:lnTo>
                  <a:lnTo>
                    <a:pt x="150" y="580"/>
                  </a:lnTo>
                  <a:lnTo>
                    <a:pt x="206" y="617"/>
                  </a:lnTo>
                  <a:lnTo>
                    <a:pt x="262" y="636"/>
                  </a:lnTo>
                  <a:lnTo>
                    <a:pt x="393" y="636"/>
                  </a:lnTo>
                  <a:lnTo>
                    <a:pt x="449" y="617"/>
                  </a:lnTo>
                  <a:lnTo>
                    <a:pt x="505" y="580"/>
                  </a:lnTo>
                  <a:lnTo>
                    <a:pt x="561" y="542"/>
                  </a:lnTo>
                  <a:lnTo>
                    <a:pt x="599" y="505"/>
                  </a:lnTo>
                  <a:lnTo>
                    <a:pt x="617" y="449"/>
                  </a:lnTo>
                  <a:lnTo>
                    <a:pt x="636" y="393"/>
                  </a:lnTo>
                  <a:lnTo>
                    <a:pt x="655" y="318"/>
                  </a:lnTo>
                  <a:lnTo>
                    <a:pt x="636" y="262"/>
                  </a:lnTo>
                  <a:lnTo>
                    <a:pt x="617" y="187"/>
                  </a:lnTo>
                  <a:lnTo>
                    <a:pt x="599" y="150"/>
                  </a:lnTo>
                  <a:lnTo>
                    <a:pt x="561" y="94"/>
                  </a:lnTo>
                  <a:lnTo>
                    <a:pt x="505" y="56"/>
                  </a:lnTo>
                  <a:lnTo>
                    <a:pt x="449" y="19"/>
                  </a:lnTo>
                  <a:lnTo>
                    <a:pt x="39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9" name="Google Shape;1049;p31"/>
            <p:cNvSpPr/>
            <p:nvPr/>
          </p:nvSpPr>
          <p:spPr>
            <a:xfrm>
              <a:off x="5724800" y="3057300"/>
              <a:ext cx="15900" cy="15900"/>
            </a:xfrm>
            <a:custGeom>
              <a:rect b="b" l="l" r="r" t="t"/>
              <a:pathLst>
                <a:path extrusionOk="0" h="636" w="636">
                  <a:moveTo>
                    <a:pt x="243" y="0"/>
                  </a:moveTo>
                  <a:lnTo>
                    <a:pt x="187" y="19"/>
                  </a:lnTo>
                  <a:lnTo>
                    <a:pt x="131" y="56"/>
                  </a:lnTo>
                  <a:lnTo>
                    <a:pt x="94" y="94"/>
                  </a:lnTo>
                  <a:lnTo>
                    <a:pt x="56" y="150"/>
                  </a:lnTo>
                  <a:lnTo>
                    <a:pt x="19" y="187"/>
                  </a:lnTo>
                  <a:lnTo>
                    <a:pt x="0" y="262"/>
                  </a:lnTo>
                  <a:lnTo>
                    <a:pt x="0" y="318"/>
                  </a:lnTo>
                  <a:lnTo>
                    <a:pt x="0" y="393"/>
                  </a:lnTo>
                  <a:lnTo>
                    <a:pt x="19" y="449"/>
                  </a:lnTo>
                  <a:lnTo>
                    <a:pt x="56" y="505"/>
                  </a:lnTo>
                  <a:lnTo>
                    <a:pt x="94" y="542"/>
                  </a:lnTo>
                  <a:lnTo>
                    <a:pt x="131" y="580"/>
                  </a:lnTo>
                  <a:lnTo>
                    <a:pt x="187" y="617"/>
                  </a:lnTo>
                  <a:lnTo>
                    <a:pt x="243" y="636"/>
                  </a:lnTo>
                  <a:lnTo>
                    <a:pt x="374" y="636"/>
                  </a:lnTo>
                  <a:lnTo>
                    <a:pt x="430" y="617"/>
                  </a:lnTo>
                  <a:lnTo>
                    <a:pt x="486" y="580"/>
                  </a:lnTo>
                  <a:lnTo>
                    <a:pt x="542" y="542"/>
                  </a:lnTo>
                  <a:lnTo>
                    <a:pt x="580" y="505"/>
                  </a:lnTo>
                  <a:lnTo>
                    <a:pt x="617" y="449"/>
                  </a:lnTo>
                  <a:lnTo>
                    <a:pt x="636" y="393"/>
                  </a:lnTo>
                  <a:lnTo>
                    <a:pt x="636" y="318"/>
                  </a:lnTo>
                  <a:lnTo>
                    <a:pt x="636" y="262"/>
                  </a:lnTo>
                  <a:lnTo>
                    <a:pt x="617" y="187"/>
                  </a:lnTo>
                  <a:lnTo>
                    <a:pt x="580" y="150"/>
                  </a:lnTo>
                  <a:lnTo>
                    <a:pt x="542" y="94"/>
                  </a:lnTo>
                  <a:lnTo>
                    <a:pt x="486" y="56"/>
                  </a:lnTo>
                  <a:lnTo>
                    <a:pt x="430" y="19"/>
                  </a:lnTo>
                  <a:lnTo>
                    <a:pt x="37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0" name="Google Shape;1050;p31"/>
            <p:cNvSpPr/>
            <p:nvPr/>
          </p:nvSpPr>
          <p:spPr>
            <a:xfrm>
              <a:off x="5792100" y="3057300"/>
              <a:ext cx="15900" cy="15900"/>
            </a:xfrm>
            <a:custGeom>
              <a:rect b="b" l="l" r="r" t="t"/>
              <a:pathLst>
                <a:path extrusionOk="0" h="636" w="636">
                  <a:moveTo>
                    <a:pt x="243" y="0"/>
                  </a:moveTo>
                  <a:lnTo>
                    <a:pt x="187" y="19"/>
                  </a:lnTo>
                  <a:lnTo>
                    <a:pt x="131" y="56"/>
                  </a:lnTo>
                  <a:lnTo>
                    <a:pt x="94" y="94"/>
                  </a:lnTo>
                  <a:lnTo>
                    <a:pt x="56" y="150"/>
                  </a:lnTo>
                  <a:lnTo>
                    <a:pt x="19" y="187"/>
                  </a:lnTo>
                  <a:lnTo>
                    <a:pt x="0" y="262"/>
                  </a:lnTo>
                  <a:lnTo>
                    <a:pt x="0" y="318"/>
                  </a:lnTo>
                  <a:lnTo>
                    <a:pt x="0" y="393"/>
                  </a:lnTo>
                  <a:lnTo>
                    <a:pt x="19" y="449"/>
                  </a:lnTo>
                  <a:lnTo>
                    <a:pt x="56" y="505"/>
                  </a:lnTo>
                  <a:lnTo>
                    <a:pt x="94" y="542"/>
                  </a:lnTo>
                  <a:lnTo>
                    <a:pt x="131" y="580"/>
                  </a:lnTo>
                  <a:lnTo>
                    <a:pt x="187" y="617"/>
                  </a:lnTo>
                  <a:lnTo>
                    <a:pt x="243" y="636"/>
                  </a:lnTo>
                  <a:lnTo>
                    <a:pt x="374" y="636"/>
                  </a:lnTo>
                  <a:lnTo>
                    <a:pt x="449" y="617"/>
                  </a:lnTo>
                  <a:lnTo>
                    <a:pt x="486" y="580"/>
                  </a:lnTo>
                  <a:lnTo>
                    <a:pt x="542" y="542"/>
                  </a:lnTo>
                  <a:lnTo>
                    <a:pt x="580" y="505"/>
                  </a:lnTo>
                  <a:lnTo>
                    <a:pt x="617" y="449"/>
                  </a:lnTo>
                  <a:lnTo>
                    <a:pt x="636" y="393"/>
                  </a:lnTo>
                  <a:lnTo>
                    <a:pt x="636" y="318"/>
                  </a:lnTo>
                  <a:lnTo>
                    <a:pt x="636" y="262"/>
                  </a:lnTo>
                  <a:lnTo>
                    <a:pt x="617" y="187"/>
                  </a:lnTo>
                  <a:lnTo>
                    <a:pt x="580" y="150"/>
                  </a:lnTo>
                  <a:lnTo>
                    <a:pt x="542" y="94"/>
                  </a:lnTo>
                  <a:lnTo>
                    <a:pt x="486" y="56"/>
                  </a:lnTo>
                  <a:lnTo>
                    <a:pt x="449" y="19"/>
                  </a:lnTo>
                  <a:lnTo>
                    <a:pt x="37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1" name="Google Shape;1051;p31"/>
            <p:cNvSpPr/>
            <p:nvPr/>
          </p:nvSpPr>
          <p:spPr>
            <a:xfrm>
              <a:off x="5859400" y="3057300"/>
              <a:ext cx="15900" cy="15900"/>
            </a:xfrm>
            <a:custGeom>
              <a:rect b="b" l="l" r="r" t="t"/>
              <a:pathLst>
                <a:path extrusionOk="0" h="636" w="636">
                  <a:moveTo>
                    <a:pt x="262" y="0"/>
                  </a:moveTo>
                  <a:lnTo>
                    <a:pt x="187" y="19"/>
                  </a:lnTo>
                  <a:lnTo>
                    <a:pt x="131" y="56"/>
                  </a:lnTo>
                  <a:lnTo>
                    <a:pt x="94" y="94"/>
                  </a:lnTo>
                  <a:lnTo>
                    <a:pt x="56" y="150"/>
                  </a:lnTo>
                  <a:lnTo>
                    <a:pt x="19" y="187"/>
                  </a:lnTo>
                  <a:lnTo>
                    <a:pt x="0" y="262"/>
                  </a:lnTo>
                  <a:lnTo>
                    <a:pt x="0" y="318"/>
                  </a:lnTo>
                  <a:lnTo>
                    <a:pt x="0" y="393"/>
                  </a:lnTo>
                  <a:lnTo>
                    <a:pt x="19" y="449"/>
                  </a:lnTo>
                  <a:lnTo>
                    <a:pt x="56" y="505"/>
                  </a:lnTo>
                  <a:lnTo>
                    <a:pt x="94" y="542"/>
                  </a:lnTo>
                  <a:lnTo>
                    <a:pt x="131" y="580"/>
                  </a:lnTo>
                  <a:lnTo>
                    <a:pt x="187" y="617"/>
                  </a:lnTo>
                  <a:lnTo>
                    <a:pt x="262" y="636"/>
                  </a:lnTo>
                  <a:lnTo>
                    <a:pt x="374" y="636"/>
                  </a:lnTo>
                  <a:lnTo>
                    <a:pt x="449" y="617"/>
                  </a:lnTo>
                  <a:lnTo>
                    <a:pt x="505" y="580"/>
                  </a:lnTo>
                  <a:lnTo>
                    <a:pt x="543" y="542"/>
                  </a:lnTo>
                  <a:lnTo>
                    <a:pt x="580" y="505"/>
                  </a:lnTo>
                  <a:lnTo>
                    <a:pt x="617" y="449"/>
                  </a:lnTo>
                  <a:lnTo>
                    <a:pt x="636" y="393"/>
                  </a:lnTo>
                  <a:lnTo>
                    <a:pt x="636" y="318"/>
                  </a:lnTo>
                  <a:lnTo>
                    <a:pt x="636" y="262"/>
                  </a:lnTo>
                  <a:lnTo>
                    <a:pt x="617" y="187"/>
                  </a:lnTo>
                  <a:lnTo>
                    <a:pt x="580" y="150"/>
                  </a:lnTo>
                  <a:lnTo>
                    <a:pt x="543" y="94"/>
                  </a:lnTo>
                  <a:lnTo>
                    <a:pt x="505" y="56"/>
                  </a:lnTo>
                  <a:lnTo>
                    <a:pt x="449" y="19"/>
                  </a:lnTo>
                  <a:lnTo>
                    <a:pt x="37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2" name="Google Shape;1052;p31"/>
            <p:cNvSpPr/>
            <p:nvPr/>
          </p:nvSpPr>
          <p:spPr>
            <a:xfrm>
              <a:off x="5926700" y="3057300"/>
              <a:ext cx="15925" cy="15900"/>
            </a:xfrm>
            <a:custGeom>
              <a:rect b="b" l="l" r="r" t="t"/>
              <a:pathLst>
                <a:path extrusionOk="0" h="636" w="637">
                  <a:moveTo>
                    <a:pt x="262" y="0"/>
                  </a:moveTo>
                  <a:lnTo>
                    <a:pt x="187" y="19"/>
                  </a:lnTo>
                  <a:lnTo>
                    <a:pt x="150" y="56"/>
                  </a:lnTo>
                  <a:lnTo>
                    <a:pt x="94" y="94"/>
                  </a:lnTo>
                  <a:lnTo>
                    <a:pt x="56" y="150"/>
                  </a:lnTo>
                  <a:lnTo>
                    <a:pt x="19" y="187"/>
                  </a:lnTo>
                  <a:lnTo>
                    <a:pt x="0" y="262"/>
                  </a:lnTo>
                  <a:lnTo>
                    <a:pt x="0" y="318"/>
                  </a:lnTo>
                  <a:lnTo>
                    <a:pt x="0" y="393"/>
                  </a:lnTo>
                  <a:lnTo>
                    <a:pt x="19" y="449"/>
                  </a:lnTo>
                  <a:lnTo>
                    <a:pt x="56" y="505"/>
                  </a:lnTo>
                  <a:lnTo>
                    <a:pt x="94" y="542"/>
                  </a:lnTo>
                  <a:lnTo>
                    <a:pt x="150" y="580"/>
                  </a:lnTo>
                  <a:lnTo>
                    <a:pt x="187" y="617"/>
                  </a:lnTo>
                  <a:lnTo>
                    <a:pt x="262" y="636"/>
                  </a:lnTo>
                  <a:lnTo>
                    <a:pt x="393" y="636"/>
                  </a:lnTo>
                  <a:lnTo>
                    <a:pt x="449" y="617"/>
                  </a:lnTo>
                  <a:lnTo>
                    <a:pt x="505" y="580"/>
                  </a:lnTo>
                  <a:lnTo>
                    <a:pt x="543" y="542"/>
                  </a:lnTo>
                  <a:lnTo>
                    <a:pt x="580" y="505"/>
                  </a:lnTo>
                  <a:lnTo>
                    <a:pt x="617" y="449"/>
                  </a:lnTo>
                  <a:lnTo>
                    <a:pt x="636" y="393"/>
                  </a:lnTo>
                  <a:lnTo>
                    <a:pt x="636" y="318"/>
                  </a:lnTo>
                  <a:lnTo>
                    <a:pt x="636" y="262"/>
                  </a:lnTo>
                  <a:lnTo>
                    <a:pt x="617" y="187"/>
                  </a:lnTo>
                  <a:lnTo>
                    <a:pt x="580" y="150"/>
                  </a:lnTo>
                  <a:lnTo>
                    <a:pt x="543" y="94"/>
                  </a:lnTo>
                  <a:lnTo>
                    <a:pt x="505" y="56"/>
                  </a:lnTo>
                  <a:lnTo>
                    <a:pt x="449" y="19"/>
                  </a:lnTo>
                  <a:lnTo>
                    <a:pt x="39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3" name="Google Shape;1053;p31"/>
            <p:cNvSpPr/>
            <p:nvPr/>
          </p:nvSpPr>
          <p:spPr>
            <a:xfrm>
              <a:off x="5589725" y="3109175"/>
              <a:ext cx="16375" cy="16375"/>
            </a:xfrm>
            <a:custGeom>
              <a:rect b="b" l="l" r="r" t="t"/>
              <a:pathLst>
                <a:path extrusionOk="0" h="655" w="655">
                  <a:moveTo>
                    <a:pt x="318" y="0"/>
                  </a:moveTo>
                  <a:lnTo>
                    <a:pt x="262" y="19"/>
                  </a:lnTo>
                  <a:lnTo>
                    <a:pt x="206" y="38"/>
                  </a:lnTo>
                  <a:lnTo>
                    <a:pt x="150" y="56"/>
                  </a:lnTo>
                  <a:lnTo>
                    <a:pt x="94" y="94"/>
                  </a:lnTo>
                  <a:lnTo>
                    <a:pt x="57" y="150"/>
                  </a:lnTo>
                  <a:lnTo>
                    <a:pt x="38" y="206"/>
                  </a:lnTo>
                  <a:lnTo>
                    <a:pt x="19" y="262"/>
                  </a:lnTo>
                  <a:lnTo>
                    <a:pt x="1" y="318"/>
                  </a:lnTo>
                  <a:lnTo>
                    <a:pt x="19" y="393"/>
                  </a:lnTo>
                  <a:lnTo>
                    <a:pt x="38" y="449"/>
                  </a:lnTo>
                  <a:lnTo>
                    <a:pt x="57" y="505"/>
                  </a:lnTo>
                  <a:lnTo>
                    <a:pt x="94" y="561"/>
                  </a:lnTo>
                  <a:lnTo>
                    <a:pt x="150" y="598"/>
                  </a:lnTo>
                  <a:lnTo>
                    <a:pt x="206" y="617"/>
                  </a:lnTo>
                  <a:lnTo>
                    <a:pt x="262" y="636"/>
                  </a:lnTo>
                  <a:lnTo>
                    <a:pt x="318" y="654"/>
                  </a:lnTo>
                  <a:lnTo>
                    <a:pt x="393" y="636"/>
                  </a:lnTo>
                  <a:lnTo>
                    <a:pt x="449" y="617"/>
                  </a:lnTo>
                  <a:lnTo>
                    <a:pt x="505" y="598"/>
                  </a:lnTo>
                  <a:lnTo>
                    <a:pt x="561" y="561"/>
                  </a:lnTo>
                  <a:lnTo>
                    <a:pt x="599" y="505"/>
                  </a:lnTo>
                  <a:lnTo>
                    <a:pt x="617" y="449"/>
                  </a:lnTo>
                  <a:lnTo>
                    <a:pt x="636" y="393"/>
                  </a:lnTo>
                  <a:lnTo>
                    <a:pt x="655" y="318"/>
                  </a:lnTo>
                  <a:lnTo>
                    <a:pt x="636" y="262"/>
                  </a:lnTo>
                  <a:lnTo>
                    <a:pt x="617" y="206"/>
                  </a:lnTo>
                  <a:lnTo>
                    <a:pt x="599" y="150"/>
                  </a:lnTo>
                  <a:lnTo>
                    <a:pt x="561" y="94"/>
                  </a:lnTo>
                  <a:lnTo>
                    <a:pt x="505" y="56"/>
                  </a:lnTo>
                  <a:lnTo>
                    <a:pt x="449" y="38"/>
                  </a:lnTo>
                  <a:lnTo>
                    <a:pt x="393" y="19"/>
                  </a:lnTo>
                  <a:lnTo>
                    <a:pt x="31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4" name="Google Shape;1054;p31"/>
            <p:cNvSpPr/>
            <p:nvPr/>
          </p:nvSpPr>
          <p:spPr>
            <a:xfrm>
              <a:off x="5657025" y="3109175"/>
              <a:ext cx="16375" cy="16375"/>
            </a:xfrm>
            <a:custGeom>
              <a:rect b="b" l="l" r="r" t="t"/>
              <a:pathLst>
                <a:path extrusionOk="0" h="655" w="655">
                  <a:moveTo>
                    <a:pt x="337" y="0"/>
                  </a:moveTo>
                  <a:lnTo>
                    <a:pt x="262" y="19"/>
                  </a:lnTo>
                  <a:lnTo>
                    <a:pt x="206" y="38"/>
                  </a:lnTo>
                  <a:lnTo>
                    <a:pt x="150" y="56"/>
                  </a:lnTo>
                  <a:lnTo>
                    <a:pt x="94" y="94"/>
                  </a:lnTo>
                  <a:lnTo>
                    <a:pt x="57" y="150"/>
                  </a:lnTo>
                  <a:lnTo>
                    <a:pt x="38" y="206"/>
                  </a:lnTo>
                  <a:lnTo>
                    <a:pt x="19" y="262"/>
                  </a:lnTo>
                  <a:lnTo>
                    <a:pt x="1" y="318"/>
                  </a:lnTo>
                  <a:lnTo>
                    <a:pt x="19" y="393"/>
                  </a:lnTo>
                  <a:lnTo>
                    <a:pt x="38" y="449"/>
                  </a:lnTo>
                  <a:lnTo>
                    <a:pt x="57" y="505"/>
                  </a:lnTo>
                  <a:lnTo>
                    <a:pt x="94" y="561"/>
                  </a:lnTo>
                  <a:lnTo>
                    <a:pt x="150" y="598"/>
                  </a:lnTo>
                  <a:lnTo>
                    <a:pt x="206" y="617"/>
                  </a:lnTo>
                  <a:lnTo>
                    <a:pt x="262" y="636"/>
                  </a:lnTo>
                  <a:lnTo>
                    <a:pt x="337" y="654"/>
                  </a:lnTo>
                  <a:lnTo>
                    <a:pt x="393" y="636"/>
                  </a:lnTo>
                  <a:lnTo>
                    <a:pt x="449" y="617"/>
                  </a:lnTo>
                  <a:lnTo>
                    <a:pt x="505" y="598"/>
                  </a:lnTo>
                  <a:lnTo>
                    <a:pt x="561" y="561"/>
                  </a:lnTo>
                  <a:lnTo>
                    <a:pt x="599" y="505"/>
                  </a:lnTo>
                  <a:lnTo>
                    <a:pt x="617" y="449"/>
                  </a:lnTo>
                  <a:lnTo>
                    <a:pt x="636" y="393"/>
                  </a:lnTo>
                  <a:lnTo>
                    <a:pt x="655" y="318"/>
                  </a:lnTo>
                  <a:lnTo>
                    <a:pt x="636" y="262"/>
                  </a:lnTo>
                  <a:lnTo>
                    <a:pt x="617" y="206"/>
                  </a:lnTo>
                  <a:lnTo>
                    <a:pt x="599" y="150"/>
                  </a:lnTo>
                  <a:lnTo>
                    <a:pt x="561" y="94"/>
                  </a:lnTo>
                  <a:lnTo>
                    <a:pt x="505" y="56"/>
                  </a:lnTo>
                  <a:lnTo>
                    <a:pt x="449" y="38"/>
                  </a:lnTo>
                  <a:lnTo>
                    <a:pt x="393" y="19"/>
                  </a:lnTo>
                  <a:lnTo>
                    <a:pt x="337"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5" name="Google Shape;1055;p31"/>
            <p:cNvSpPr/>
            <p:nvPr/>
          </p:nvSpPr>
          <p:spPr>
            <a:xfrm>
              <a:off x="5724800" y="3109175"/>
              <a:ext cx="15900" cy="16375"/>
            </a:xfrm>
            <a:custGeom>
              <a:rect b="b" l="l" r="r" t="t"/>
              <a:pathLst>
                <a:path extrusionOk="0" h="655" w="636">
                  <a:moveTo>
                    <a:pt x="318" y="0"/>
                  </a:moveTo>
                  <a:lnTo>
                    <a:pt x="243" y="19"/>
                  </a:lnTo>
                  <a:lnTo>
                    <a:pt x="187" y="38"/>
                  </a:lnTo>
                  <a:lnTo>
                    <a:pt x="131" y="56"/>
                  </a:lnTo>
                  <a:lnTo>
                    <a:pt x="94" y="94"/>
                  </a:lnTo>
                  <a:lnTo>
                    <a:pt x="56" y="150"/>
                  </a:lnTo>
                  <a:lnTo>
                    <a:pt x="19" y="206"/>
                  </a:lnTo>
                  <a:lnTo>
                    <a:pt x="0" y="262"/>
                  </a:lnTo>
                  <a:lnTo>
                    <a:pt x="0" y="318"/>
                  </a:lnTo>
                  <a:lnTo>
                    <a:pt x="0" y="393"/>
                  </a:lnTo>
                  <a:lnTo>
                    <a:pt x="19" y="449"/>
                  </a:lnTo>
                  <a:lnTo>
                    <a:pt x="56" y="505"/>
                  </a:lnTo>
                  <a:lnTo>
                    <a:pt x="94" y="561"/>
                  </a:lnTo>
                  <a:lnTo>
                    <a:pt x="131" y="598"/>
                  </a:lnTo>
                  <a:lnTo>
                    <a:pt x="187" y="617"/>
                  </a:lnTo>
                  <a:lnTo>
                    <a:pt x="243" y="636"/>
                  </a:lnTo>
                  <a:lnTo>
                    <a:pt x="318" y="654"/>
                  </a:lnTo>
                  <a:lnTo>
                    <a:pt x="374" y="636"/>
                  </a:lnTo>
                  <a:lnTo>
                    <a:pt x="430" y="617"/>
                  </a:lnTo>
                  <a:lnTo>
                    <a:pt x="486" y="598"/>
                  </a:lnTo>
                  <a:lnTo>
                    <a:pt x="542" y="561"/>
                  </a:lnTo>
                  <a:lnTo>
                    <a:pt x="580" y="505"/>
                  </a:lnTo>
                  <a:lnTo>
                    <a:pt x="617" y="449"/>
                  </a:lnTo>
                  <a:lnTo>
                    <a:pt x="636" y="393"/>
                  </a:lnTo>
                  <a:lnTo>
                    <a:pt x="636" y="318"/>
                  </a:lnTo>
                  <a:lnTo>
                    <a:pt x="636" y="262"/>
                  </a:lnTo>
                  <a:lnTo>
                    <a:pt x="617" y="206"/>
                  </a:lnTo>
                  <a:lnTo>
                    <a:pt x="580" y="150"/>
                  </a:lnTo>
                  <a:lnTo>
                    <a:pt x="542" y="94"/>
                  </a:lnTo>
                  <a:lnTo>
                    <a:pt x="486" y="56"/>
                  </a:lnTo>
                  <a:lnTo>
                    <a:pt x="430" y="38"/>
                  </a:lnTo>
                  <a:lnTo>
                    <a:pt x="374" y="19"/>
                  </a:lnTo>
                  <a:lnTo>
                    <a:pt x="31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6" name="Google Shape;1056;p31"/>
            <p:cNvSpPr/>
            <p:nvPr/>
          </p:nvSpPr>
          <p:spPr>
            <a:xfrm>
              <a:off x="5792100" y="3109175"/>
              <a:ext cx="15900" cy="16375"/>
            </a:xfrm>
            <a:custGeom>
              <a:rect b="b" l="l" r="r" t="t"/>
              <a:pathLst>
                <a:path extrusionOk="0" h="655" w="636">
                  <a:moveTo>
                    <a:pt x="318" y="0"/>
                  </a:moveTo>
                  <a:lnTo>
                    <a:pt x="243" y="19"/>
                  </a:lnTo>
                  <a:lnTo>
                    <a:pt x="187" y="38"/>
                  </a:lnTo>
                  <a:lnTo>
                    <a:pt x="131" y="56"/>
                  </a:lnTo>
                  <a:lnTo>
                    <a:pt x="94" y="94"/>
                  </a:lnTo>
                  <a:lnTo>
                    <a:pt x="56" y="150"/>
                  </a:lnTo>
                  <a:lnTo>
                    <a:pt x="19" y="206"/>
                  </a:lnTo>
                  <a:lnTo>
                    <a:pt x="0" y="262"/>
                  </a:lnTo>
                  <a:lnTo>
                    <a:pt x="0" y="318"/>
                  </a:lnTo>
                  <a:lnTo>
                    <a:pt x="0" y="393"/>
                  </a:lnTo>
                  <a:lnTo>
                    <a:pt x="19" y="449"/>
                  </a:lnTo>
                  <a:lnTo>
                    <a:pt x="56" y="505"/>
                  </a:lnTo>
                  <a:lnTo>
                    <a:pt x="94" y="561"/>
                  </a:lnTo>
                  <a:lnTo>
                    <a:pt x="131" y="598"/>
                  </a:lnTo>
                  <a:lnTo>
                    <a:pt x="187" y="617"/>
                  </a:lnTo>
                  <a:lnTo>
                    <a:pt x="243" y="636"/>
                  </a:lnTo>
                  <a:lnTo>
                    <a:pt x="318" y="654"/>
                  </a:lnTo>
                  <a:lnTo>
                    <a:pt x="374" y="636"/>
                  </a:lnTo>
                  <a:lnTo>
                    <a:pt x="449" y="617"/>
                  </a:lnTo>
                  <a:lnTo>
                    <a:pt x="486" y="598"/>
                  </a:lnTo>
                  <a:lnTo>
                    <a:pt x="542" y="561"/>
                  </a:lnTo>
                  <a:lnTo>
                    <a:pt x="580" y="505"/>
                  </a:lnTo>
                  <a:lnTo>
                    <a:pt x="617" y="449"/>
                  </a:lnTo>
                  <a:lnTo>
                    <a:pt x="636" y="393"/>
                  </a:lnTo>
                  <a:lnTo>
                    <a:pt x="636" y="318"/>
                  </a:lnTo>
                  <a:lnTo>
                    <a:pt x="636" y="262"/>
                  </a:lnTo>
                  <a:lnTo>
                    <a:pt x="617" y="206"/>
                  </a:lnTo>
                  <a:lnTo>
                    <a:pt x="580" y="150"/>
                  </a:lnTo>
                  <a:lnTo>
                    <a:pt x="542" y="94"/>
                  </a:lnTo>
                  <a:lnTo>
                    <a:pt x="486" y="56"/>
                  </a:lnTo>
                  <a:lnTo>
                    <a:pt x="449" y="38"/>
                  </a:lnTo>
                  <a:lnTo>
                    <a:pt x="374" y="19"/>
                  </a:lnTo>
                  <a:lnTo>
                    <a:pt x="31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7" name="Google Shape;1057;p31"/>
            <p:cNvSpPr/>
            <p:nvPr/>
          </p:nvSpPr>
          <p:spPr>
            <a:xfrm>
              <a:off x="5859400" y="3109175"/>
              <a:ext cx="15900" cy="16375"/>
            </a:xfrm>
            <a:custGeom>
              <a:rect b="b" l="l" r="r" t="t"/>
              <a:pathLst>
                <a:path extrusionOk="0" h="655" w="636">
                  <a:moveTo>
                    <a:pt x="318" y="0"/>
                  </a:moveTo>
                  <a:lnTo>
                    <a:pt x="262" y="19"/>
                  </a:lnTo>
                  <a:lnTo>
                    <a:pt x="187" y="38"/>
                  </a:lnTo>
                  <a:lnTo>
                    <a:pt x="131" y="56"/>
                  </a:lnTo>
                  <a:lnTo>
                    <a:pt x="94" y="94"/>
                  </a:lnTo>
                  <a:lnTo>
                    <a:pt x="56" y="150"/>
                  </a:lnTo>
                  <a:lnTo>
                    <a:pt x="19" y="206"/>
                  </a:lnTo>
                  <a:lnTo>
                    <a:pt x="0" y="262"/>
                  </a:lnTo>
                  <a:lnTo>
                    <a:pt x="0" y="318"/>
                  </a:lnTo>
                  <a:lnTo>
                    <a:pt x="0" y="393"/>
                  </a:lnTo>
                  <a:lnTo>
                    <a:pt x="19" y="449"/>
                  </a:lnTo>
                  <a:lnTo>
                    <a:pt x="56" y="505"/>
                  </a:lnTo>
                  <a:lnTo>
                    <a:pt x="94" y="561"/>
                  </a:lnTo>
                  <a:lnTo>
                    <a:pt x="131" y="598"/>
                  </a:lnTo>
                  <a:lnTo>
                    <a:pt x="187" y="617"/>
                  </a:lnTo>
                  <a:lnTo>
                    <a:pt x="262" y="636"/>
                  </a:lnTo>
                  <a:lnTo>
                    <a:pt x="318" y="654"/>
                  </a:lnTo>
                  <a:lnTo>
                    <a:pt x="374" y="636"/>
                  </a:lnTo>
                  <a:lnTo>
                    <a:pt x="449" y="617"/>
                  </a:lnTo>
                  <a:lnTo>
                    <a:pt x="505" y="598"/>
                  </a:lnTo>
                  <a:lnTo>
                    <a:pt x="543" y="561"/>
                  </a:lnTo>
                  <a:lnTo>
                    <a:pt x="580" y="505"/>
                  </a:lnTo>
                  <a:lnTo>
                    <a:pt x="617" y="449"/>
                  </a:lnTo>
                  <a:lnTo>
                    <a:pt x="636" y="393"/>
                  </a:lnTo>
                  <a:lnTo>
                    <a:pt x="636" y="318"/>
                  </a:lnTo>
                  <a:lnTo>
                    <a:pt x="636" y="262"/>
                  </a:lnTo>
                  <a:lnTo>
                    <a:pt x="617" y="206"/>
                  </a:lnTo>
                  <a:lnTo>
                    <a:pt x="580" y="150"/>
                  </a:lnTo>
                  <a:lnTo>
                    <a:pt x="543" y="94"/>
                  </a:lnTo>
                  <a:lnTo>
                    <a:pt x="505" y="56"/>
                  </a:lnTo>
                  <a:lnTo>
                    <a:pt x="449" y="38"/>
                  </a:lnTo>
                  <a:lnTo>
                    <a:pt x="374" y="19"/>
                  </a:lnTo>
                  <a:lnTo>
                    <a:pt x="31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8" name="Google Shape;1058;p31"/>
            <p:cNvSpPr/>
            <p:nvPr/>
          </p:nvSpPr>
          <p:spPr>
            <a:xfrm>
              <a:off x="5926700" y="3109175"/>
              <a:ext cx="15925" cy="16375"/>
            </a:xfrm>
            <a:custGeom>
              <a:rect b="b" l="l" r="r" t="t"/>
              <a:pathLst>
                <a:path extrusionOk="0" h="655" w="637">
                  <a:moveTo>
                    <a:pt x="318" y="0"/>
                  </a:moveTo>
                  <a:lnTo>
                    <a:pt x="262" y="19"/>
                  </a:lnTo>
                  <a:lnTo>
                    <a:pt x="187" y="38"/>
                  </a:lnTo>
                  <a:lnTo>
                    <a:pt x="150" y="56"/>
                  </a:lnTo>
                  <a:lnTo>
                    <a:pt x="94" y="94"/>
                  </a:lnTo>
                  <a:lnTo>
                    <a:pt x="56" y="150"/>
                  </a:lnTo>
                  <a:lnTo>
                    <a:pt x="19" y="206"/>
                  </a:lnTo>
                  <a:lnTo>
                    <a:pt x="0" y="262"/>
                  </a:lnTo>
                  <a:lnTo>
                    <a:pt x="0" y="318"/>
                  </a:lnTo>
                  <a:lnTo>
                    <a:pt x="0" y="393"/>
                  </a:lnTo>
                  <a:lnTo>
                    <a:pt x="19" y="449"/>
                  </a:lnTo>
                  <a:lnTo>
                    <a:pt x="56" y="505"/>
                  </a:lnTo>
                  <a:lnTo>
                    <a:pt x="94" y="561"/>
                  </a:lnTo>
                  <a:lnTo>
                    <a:pt x="150" y="598"/>
                  </a:lnTo>
                  <a:lnTo>
                    <a:pt x="187" y="617"/>
                  </a:lnTo>
                  <a:lnTo>
                    <a:pt x="262" y="636"/>
                  </a:lnTo>
                  <a:lnTo>
                    <a:pt x="318" y="654"/>
                  </a:lnTo>
                  <a:lnTo>
                    <a:pt x="393" y="636"/>
                  </a:lnTo>
                  <a:lnTo>
                    <a:pt x="449" y="617"/>
                  </a:lnTo>
                  <a:lnTo>
                    <a:pt x="505" y="598"/>
                  </a:lnTo>
                  <a:lnTo>
                    <a:pt x="543" y="561"/>
                  </a:lnTo>
                  <a:lnTo>
                    <a:pt x="580" y="505"/>
                  </a:lnTo>
                  <a:lnTo>
                    <a:pt x="617" y="449"/>
                  </a:lnTo>
                  <a:lnTo>
                    <a:pt x="636" y="393"/>
                  </a:lnTo>
                  <a:lnTo>
                    <a:pt x="636" y="318"/>
                  </a:lnTo>
                  <a:lnTo>
                    <a:pt x="636" y="262"/>
                  </a:lnTo>
                  <a:lnTo>
                    <a:pt x="617" y="206"/>
                  </a:lnTo>
                  <a:lnTo>
                    <a:pt x="580" y="150"/>
                  </a:lnTo>
                  <a:lnTo>
                    <a:pt x="543" y="94"/>
                  </a:lnTo>
                  <a:lnTo>
                    <a:pt x="505" y="56"/>
                  </a:lnTo>
                  <a:lnTo>
                    <a:pt x="449" y="38"/>
                  </a:lnTo>
                  <a:lnTo>
                    <a:pt x="393" y="19"/>
                  </a:lnTo>
                  <a:lnTo>
                    <a:pt x="31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59" name="Google Shape;1059;p31"/>
          <p:cNvSpPr/>
          <p:nvPr/>
        </p:nvSpPr>
        <p:spPr>
          <a:xfrm>
            <a:off x="0" y="4285475"/>
            <a:ext cx="9144000" cy="8580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spTree>
      <p:nvGrpSpPr>
        <p:cNvPr id="1060" name="Shape 1060"/>
        <p:cNvGrpSpPr/>
        <p:nvPr/>
      </p:nvGrpSpPr>
      <p:grpSpPr>
        <a:xfrm>
          <a:off x="0" y="0"/>
          <a:ext cx="0" cy="0"/>
          <a:chOff x="0" y="0"/>
          <a:chExt cx="0" cy="0"/>
        </a:xfrm>
      </p:grpSpPr>
      <p:sp>
        <p:nvSpPr>
          <p:cNvPr id="1061" name="Google Shape;1061;p32"/>
          <p:cNvSpPr/>
          <p:nvPr/>
        </p:nvSpPr>
        <p:spPr>
          <a:xfrm>
            <a:off x="0" y="4826400"/>
            <a:ext cx="9144000" cy="317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grpSp>
        <p:nvGrpSpPr>
          <p:cNvPr id="1062" name="Google Shape;1062;p32"/>
          <p:cNvGrpSpPr/>
          <p:nvPr/>
        </p:nvGrpSpPr>
        <p:grpSpPr>
          <a:xfrm>
            <a:off x="-380996" y="4375322"/>
            <a:ext cx="1072603" cy="466362"/>
            <a:chOff x="3468800" y="239525"/>
            <a:chExt cx="843175" cy="365975"/>
          </a:xfrm>
        </p:grpSpPr>
        <p:sp>
          <p:nvSpPr>
            <p:cNvPr id="1063" name="Google Shape;1063;p32"/>
            <p:cNvSpPr/>
            <p:nvPr/>
          </p:nvSpPr>
          <p:spPr>
            <a:xfrm>
              <a:off x="3468800" y="576950"/>
              <a:ext cx="28550" cy="28550"/>
            </a:xfrm>
            <a:custGeom>
              <a:rect b="b" l="l" r="r" t="t"/>
              <a:pathLst>
                <a:path extrusionOk="0" fill="none" h="1142" w="1142">
                  <a:moveTo>
                    <a:pt x="1141" y="1141"/>
                  </a:moveTo>
                  <a:lnTo>
                    <a:pt x="1" y="1"/>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4" name="Google Shape;1064;p32"/>
            <p:cNvSpPr/>
            <p:nvPr/>
          </p:nvSpPr>
          <p:spPr>
            <a:xfrm>
              <a:off x="3468800" y="510125"/>
              <a:ext cx="95850" cy="95375"/>
            </a:xfrm>
            <a:custGeom>
              <a:rect b="b" l="l" r="r" t="t"/>
              <a:pathLst>
                <a:path extrusionOk="0" fill="none" h="3815" w="3834">
                  <a:moveTo>
                    <a:pt x="1" y="0"/>
                  </a:moveTo>
                  <a:lnTo>
                    <a:pt x="3833" y="3814"/>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5" name="Google Shape;1065;p32"/>
            <p:cNvSpPr/>
            <p:nvPr/>
          </p:nvSpPr>
          <p:spPr>
            <a:xfrm>
              <a:off x="3468800" y="442825"/>
              <a:ext cx="162675" cy="162675"/>
            </a:xfrm>
            <a:custGeom>
              <a:rect b="b" l="l" r="r" t="t"/>
              <a:pathLst>
                <a:path extrusionOk="0" fill="none" h="6507" w="6507">
                  <a:moveTo>
                    <a:pt x="1" y="0"/>
                  </a:moveTo>
                  <a:lnTo>
                    <a:pt x="6507" y="6506"/>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6" name="Google Shape;1066;p32"/>
            <p:cNvSpPr/>
            <p:nvPr/>
          </p:nvSpPr>
          <p:spPr>
            <a:xfrm>
              <a:off x="3468800" y="375975"/>
              <a:ext cx="229975" cy="229525"/>
            </a:xfrm>
            <a:custGeom>
              <a:rect b="b" l="l" r="r" t="t"/>
              <a:pathLst>
                <a:path extrusionOk="0" fill="none" h="9181" w="9199">
                  <a:moveTo>
                    <a:pt x="1" y="1"/>
                  </a:moveTo>
                  <a:lnTo>
                    <a:pt x="9199" y="9180"/>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7" name="Google Shape;1067;p32"/>
            <p:cNvSpPr/>
            <p:nvPr/>
          </p:nvSpPr>
          <p:spPr>
            <a:xfrm>
              <a:off x="3468800" y="308675"/>
              <a:ext cx="297275" cy="296825"/>
            </a:xfrm>
            <a:custGeom>
              <a:rect b="b" l="l" r="r" t="t"/>
              <a:pathLst>
                <a:path extrusionOk="0" fill="none" h="11873" w="11891">
                  <a:moveTo>
                    <a:pt x="1" y="1"/>
                  </a:moveTo>
                  <a:lnTo>
                    <a:pt x="11891" y="11872"/>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8" name="Google Shape;1068;p32"/>
            <p:cNvSpPr/>
            <p:nvPr/>
          </p:nvSpPr>
          <p:spPr>
            <a:xfrm>
              <a:off x="3468800" y="241375"/>
              <a:ext cx="364125" cy="364125"/>
            </a:xfrm>
            <a:custGeom>
              <a:rect b="b" l="l" r="r" t="t"/>
              <a:pathLst>
                <a:path extrusionOk="0" fill="none" h="14565" w="14565">
                  <a:moveTo>
                    <a:pt x="1" y="1"/>
                  </a:moveTo>
                  <a:lnTo>
                    <a:pt x="14564" y="14564"/>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9" name="Google Shape;1069;p32"/>
            <p:cNvSpPr/>
            <p:nvPr/>
          </p:nvSpPr>
          <p:spPr>
            <a:xfrm>
              <a:off x="3534250" y="239525"/>
              <a:ext cx="365975" cy="365975"/>
            </a:xfrm>
            <a:custGeom>
              <a:rect b="b" l="l" r="r" t="t"/>
              <a:pathLst>
                <a:path extrusionOk="0" fill="none" h="14639" w="14639">
                  <a:moveTo>
                    <a:pt x="0" y="0"/>
                  </a:moveTo>
                  <a:lnTo>
                    <a:pt x="14638" y="14638"/>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0" name="Google Shape;1070;p32"/>
            <p:cNvSpPr/>
            <p:nvPr/>
          </p:nvSpPr>
          <p:spPr>
            <a:xfrm>
              <a:off x="3601075" y="239525"/>
              <a:ext cx="366450" cy="365975"/>
            </a:xfrm>
            <a:custGeom>
              <a:rect b="b" l="l" r="r" t="t"/>
              <a:pathLst>
                <a:path extrusionOk="0" fill="none" h="14639" w="14658">
                  <a:moveTo>
                    <a:pt x="0" y="0"/>
                  </a:moveTo>
                  <a:lnTo>
                    <a:pt x="14657" y="14638"/>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1" name="Google Shape;1071;p32"/>
            <p:cNvSpPr/>
            <p:nvPr/>
          </p:nvSpPr>
          <p:spPr>
            <a:xfrm>
              <a:off x="3668375" y="239525"/>
              <a:ext cx="365975" cy="365975"/>
            </a:xfrm>
            <a:custGeom>
              <a:rect b="b" l="l" r="r" t="t"/>
              <a:pathLst>
                <a:path extrusionOk="0" fill="none" h="14639" w="14639">
                  <a:moveTo>
                    <a:pt x="1" y="0"/>
                  </a:moveTo>
                  <a:lnTo>
                    <a:pt x="14638" y="14638"/>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2" name="Google Shape;1072;p32"/>
            <p:cNvSpPr/>
            <p:nvPr/>
          </p:nvSpPr>
          <p:spPr>
            <a:xfrm>
              <a:off x="3735200" y="239525"/>
              <a:ext cx="366450" cy="365975"/>
            </a:xfrm>
            <a:custGeom>
              <a:rect b="b" l="l" r="r" t="t"/>
              <a:pathLst>
                <a:path extrusionOk="0" fill="none" h="14639" w="14658">
                  <a:moveTo>
                    <a:pt x="1" y="0"/>
                  </a:moveTo>
                  <a:lnTo>
                    <a:pt x="14658" y="14638"/>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3" name="Google Shape;1073;p32"/>
            <p:cNvSpPr/>
            <p:nvPr/>
          </p:nvSpPr>
          <p:spPr>
            <a:xfrm>
              <a:off x="3802500" y="239525"/>
              <a:ext cx="365975" cy="365975"/>
            </a:xfrm>
            <a:custGeom>
              <a:rect b="b" l="l" r="r" t="t"/>
              <a:pathLst>
                <a:path extrusionOk="0" fill="none" h="14639" w="14639">
                  <a:moveTo>
                    <a:pt x="1" y="0"/>
                  </a:moveTo>
                  <a:lnTo>
                    <a:pt x="14639" y="14638"/>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4" name="Google Shape;1074;p32"/>
            <p:cNvSpPr/>
            <p:nvPr/>
          </p:nvSpPr>
          <p:spPr>
            <a:xfrm>
              <a:off x="3869800" y="239525"/>
              <a:ext cx="365975" cy="365975"/>
            </a:xfrm>
            <a:custGeom>
              <a:rect b="b" l="l" r="r" t="t"/>
              <a:pathLst>
                <a:path extrusionOk="0" fill="none" h="14639" w="14639">
                  <a:moveTo>
                    <a:pt x="1" y="0"/>
                  </a:moveTo>
                  <a:lnTo>
                    <a:pt x="14639" y="14638"/>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5" name="Google Shape;1075;p32"/>
            <p:cNvSpPr/>
            <p:nvPr/>
          </p:nvSpPr>
          <p:spPr>
            <a:xfrm>
              <a:off x="3936650" y="239525"/>
              <a:ext cx="366425" cy="365975"/>
            </a:xfrm>
            <a:custGeom>
              <a:rect b="b" l="l" r="r" t="t"/>
              <a:pathLst>
                <a:path extrusionOk="0" fill="none" h="14639" w="14657">
                  <a:moveTo>
                    <a:pt x="0" y="0"/>
                  </a:moveTo>
                  <a:lnTo>
                    <a:pt x="14657" y="14638"/>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6" name="Google Shape;1076;p32"/>
            <p:cNvSpPr/>
            <p:nvPr/>
          </p:nvSpPr>
          <p:spPr>
            <a:xfrm>
              <a:off x="4003950" y="239525"/>
              <a:ext cx="308025" cy="308000"/>
            </a:xfrm>
            <a:custGeom>
              <a:rect b="b" l="l" r="r" t="t"/>
              <a:pathLst>
                <a:path extrusionOk="0" fill="none" h="12320" w="12321">
                  <a:moveTo>
                    <a:pt x="0" y="0"/>
                  </a:moveTo>
                  <a:lnTo>
                    <a:pt x="12320" y="12320"/>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7" name="Google Shape;1077;p32"/>
            <p:cNvSpPr/>
            <p:nvPr/>
          </p:nvSpPr>
          <p:spPr>
            <a:xfrm>
              <a:off x="4070775" y="239525"/>
              <a:ext cx="241200" cy="240700"/>
            </a:xfrm>
            <a:custGeom>
              <a:rect b="b" l="l" r="r" t="t"/>
              <a:pathLst>
                <a:path extrusionOk="0" fill="none" h="9628" w="9648">
                  <a:moveTo>
                    <a:pt x="1" y="0"/>
                  </a:moveTo>
                  <a:lnTo>
                    <a:pt x="9647" y="9628"/>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8" name="Google Shape;1078;p32"/>
            <p:cNvSpPr/>
            <p:nvPr/>
          </p:nvSpPr>
          <p:spPr>
            <a:xfrm>
              <a:off x="4138075" y="239525"/>
              <a:ext cx="173900" cy="173875"/>
            </a:xfrm>
            <a:custGeom>
              <a:rect b="b" l="l" r="r" t="t"/>
              <a:pathLst>
                <a:path extrusionOk="0" fill="none" h="6955" w="6956">
                  <a:moveTo>
                    <a:pt x="1" y="0"/>
                  </a:moveTo>
                  <a:lnTo>
                    <a:pt x="6955" y="6955"/>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9" name="Google Shape;1079;p32"/>
            <p:cNvSpPr/>
            <p:nvPr/>
          </p:nvSpPr>
          <p:spPr>
            <a:xfrm>
              <a:off x="4205375" y="239525"/>
              <a:ext cx="106600" cy="106575"/>
            </a:xfrm>
            <a:custGeom>
              <a:rect b="b" l="l" r="r" t="t"/>
              <a:pathLst>
                <a:path extrusionOk="0" fill="none" h="4263" w="4264">
                  <a:moveTo>
                    <a:pt x="1" y="0"/>
                  </a:moveTo>
                  <a:lnTo>
                    <a:pt x="4263" y="4262"/>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0" name="Google Shape;1080;p32"/>
            <p:cNvSpPr/>
            <p:nvPr/>
          </p:nvSpPr>
          <p:spPr>
            <a:xfrm>
              <a:off x="4272225" y="239525"/>
              <a:ext cx="39750" cy="39275"/>
            </a:xfrm>
            <a:custGeom>
              <a:rect b="b" l="l" r="r" t="t"/>
              <a:pathLst>
                <a:path extrusionOk="0" fill="none" h="1571" w="1590">
                  <a:moveTo>
                    <a:pt x="0" y="0"/>
                  </a:moveTo>
                  <a:lnTo>
                    <a:pt x="1589" y="1570"/>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81" name="Google Shape;1081;p32"/>
          <p:cNvGrpSpPr/>
          <p:nvPr/>
        </p:nvGrpSpPr>
        <p:grpSpPr>
          <a:xfrm>
            <a:off x="8110474" y="165633"/>
            <a:ext cx="921351" cy="178180"/>
            <a:chOff x="5589725" y="3057300"/>
            <a:chExt cx="352900" cy="68250"/>
          </a:xfrm>
        </p:grpSpPr>
        <p:sp>
          <p:nvSpPr>
            <p:cNvPr id="1082" name="Google Shape;1082;p32"/>
            <p:cNvSpPr/>
            <p:nvPr/>
          </p:nvSpPr>
          <p:spPr>
            <a:xfrm>
              <a:off x="5589725" y="3057300"/>
              <a:ext cx="16375" cy="15900"/>
            </a:xfrm>
            <a:custGeom>
              <a:rect b="b" l="l" r="r" t="t"/>
              <a:pathLst>
                <a:path extrusionOk="0" h="636" w="655">
                  <a:moveTo>
                    <a:pt x="262" y="0"/>
                  </a:moveTo>
                  <a:lnTo>
                    <a:pt x="206" y="19"/>
                  </a:lnTo>
                  <a:lnTo>
                    <a:pt x="150" y="56"/>
                  </a:lnTo>
                  <a:lnTo>
                    <a:pt x="94" y="94"/>
                  </a:lnTo>
                  <a:lnTo>
                    <a:pt x="57" y="150"/>
                  </a:lnTo>
                  <a:lnTo>
                    <a:pt x="38" y="187"/>
                  </a:lnTo>
                  <a:lnTo>
                    <a:pt x="19" y="262"/>
                  </a:lnTo>
                  <a:lnTo>
                    <a:pt x="1" y="318"/>
                  </a:lnTo>
                  <a:lnTo>
                    <a:pt x="19" y="393"/>
                  </a:lnTo>
                  <a:lnTo>
                    <a:pt x="38" y="449"/>
                  </a:lnTo>
                  <a:lnTo>
                    <a:pt x="57" y="505"/>
                  </a:lnTo>
                  <a:lnTo>
                    <a:pt x="94" y="542"/>
                  </a:lnTo>
                  <a:lnTo>
                    <a:pt x="150" y="580"/>
                  </a:lnTo>
                  <a:lnTo>
                    <a:pt x="206" y="617"/>
                  </a:lnTo>
                  <a:lnTo>
                    <a:pt x="262" y="636"/>
                  </a:lnTo>
                  <a:lnTo>
                    <a:pt x="393" y="636"/>
                  </a:lnTo>
                  <a:lnTo>
                    <a:pt x="449" y="617"/>
                  </a:lnTo>
                  <a:lnTo>
                    <a:pt x="505" y="580"/>
                  </a:lnTo>
                  <a:lnTo>
                    <a:pt x="561" y="542"/>
                  </a:lnTo>
                  <a:lnTo>
                    <a:pt x="599" y="505"/>
                  </a:lnTo>
                  <a:lnTo>
                    <a:pt x="617" y="449"/>
                  </a:lnTo>
                  <a:lnTo>
                    <a:pt x="636" y="393"/>
                  </a:lnTo>
                  <a:lnTo>
                    <a:pt x="655" y="318"/>
                  </a:lnTo>
                  <a:lnTo>
                    <a:pt x="636" y="262"/>
                  </a:lnTo>
                  <a:lnTo>
                    <a:pt x="617" y="187"/>
                  </a:lnTo>
                  <a:lnTo>
                    <a:pt x="599" y="150"/>
                  </a:lnTo>
                  <a:lnTo>
                    <a:pt x="561" y="94"/>
                  </a:lnTo>
                  <a:lnTo>
                    <a:pt x="505" y="56"/>
                  </a:lnTo>
                  <a:lnTo>
                    <a:pt x="449" y="19"/>
                  </a:lnTo>
                  <a:lnTo>
                    <a:pt x="39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3" name="Google Shape;1083;p32"/>
            <p:cNvSpPr/>
            <p:nvPr/>
          </p:nvSpPr>
          <p:spPr>
            <a:xfrm>
              <a:off x="5657025" y="3057300"/>
              <a:ext cx="16375" cy="15900"/>
            </a:xfrm>
            <a:custGeom>
              <a:rect b="b" l="l" r="r" t="t"/>
              <a:pathLst>
                <a:path extrusionOk="0" h="636" w="655">
                  <a:moveTo>
                    <a:pt x="262" y="0"/>
                  </a:moveTo>
                  <a:lnTo>
                    <a:pt x="206" y="19"/>
                  </a:lnTo>
                  <a:lnTo>
                    <a:pt x="150" y="56"/>
                  </a:lnTo>
                  <a:lnTo>
                    <a:pt x="94" y="94"/>
                  </a:lnTo>
                  <a:lnTo>
                    <a:pt x="57" y="150"/>
                  </a:lnTo>
                  <a:lnTo>
                    <a:pt x="38" y="187"/>
                  </a:lnTo>
                  <a:lnTo>
                    <a:pt x="19" y="262"/>
                  </a:lnTo>
                  <a:lnTo>
                    <a:pt x="1" y="318"/>
                  </a:lnTo>
                  <a:lnTo>
                    <a:pt x="19" y="393"/>
                  </a:lnTo>
                  <a:lnTo>
                    <a:pt x="38" y="449"/>
                  </a:lnTo>
                  <a:lnTo>
                    <a:pt x="57" y="505"/>
                  </a:lnTo>
                  <a:lnTo>
                    <a:pt x="94" y="542"/>
                  </a:lnTo>
                  <a:lnTo>
                    <a:pt x="150" y="580"/>
                  </a:lnTo>
                  <a:lnTo>
                    <a:pt x="206" y="617"/>
                  </a:lnTo>
                  <a:lnTo>
                    <a:pt x="262" y="636"/>
                  </a:lnTo>
                  <a:lnTo>
                    <a:pt x="393" y="636"/>
                  </a:lnTo>
                  <a:lnTo>
                    <a:pt x="449" y="617"/>
                  </a:lnTo>
                  <a:lnTo>
                    <a:pt x="505" y="580"/>
                  </a:lnTo>
                  <a:lnTo>
                    <a:pt x="561" y="542"/>
                  </a:lnTo>
                  <a:lnTo>
                    <a:pt x="599" y="505"/>
                  </a:lnTo>
                  <a:lnTo>
                    <a:pt x="617" y="449"/>
                  </a:lnTo>
                  <a:lnTo>
                    <a:pt x="636" y="393"/>
                  </a:lnTo>
                  <a:lnTo>
                    <a:pt x="655" y="318"/>
                  </a:lnTo>
                  <a:lnTo>
                    <a:pt x="636" y="262"/>
                  </a:lnTo>
                  <a:lnTo>
                    <a:pt x="617" y="187"/>
                  </a:lnTo>
                  <a:lnTo>
                    <a:pt x="599" y="150"/>
                  </a:lnTo>
                  <a:lnTo>
                    <a:pt x="561" y="94"/>
                  </a:lnTo>
                  <a:lnTo>
                    <a:pt x="505" y="56"/>
                  </a:lnTo>
                  <a:lnTo>
                    <a:pt x="449" y="19"/>
                  </a:lnTo>
                  <a:lnTo>
                    <a:pt x="39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4" name="Google Shape;1084;p32"/>
            <p:cNvSpPr/>
            <p:nvPr/>
          </p:nvSpPr>
          <p:spPr>
            <a:xfrm>
              <a:off x="5724800" y="3057300"/>
              <a:ext cx="15900" cy="15900"/>
            </a:xfrm>
            <a:custGeom>
              <a:rect b="b" l="l" r="r" t="t"/>
              <a:pathLst>
                <a:path extrusionOk="0" h="636" w="636">
                  <a:moveTo>
                    <a:pt x="243" y="0"/>
                  </a:moveTo>
                  <a:lnTo>
                    <a:pt x="187" y="19"/>
                  </a:lnTo>
                  <a:lnTo>
                    <a:pt x="131" y="56"/>
                  </a:lnTo>
                  <a:lnTo>
                    <a:pt x="94" y="94"/>
                  </a:lnTo>
                  <a:lnTo>
                    <a:pt x="56" y="150"/>
                  </a:lnTo>
                  <a:lnTo>
                    <a:pt x="19" y="187"/>
                  </a:lnTo>
                  <a:lnTo>
                    <a:pt x="0" y="262"/>
                  </a:lnTo>
                  <a:lnTo>
                    <a:pt x="0" y="318"/>
                  </a:lnTo>
                  <a:lnTo>
                    <a:pt x="0" y="393"/>
                  </a:lnTo>
                  <a:lnTo>
                    <a:pt x="19" y="449"/>
                  </a:lnTo>
                  <a:lnTo>
                    <a:pt x="56" y="505"/>
                  </a:lnTo>
                  <a:lnTo>
                    <a:pt x="94" y="542"/>
                  </a:lnTo>
                  <a:lnTo>
                    <a:pt x="131" y="580"/>
                  </a:lnTo>
                  <a:lnTo>
                    <a:pt x="187" y="617"/>
                  </a:lnTo>
                  <a:lnTo>
                    <a:pt x="243" y="636"/>
                  </a:lnTo>
                  <a:lnTo>
                    <a:pt x="374" y="636"/>
                  </a:lnTo>
                  <a:lnTo>
                    <a:pt x="430" y="617"/>
                  </a:lnTo>
                  <a:lnTo>
                    <a:pt x="486" y="580"/>
                  </a:lnTo>
                  <a:lnTo>
                    <a:pt x="542" y="542"/>
                  </a:lnTo>
                  <a:lnTo>
                    <a:pt x="580" y="505"/>
                  </a:lnTo>
                  <a:lnTo>
                    <a:pt x="617" y="449"/>
                  </a:lnTo>
                  <a:lnTo>
                    <a:pt x="636" y="393"/>
                  </a:lnTo>
                  <a:lnTo>
                    <a:pt x="636" y="318"/>
                  </a:lnTo>
                  <a:lnTo>
                    <a:pt x="636" y="262"/>
                  </a:lnTo>
                  <a:lnTo>
                    <a:pt x="617" y="187"/>
                  </a:lnTo>
                  <a:lnTo>
                    <a:pt x="580" y="150"/>
                  </a:lnTo>
                  <a:lnTo>
                    <a:pt x="542" y="94"/>
                  </a:lnTo>
                  <a:lnTo>
                    <a:pt x="486" y="56"/>
                  </a:lnTo>
                  <a:lnTo>
                    <a:pt x="430" y="19"/>
                  </a:lnTo>
                  <a:lnTo>
                    <a:pt x="37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5" name="Google Shape;1085;p32"/>
            <p:cNvSpPr/>
            <p:nvPr/>
          </p:nvSpPr>
          <p:spPr>
            <a:xfrm>
              <a:off x="5792100" y="3057300"/>
              <a:ext cx="15900" cy="15900"/>
            </a:xfrm>
            <a:custGeom>
              <a:rect b="b" l="l" r="r" t="t"/>
              <a:pathLst>
                <a:path extrusionOk="0" h="636" w="636">
                  <a:moveTo>
                    <a:pt x="243" y="0"/>
                  </a:moveTo>
                  <a:lnTo>
                    <a:pt x="187" y="19"/>
                  </a:lnTo>
                  <a:lnTo>
                    <a:pt x="131" y="56"/>
                  </a:lnTo>
                  <a:lnTo>
                    <a:pt x="94" y="94"/>
                  </a:lnTo>
                  <a:lnTo>
                    <a:pt x="56" y="150"/>
                  </a:lnTo>
                  <a:lnTo>
                    <a:pt x="19" y="187"/>
                  </a:lnTo>
                  <a:lnTo>
                    <a:pt x="0" y="262"/>
                  </a:lnTo>
                  <a:lnTo>
                    <a:pt x="0" y="318"/>
                  </a:lnTo>
                  <a:lnTo>
                    <a:pt x="0" y="393"/>
                  </a:lnTo>
                  <a:lnTo>
                    <a:pt x="19" y="449"/>
                  </a:lnTo>
                  <a:lnTo>
                    <a:pt x="56" y="505"/>
                  </a:lnTo>
                  <a:lnTo>
                    <a:pt x="94" y="542"/>
                  </a:lnTo>
                  <a:lnTo>
                    <a:pt x="131" y="580"/>
                  </a:lnTo>
                  <a:lnTo>
                    <a:pt x="187" y="617"/>
                  </a:lnTo>
                  <a:lnTo>
                    <a:pt x="243" y="636"/>
                  </a:lnTo>
                  <a:lnTo>
                    <a:pt x="374" y="636"/>
                  </a:lnTo>
                  <a:lnTo>
                    <a:pt x="449" y="617"/>
                  </a:lnTo>
                  <a:lnTo>
                    <a:pt x="486" y="580"/>
                  </a:lnTo>
                  <a:lnTo>
                    <a:pt x="542" y="542"/>
                  </a:lnTo>
                  <a:lnTo>
                    <a:pt x="580" y="505"/>
                  </a:lnTo>
                  <a:lnTo>
                    <a:pt x="617" y="449"/>
                  </a:lnTo>
                  <a:lnTo>
                    <a:pt x="636" y="393"/>
                  </a:lnTo>
                  <a:lnTo>
                    <a:pt x="636" y="318"/>
                  </a:lnTo>
                  <a:lnTo>
                    <a:pt x="636" y="262"/>
                  </a:lnTo>
                  <a:lnTo>
                    <a:pt x="617" y="187"/>
                  </a:lnTo>
                  <a:lnTo>
                    <a:pt x="580" y="150"/>
                  </a:lnTo>
                  <a:lnTo>
                    <a:pt x="542" y="94"/>
                  </a:lnTo>
                  <a:lnTo>
                    <a:pt x="486" y="56"/>
                  </a:lnTo>
                  <a:lnTo>
                    <a:pt x="449" y="19"/>
                  </a:lnTo>
                  <a:lnTo>
                    <a:pt x="37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6" name="Google Shape;1086;p32"/>
            <p:cNvSpPr/>
            <p:nvPr/>
          </p:nvSpPr>
          <p:spPr>
            <a:xfrm>
              <a:off x="5859400" y="3057300"/>
              <a:ext cx="15900" cy="15900"/>
            </a:xfrm>
            <a:custGeom>
              <a:rect b="b" l="l" r="r" t="t"/>
              <a:pathLst>
                <a:path extrusionOk="0" h="636" w="636">
                  <a:moveTo>
                    <a:pt x="262" y="0"/>
                  </a:moveTo>
                  <a:lnTo>
                    <a:pt x="187" y="19"/>
                  </a:lnTo>
                  <a:lnTo>
                    <a:pt x="131" y="56"/>
                  </a:lnTo>
                  <a:lnTo>
                    <a:pt x="94" y="94"/>
                  </a:lnTo>
                  <a:lnTo>
                    <a:pt x="56" y="150"/>
                  </a:lnTo>
                  <a:lnTo>
                    <a:pt x="19" y="187"/>
                  </a:lnTo>
                  <a:lnTo>
                    <a:pt x="0" y="262"/>
                  </a:lnTo>
                  <a:lnTo>
                    <a:pt x="0" y="318"/>
                  </a:lnTo>
                  <a:lnTo>
                    <a:pt x="0" y="393"/>
                  </a:lnTo>
                  <a:lnTo>
                    <a:pt x="19" y="449"/>
                  </a:lnTo>
                  <a:lnTo>
                    <a:pt x="56" y="505"/>
                  </a:lnTo>
                  <a:lnTo>
                    <a:pt x="94" y="542"/>
                  </a:lnTo>
                  <a:lnTo>
                    <a:pt x="131" y="580"/>
                  </a:lnTo>
                  <a:lnTo>
                    <a:pt x="187" y="617"/>
                  </a:lnTo>
                  <a:lnTo>
                    <a:pt x="262" y="636"/>
                  </a:lnTo>
                  <a:lnTo>
                    <a:pt x="374" y="636"/>
                  </a:lnTo>
                  <a:lnTo>
                    <a:pt x="449" y="617"/>
                  </a:lnTo>
                  <a:lnTo>
                    <a:pt x="505" y="580"/>
                  </a:lnTo>
                  <a:lnTo>
                    <a:pt x="543" y="542"/>
                  </a:lnTo>
                  <a:lnTo>
                    <a:pt x="580" y="505"/>
                  </a:lnTo>
                  <a:lnTo>
                    <a:pt x="617" y="449"/>
                  </a:lnTo>
                  <a:lnTo>
                    <a:pt x="636" y="393"/>
                  </a:lnTo>
                  <a:lnTo>
                    <a:pt x="636" y="318"/>
                  </a:lnTo>
                  <a:lnTo>
                    <a:pt x="636" y="262"/>
                  </a:lnTo>
                  <a:lnTo>
                    <a:pt x="617" y="187"/>
                  </a:lnTo>
                  <a:lnTo>
                    <a:pt x="580" y="150"/>
                  </a:lnTo>
                  <a:lnTo>
                    <a:pt x="543" y="94"/>
                  </a:lnTo>
                  <a:lnTo>
                    <a:pt x="505" y="56"/>
                  </a:lnTo>
                  <a:lnTo>
                    <a:pt x="449" y="19"/>
                  </a:lnTo>
                  <a:lnTo>
                    <a:pt x="37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7" name="Google Shape;1087;p32"/>
            <p:cNvSpPr/>
            <p:nvPr/>
          </p:nvSpPr>
          <p:spPr>
            <a:xfrm>
              <a:off x="5926700" y="3057300"/>
              <a:ext cx="15925" cy="15900"/>
            </a:xfrm>
            <a:custGeom>
              <a:rect b="b" l="l" r="r" t="t"/>
              <a:pathLst>
                <a:path extrusionOk="0" h="636" w="637">
                  <a:moveTo>
                    <a:pt x="262" y="0"/>
                  </a:moveTo>
                  <a:lnTo>
                    <a:pt x="187" y="19"/>
                  </a:lnTo>
                  <a:lnTo>
                    <a:pt x="150" y="56"/>
                  </a:lnTo>
                  <a:lnTo>
                    <a:pt x="94" y="94"/>
                  </a:lnTo>
                  <a:lnTo>
                    <a:pt x="56" y="150"/>
                  </a:lnTo>
                  <a:lnTo>
                    <a:pt x="19" y="187"/>
                  </a:lnTo>
                  <a:lnTo>
                    <a:pt x="0" y="262"/>
                  </a:lnTo>
                  <a:lnTo>
                    <a:pt x="0" y="318"/>
                  </a:lnTo>
                  <a:lnTo>
                    <a:pt x="0" y="393"/>
                  </a:lnTo>
                  <a:lnTo>
                    <a:pt x="19" y="449"/>
                  </a:lnTo>
                  <a:lnTo>
                    <a:pt x="56" y="505"/>
                  </a:lnTo>
                  <a:lnTo>
                    <a:pt x="94" y="542"/>
                  </a:lnTo>
                  <a:lnTo>
                    <a:pt x="150" y="580"/>
                  </a:lnTo>
                  <a:lnTo>
                    <a:pt x="187" y="617"/>
                  </a:lnTo>
                  <a:lnTo>
                    <a:pt x="262" y="636"/>
                  </a:lnTo>
                  <a:lnTo>
                    <a:pt x="393" y="636"/>
                  </a:lnTo>
                  <a:lnTo>
                    <a:pt x="449" y="617"/>
                  </a:lnTo>
                  <a:lnTo>
                    <a:pt x="505" y="580"/>
                  </a:lnTo>
                  <a:lnTo>
                    <a:pt x="543" y="542"/>
                  </a:lnTo>
                  <a:lnTo>
                    <a:pt x="580" y="505"/>
                  </a:lnTo>
                  <a:lnTo>
                    <a:pt x="617" y="449"/>
                  </a:lnTo>
                  <a:lnTo>
                    <a:pt x="636" y="393"/>
                  </a:lnTo>
                  <a:lnTo>
                    <a:pt x="636" y="318"/>
                  </a:lnTo>
                  <a:lnTo>
                    <a:pt x="636" y="262"/>
                  </a:lnTo>
                  <a:lnTo>
                    <a:pt x="617" y="187"/>
                  </a:lnTo>
                  <a:lnTo>
                    <a:pt x="580" y="150"/>
                  </a:lnTo>
                  <a:lnTo>
                    <a:pt x="543" y="94"/>
                  </a:lnTo>
                  <a:lnTo>
                    <a:pt x="505" y="56"/>
                  </a:lnTo>
                  <a:lnTo>
                    <a:pt x="449" y="19"/>
                  </a:lnTo>
                  <a:lnTo>
                    <a:pt x="39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8" name="Google Shape;1088;p32"/>
            <p:cNvSpPr/>
            <p:nvPr/>
          </p:nvSpPr>
          <p:spPr>
            <a:xfrm>
              <a:off x="5589725" y="3109175"/>
              <a:ext cx="16375" cy="16375"/>
            </a:xfrm>
            <a:custGeom>
              <a:rect b="b" l="l" r="r" t="t"/>
              <a:pathLst>
                <a:path extrusionOk="0" h="655" w="655">
                  <a:moveTo>
                    <a:pt x="318" y="0"/>
                  </a:moveTo>
                  <a:lnTo>
                    <a:pt x="262" y="19"/>
                  </a:lnTo>
                  <a:lnTo>
                    <a:pt x="206" y="38"/>
                  </a:lnTo>
                  <a:lnTo>
                    <a:pt x="150" y="56"/>
                  </a:lnTo>
                  <a:lnTo>
                    <a:pt x="94" y="94"/>
                  </a:lnTo>
                  <a:lnTo>
                    <a:pt x="57" y="150"/>
                  </a:lnTo>
                  <a:lnTo>
                    <a:pt x="38" y="206"/>
                  </a:lnTo>
                  <a:lnTo>
                    <a:pt x="19" y="262"/>
                  </a:lnTo>
                  <a:lnTo>
                    <a:pt x="1" y="318"/>
                  </a:lnTo>
                  <a:lnTo>
                    <a:pt x="19" y="393"/>
                  </a:lnTo>
                  <a:lnTo>
                    <a:pt x="38" y="449"/>
                  </a:lnTo>
                  <a:lnTo>
                    <a:pt x="57" y="505"/>
                  </a:lnTo>
                  <a:lnTo>
                    <a:pt x="94" y="561"/>
                  </a:lnTo>
                  <a:lnTo>
                    <a:pt x="150" y="598"/>
                  </a:lnTo>
                  <a:lnTo>
                    <a:pt x="206" y="617"/>
                  </a:lnTo>
                  <a:lnTo>
                    <a:pt x="262" y="636"/>
                  </a:lnTo>
                  <a:lnTo>
                    <a:pt x="318" y="654"/>
                  </a:lnTo>
                  <a:lnTo>
                    <a:pt x="393" y="636"/>
                  </a:lnTo>
                  <a:lnTo>
                    <a:pt x="449" y="617"/>
                  </a:lnTo>
                  <a:lnTo>
                    <a:pt x="505" y="598"/>
                  </a:lnTo>
                  <a:lnTo>
                    <a:pt x="561" y="561"/>
                  </a:lnTo>
                  <a:lnTo>
                    <a:pt x="599" y="505"/>
                  </a:lnTo>
                  <a:lnTo>
                    <a:pt x="617" y="449"/>
                  </a:lnTo>
                  <a:lnTo>
                    <a:pt x="636" y="393"/>
                  </a:lnTo>
                  <a:lnTo>
                    <a:pt x="655" y="318"/>
                  </a:lnTo>
                  <a:lnTo>
                    <a:pt x="636" y="262"/>
                  </a:lnTo>
                  <a:lnTo>
                    <a:pt x="617" y="206"/>
                  </a:lnTo>
                  <a:lnTo>
                    <a:pt x="599" y="150"/>
                  </a:lnTo>
                  <a:lnTo>
                    <a:pt x="561" y="94"/>
                  </a:lnTo>
                  <a:lnTo>
                    <a:pt x="505" y="56"/>
                  </a:lnTo>
                  <a:lnTo>
                    <a:pt x="449" y="38"/>
                  </a:lnTo>
                  <a:lnTo>
                    <a:pt x="393" y="19"/>
                  </a:lnTo>
                  <a:lnTo>
                    <a:pt x="31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9" name="Google Shape;1089;p32"/>
            <p:cNvSpPr/>
            <p:nvPr/>
          </p:nvSpPr>
          <p:spPr>
            <a:xfrm>
              <a:off x="5657025" y="3109175"/>
              <a:ext cx="16375" cy="16375"/>
            </a:xfrm>
            <a:custGeom>
              <a:rect b="b" l="l" r="r" t="t"/>
              <a:pathLst>
                <a:path extrusionOk="0" h="655" w="655">
                  <a:moveTo>
                    <a:pt x="337" y="0"/>
                  </a:moveTo>
                  <a:lnTo>
                    <a:pt x="262" y="19"/>
                  </a:lnTo>
                  <a:lnTo>
                    <a:pt x="206" y="38"/>
                  </a:lnTo>
                  <a:lnTo>
                    <a:pt x="150" y="56"/>
                  </a:lnTo>
                  <a:lnTo>
                    <a:pt x="94" y="94"/>
                  </a:lnTo>
                  <a:lnTo>
                    <a:pt x="57" y="150"/>
                  </a:lnTo>
                  <a:lnTo>
                    <a:pt x="38" y="206"/>
                  </a:lnTo>
                  <a:lnTo>
                    <a:pt x="19" y="262"/>
                  </a:lnTo>
                  <a:lnTo>
                    <a:pt x="1" y="318"/>
                  </a:lnTo>
                  <a:lnTo>
                    <a:pt x="19" y="393"/>
                  </a:lnTo>
                  <a:lnTo>
                    <a:pt x="38" y="449"/>
                  </a:lnTo>
                  <a:lnTo>
                    <a:pt x="57" y="505"/>
                  </a:lnTo>
                  <a:lnTo>
                    <a:pt x="94" y="561"/>
                  </a:lnTo>
                  <a:lnTo>
                    <a:pt x="150" y="598"/>
                  </a:lnTo>
                  <a:lnTo>
                    <a:pt x="206" y="617"/>
                  </a:lnTo>
                  <a:lnTo>
                    <a:pt x="262" y="636"/>
                  </a:lnTo>
                  <a:lnTo>
                    <a:pt x="337" y="654"/>
                  </a:lnTo>
                  <a:lnTo>
                    <a:pt x="393" y="636"/>
                  </a:lnTo>
                  <a:lnTo>
                    <a:pt x="449" y="617"/>
                  </a:lnTo>
                  <a:lnTo>
                    <a:pt x="505" y="598"/>
                  </a:lnTo>
                  <a:lnTo>
                    <a:pt x="561" y="561"/>
                  </a:lnTo>
                  <a:lnTo>
                    <a:pt x="599" y="505"/>
                  </a:lnTo>
                  <a:lnTo>
                    <a:pt x="617" y="449"/>
                  </a:lnTo>
                  <a:lnTo>
                    <a:pt x="636" y="393"/>
                  </a:lnTo>
                  <a:lnTo>
                    <a:pt x="655" y="318"/>
                  </a:lnTo>
                  <a:lnTo>
                    <a:pt x="636" y="262"/>
                  </a:lnTo>
                  <a:lnTo>
                    <a:pt x="617" y="206"/>
                  </a:lnTo>
                  <a:lnTo>
                    <a:pt x="599" y="150"/>
                  </a:lnTo>
                  <a:lnTo>
                    <a:pt x="561" y="94"/>
                  </a:lnTo>
                  <a:lnTo>
                    <a:pt x="505" y="56"/>
                  </a:lnTo>
                  <a:lnTo>
                    <a:pt x="449" y="38"/>
                  </a:lnTo>
                  <a:lnTo>
                    <a:pt x="393" y="19"/>
                  </a:lnTo>
                  <a:lnTo>
                    <a:pt x="337"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0" name="Google Shape;1090;p32"/>
            <p:cNvSpPr/>
            <p:nvPr/>
          </p:nvSpPr>
          <p:spPr>
            <a:xfrm>
              <a:off x="5724800" y="3109175"/>
              <a:ext cx="15900" cy="16375"/>
            </a:xfrm>
            <a:custGeom>
              <a:rect b="b" l="l" r="r" t="t"/>
              <a:pathLst>
                <a:path extrusionOk="0" h="655" w="636">
                  <a:moveTo>
                    <a:pt x="318" y="0"/>
                  </a:moveTo>
                  <a:lnTo>
                    <a:pt x="243" y="19"/>
                  </a:lnTo>
                  <a:lnTo>
                    <a:pt x="187" y="38"/>
                  </a:lnTo>
                  <a:lnTo>
                    <a:pt x="131" y="56"/>
                  </a:lnTo>
                  <a:lnTo>
                    <a:pt x="94" y="94"/>
                  </a:lnTo>
                  <a:lnTo>
                    <a:pt x="56" y="150"/>
                  </a:lnTo>
                  <a:lnTo>
                    <a:pt x="19" y="206"/>
                  </a:lnTo>
                  <a:lnTo>
                    <a:pt x="0" y="262"/>
                  </a:lnTo>
                  <a:lnTo>
                    <a:pt x="0" y="318"/>
                  </a:lnTo>
                  <a:lnTo>
                    <a:pt x="0" y="393"/>
                  </a:lnTo>
                  <a:lnTo>
                    <a:pt x="19" y="449"/>
                  </a:lnTo>
                  <a:lnTo>
                    <a:pt x="56" y="505"/>
                  </a:lnTo>
                  <a:lnTo>
                    <a:pt x="94" y="561"/>
                  </a:lnTo>
                  <a:lnTo>
                    <a:pt x="131" y="598"/>
                  </a:lnTo>
                  <a:lnTo>
                    <a:pt x="187" y="617"/>
                  </a:lnTo>
                  <a:lnTo>
                    <a:pt x="243" y="636"/>
                  </a:lnTo>
                  <a:lnTo>
                    <a:pt x="318" y="654"/>
                  </a:lnTo>
                  <a:lnTo>
                    <a:pt x="374" y="636"/>
                  </a:lnTo>
                  <a:lnTo>
                    <a:pt x="430" y="617"/>
                  </a:lnTo>
                  <a:lnTo>
                    <a:pt x="486" y="598"/>
                  </a:lnTo>
                  <a:lnTo>
                    <a:pt x="542" y="561"/>
                  </a:lnTo>
                  <a:lnTo>
                    <a:pt x="580" y="505"/>
                  </a:lnTo>
                  <a:lnTo>
                    <a:pt x="617" y="449"/>
                  </a:lnTo>
                  <a:lnTo>
                    <a:pt x="636" y="393"/>
                  </a:lnTo>
                  <a:lnTo>
                    <a:pt x="636" y="318"/>
                  </a:lnTo>
                  <a:lnTo>
                    <a:pt x="636" y="262"/>
                  </a:lnTo>
                  <a:lnTo>
                    <a:pt x="617" y="206"/>
                  </a:lnTo>
                  <a:lnTo>
                    <a:pt x="580" y="150"/>
                  </a:lnTo>
                  <a:lnTo>
                    <a:pt x="542" y="94"/>
                  </a:lnTo>
                  <a:lnTo>
                    <a:pt x="486" y="56"/>
                  </a:lnTo>
                  <a:lnTo>
                    <a:pt x="430" y="38"/>
                  </a:lnTo>
                  <a:lnTo>
                    <a:pt x="374" y="19"/>
                  </a:lnTo>
                  <a:lnTo>
                    <a:pt x="31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1" name="Google Shape;1091;p32"/>
            <p:cNvSpPr/>
            <p:nvPr/>
          </p:nvSpPr>
          <p:spPr>
            <a:xfrm>
              <a:off x="5792100" y="3109175"/>
              <a:ext cx="15900" cy="16375"/>
            </a:xfrm>
            <a:custGeom>
              <a:rect b="b" l="l" r="r" t="t"/>
              <a:pathLst>
                <a:path extrusionOk="0" h="655" w="636">
                  <a:moveTo>
                    <a:pt x="318" y="0"/>
                  </a:moveTo>
                  <a:lnTo>
                    <a:pt x="243" y="19"/>
                  </a:lnTo>
                  <a:lnTo>
                    <a:pt x="187" y="38"/>
                  </a:lnTo>
                  <a:lnTo>
                    <a:pt x="131" y="56"/>
                  </a:lnTo>
                  <a:lnTo>
                    <a:pt x="94" y="94"/>
                  </a:lnTo>
                  <a:lnTo>
                    <a:pt x="56" y="150"/>
                  </a:lnTo>
                  <a:lnTo>
                    <a:pt x="19" y="206"/>
                  </a:lnTo>
                  <a:lnTo>
                    <a:pt x="0" y="262"/>
                  </a:lnTo>
                  <a:lnTo>
                    <a:pt x="0" y="318"/>
                  </a:lnTo>
                  <a:lnTo>
                    <a:pt x="0" y="393"/>
                  </a:lnTo>
                  <a:lnTo>
                    <a:pt x="19" y="449"/>
                  </a:lnTo>
                  <a:lnTo>
                    <a:pt x="56" y="505"/>
                  </a:lnTo>
                  <a:lnTo>
                    <a:pt x="94" y="561"/>
                  </a:lnTo>
                  <a:lnTo>
                    <a:pt x="131" y="598"/>
                  </a:lnTo>
                  <a:lnTo>
                    <a:pt x="187" y="617"/>
                  </a:lnTo>
                  <a:lnTo>
                    <a:pt x="243" y="636"/>
                  </a:lnTo>
                  <a:lnTo>
                    <a:pt x="318" y="654"/>
                  </a:lnTo>
                  <a:lnTo>
                    <a:pt x="374" y="636"/>
                  </a:lnTo>
                  <a:lnTo>
                    <a:pt x="449" y="617"/>
                  </a:lnTo>
                  <a:lnTo>
                    <a:pt x="486" y="598"/>
                  </a:lnTo>
                  <a:lnTo>
                    <a:pt x="542" y="561"/>
                  </a:lnTo>
                  <a:lnTo>
                    <a:pt x="580" y="505"/>
                  </a:lnTo>
                  <a:lnTo>
                    <a:pt x="617" y="449"/>
                  </a:lnTo>
                  <a:lnTo>
                    <a:pt x="636" y="393"/>
                  </a:lnTo>
                  <a:lnTo>
                    <a:pt x="636" y="318"/>
                  </a:lnTo>
                  <a:lnTo>
                    <a:pt x="636" y="262"/>
                  </a:lnTo>
                  <a:lnTo>
                    <a:pt x="617" y="206"/>
                  </a:lnTo>
                  <a:lnTo>
                    <a:pt x="580" y="150"/>
                  </a:lnTo>
                  <a:lnTo>
                    <a:pt x="542" y="94"/>
                  </a:lnTo>
                  <a:lnTo>
                    <a:pt x="486" y="56"/>
                  </a:lnTo>
                  <a:lnTo>
                    <a:pt x="449" y="38"/>
                  </a:lnTo>
                  <a:lnTo>
                    <a:pt x="374" y="19"/>
                  </a:lnTo>
                  <a:lnTo>
                    <a:pt x="31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2" name="Google Shape;1092;p32"/>
            <p:cNvSpPr/>
            <p:nvPr/>
          </p:nvSpPr>
          <p:spPr>
            <a:xfrm>
              <a:off x="5859400" y="3109175"/>
              <a:ext cx="15900" cy="16375"/>
            </a:xfrm>
            <a:custGeom>
              <a:rect b="b" l="l" r="r" t="t"/>
              <a:pathLst>
                <a:path extrusionOk="0" h="655" w="636">
                  <a:moveTo>
                    <a:pt x="318" y="0"/>
                  </a:moveTo>
                  <a:lnTo>
                    <a:pt x="262" y="19"/>
                  </a:lnTo>
                  <a:lnTo>
                    <a:pt x="187" y="38"/>
                  </a:lnTo>
                  <a:lnTo>
                    <a:pt x="131" y="56"/>
                  </a:lnTo>
                  <a:lnTo>
                    <a:pt x="94" y="94"/>
                  </a:lnTo>
                  <a:lnTo>
                    <a:pt x="56" y="150"/>
                  </a:lnTo>
                  <a:lnTo>
                    <a:pt x="19" y="206"/>
                  </a:lnTo>
                  <a:lnTo>
                    <a:pt x="0" y="262"/>
                  </a:lnTo>
                  <a:lnTo>
                    <a:pt x="0" y="318"/>
                  </a:lnTo>
                  <a:lnTo>
                    <a:pt x="0" y="393"/>
                  </a:lnTo>
                  <a:lnTo>
                    <a:pt x="19" y="449"/>
                  </a:lnTo>
                  <a:lnTo>
                    <a:pt x="56" y="505"/>
                  </a:lnTo>
                  <a:lnTo>
                    <a:pt x="94" y="561"/>
                  </a:lnTo>
                  <a:lnTo>
                    <a:pt x="131" y="598"/>
                  </a:lnTo>
                  <a:lnTo>
                    <a:pt x="187" y="617"/>
                  </a:lnTo>
                  <a:lnTo>
                    <a:pt x="262" y="636"/>
                  </a:lnTo>
                  <a:lnTo>
                    <a:pt x="318" y="654"/>
                  </a:lnTo>
                  <a:lnTo>
                    <a:pt x="374" y="636"/>
                  </a:lnTo>
                  <a:lnTo>
                    <a:pt x="449" y="617"/>
                  </a:lnTo>
                  <a:lnTo>
                    <a:pt x="505" y="598"/>
                  </a:lnTo>
                  <a:lnTo>
                    <a:pt x="543" y="561"/>
                  </a:lnTo>
                  <a:lnTo>
                    <a:pt x="580" y="505"/>
                  </a:lnTo>
                  <a:lnTo>
                    <a:pt x="617" y="449"/>
                  </a:lnTo>
                  <a:lnTo>
                    <a:pt x="636" y="393"/>
                  </a:lnTo>
                  <a:lnTo>
                    <a:pt x="636" y="318"/>
                  </a:lnTo>
                  <a:lnTo>
                    <a:pt x="636" y="262"/>
                  </a:lnTo>
                  <a:lnTo>
                    <a:pt x="617" y="206"/>
                  </a:lnTo>
                  <a:lnTo>
                    <a:pt x="580" y="150"/>
                  </a:lnTo>
                  <a:lnTo>
                    <a:pt x="543" y="94"/>
                  </a:lnTo>
                  <a:lnTo>
                    <a:pt x="505" y="56"/>
                  </a:lnTo>
                  <a:lnTo>
                    <a:pt x="449" y="38"/>
                  </a:lnTo>
                  <a:lnTo>
                    <a:pt x="374" y="19"/>
                  </a:lnTo>
                  <a:lnTo>
                    <a:pt x="31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3" name="Google Shape;1093;p32"/>
            <p:cNvSpPr/>
            <p:nvPr/>
          </p:nvSpPr>
          <p:spPr>
            <a:xfrm>
              <a:off x="5926700" y="3109175"/>
              <a:ext cx="15925" cy="16375"/>
            </a:xfrm>
            <a:custGeom>
              <a:rect b="b" l="l" r="r" t="t"/>
              <a:pathLst>
                <a:path extrusionOk="0" h="655" w="637">
                  <a:moveTo>
                    <a:pt x="318" y="0"/>
                  </a:moveTo>
                  <a:lnTo>
                    <a:pt x="262" y="19"/>
                  </a:lnTo>
                  <a:lnTo>
                    <a:pt x="187" y="38"/>
                  </a:lnTo>
                  <a:lnTo>
                    <a:pt x="150" y="56"/>
                  </a:lnTo>
                  <a:lnTo>
                    <a:pt x="94" y="94"/>
                  </a:lnTo>
                  <a:lnTo>
                    <a:pt x="56" y="150"/>
                  </a:lnTo>
                  <a:lnTo>
                    <a:pt x="19" y="206"/>
                  </a:lnTo>
                  <a:lnTo>
                    <a:pt x="0" y="262"/>
                  </a:lnTo>
                  <a:lnTo>
                    <a:pt x="0" y="318"/>
                  </a:lnTo>
                  <a:lnTo>
                    <a:pt x="0" y="393"/>
                  </a:lnTo>
                  <a:lnTo>
                    <a:pt x="19" y="449"/>
                  </a:lnTo>
                  <a:lnTo>
                    <a:pt x="56" y="505"/>
                  </a:lnTo>
                  <a:lnTo>
                    <a:pt x="94" y="561"/>
                  </a:lnTo>
                  <a:lnTo>
                    <a:pt x="150" y="598"/>
                  </a:lnTo>
                  <a:lnTo>
                    <a:pt x="187" y="617"/>
                  </a:lnTo>
                  <a:lnTo>
                    <a:pt x="262" y="636"/>
                  </a:lnTo>
                  <a:lnTo>
                    <a:pt x="318" y="654"/>
                  </a:lnTo>
                  <a:lnTo>
                    <a:pt x="393" y="636"/>
                  </a:lnTo>
                  <a:lnTo>
                    <a:pt x="449" y="617"/>
                  </a:lnTo>
                  <a:lnTo>
                    <a:pt x="505" y="598"/>
                  </a:lnTo>
                  <a:lnTo>
                    <a:pt x="543" y="561"/>
                  </a:lnTo>
                  <a:lnTo>
                    <a:pt x="580" y="505"/>
                  </a:lnTo>
                  <a:lnTo>
                    <a:pt x="617" y="449"/>
                  </a:lnTo>
                  <a:lnTo>
                    <a:pt x="636" y="393"/>
                  </a:lnTo>
                  <a:lnTo>
                    <a:pt x="636" y="318"/>
                  </a:lnTo>
                  <a:lnTo>
                    <a:pt x="636" y="262"/>
                  </a:lnTo>
                  <a:lnTo>
                    <a:pt x="617" y="206"/>
                  </a:lnTo>
                  <a:lnTo>
                    <a:pt x="580" y="150"/>
                  </a:lnTo>
                  <a:lnTo>
                    <a:pt x="543" y="94"/>
                  </a:lnTo>
                  <a:lnTo>
                    <a:pt x="505" y="56"/>
                  </a:lnTo>
                  <a:lnTo>
                    <a:pt x="449" y="38"/>
                  </a:lnTo>
                  <a:lnTo>
                    <a:pt x="393" y="19"/>
                  </a:lnTo>
                  <a:lnTo>
                    <a:pt x="31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94" name="Google Shape;1094;p32"/>
          <p:cNvGrpSpPr/>
          <p:nvPr/>
        </p:nvGrpSpPr>
        <p:grpSpPr>
          <a:xfrm>
            <a:off x="8435545" y="4375322"/>
            <a:ext cx="1072603" cy="466362"/>
            <a:chOff x="3468800" y="239525"/>
            <a:chExt cx="843175" cy="365975"/>
          </a:xfrm>
        </p:grpSpPr>
        <p:sp>
          <p:nvSpPr>
            <p:cNvPr id="1095" name="Google Shape;1095;p32"/>
            <p:cNvSpPr/>
            <p:nvPr/>
          </p:nvSpPr>
          <p:spPr>
            <a:xfrm>
              <a:off x="3468800" y="576950"/>
              <a:ext cx="28550" cy="28550"/>
            </a:xfrm>
            <a:custGeom>
              <a:rect b="b" l="l" r="r" t="t"/>
              <a:pathLst>
                <a:path extrusionOk="0" fill="none" h="1142" w="1142">
                  <a:moveTo>
                    <a:pt x="1141" y="1141"/>
                  </a:moveTo>
                  <a:lnTo>
                    <a:pt x="1" y="1"/>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6" name="Google Shape;1096;p32"/>
            <p:cNvSpPr/>
            <p:nvPr/>
          </p:nvSpPr>
          <p:spPr>
            <a:xfrm>
              <a:off x="3468800" y="510125"/>
              <a:ext cx="95850" cy="95375"/>
            </a:xfrm>
            <a:custGeom>
              <a:rect b="b" l="l" r="r" t="t"/>
              <a:pathLst>
                <a:path extrusionOk="0" fill="none" h="3815" w="3834">
                  <a:moveTo>
                    <a:pt x="1" y="0"/>
                  </a:moveTo>
                  <a:lnTo>
                    <a:pt x="3833" y="3814"/>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7" name="Google Shape;1097;p32"/>
            <p:cNvSpPr/>
            <p:nvPr/>
          </p:nvSpPr>
          <p:spPr>
            <a:xfrm>
              <a:off x="3468800" y="442825"/>
              <a:ext cx="162675" cy="162675"/>
            </a:xfrm>
            <a:custGeom>
              <a:rect b="b" l="l" r="r" t="t"/>
              <a:pathLst>
                <a:path extrusionOk="0" fill="none" h="6507" w="6507">
                  <a:moveTo>
                    <a:pt x="1" y="0"/>
                  </a:moveTo>
                  <a:lnTo>
                    <a:pt x="6507" y="6506"/>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8" name="Google Shape;1098;p32"/>
            <p:cNvSpPr/>
            <p:nvPr/>
          </p:nvSpPr>
          <p:spPr>
            <a:xfrm>
              <a:off x="3468800" y="375975"/>
              <a:ext cx="229975" cy="229525"/>
            </a:xfrm>
            <a:custGeom>
              <a:rect b="b" l="l" r="r" t="t"/>
              <a:pathLst>
                <a:path extrusionOk="0" fill="none" h="9181" w="9199">
                  <a:moveTo>
                    <a:pt x="1" y="1"/>
                  </a:moveTo>
                  <a:lnTo>
                    <a:pt x="9199" y="9180"/>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9" name="Google Shape;1099;p32"/>
            <p:cNvSpPr/>
            <p:nvPr/>
          </p:nvSpPr>
          <p:spPr>
            <a:xfrm>
              <a:off x="3468800" y="308675"/>
              <a:ext cx="297275" cy="296825"/>
            </a:xfrm>
            <a:custGeom>
              <a:rect b="b" l="l" r="r" t="t"/>
              <a:pathLst>
                <a:path extrusionOk="0" fill="none" h="11873" w="11891">
                  <a:moveTo>
                    <a:pt x="1" y="1"/>
                  </a:moveTo>
                  <a:lnTo>
                    <a:pt x="11891" y="11872"/>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0" name="Google Shape;1100;p32"/>
            <p:cNvSpPr/>
            <p:nvPr/>
          </p:nvSpPr>
          <p:spPr>
            <a:xfrm>
              <a:off x="3468800" y="241375"/>
              <a:ext cx="364125" cy="364125"/>
            </a:xfrm>
            <a:custGeom>
              <a:rect b="b" l="l" r="r" t="t"/>
              <a:pathLst>
                <a:path extrusionOk="0" fill="none" h="14565" w="14565">
                  <a:moveTo>
                    <a:pt x="1" y="1"/>
                  </a:moveTo>
                  <a:lnTo>
                    <a:pt x="14564" y="14564"/>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1" name="Google Shape;1101;p32"/>
            <p:cNvSpPr/>
            <p:nvPr/>
          </p:nvSpPr>
          <p:spPr>
            <a:xfrm>
              <a:off x="3534250" y="239525"/>
              <a:ext cx="365975" cy="365975"/>
            </a:xfrm>
            <a:custGeom>
              <a:rect b="b" l="l" r="r" t="t"/>
              <a:pathLst>
                <a:path extrusionOk="0" fill="none" h="14639" w="14639">
                  <a:moveTo>
                    <a:pt x="0" y="0"/>
                  </a:moveTo>
                  <a:lnTo>
                    <a:pt x="14638" y="14638"/>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2" name="Google Shape;1102;p32"/>
            <p:cNvSpPr/>
            <p:nvPr/>
          </p:nvSpPr>
          <p:spPr>
            <a:xfrm>
              <a:off x="3601075" y="239525"/>
              <a:ext cx="366450" cy="365975"/>
            </a:xfrm>
            <a:custGeom>
              <a:rect b="b" l="l" r="r" t="t"/>
              <a:pathLst>
                <a:path extrusionOk="0" fill="none" h="14639" w="14658">
                  <a:moveTo>
                    <a:pt x="0" y="0"/>
                  </a:moveTo>
                  <a:lnTo>
                    <a:pt x="14657" y="14638"/>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3" name="Google Shape;1103;p32"/>
            <p:cNvSpPr/>
            <p:nvPr/>
          </p:nvSpPr>
          <p:spPr>
            <a:xfrm>
              <a:off x="3668375" y="239525"/>
              <a:ext cx="365975" cy="365975"/>
            </a:xfrm>
            <a:custGeom>
              <a:rect b="b" l="l" r="r" t="t"/>
              <a:pathLst>
                <a:path extrusionOk="0" fill="none" h="14639" w="14639">
                  <a:moveTo>
                    <a:pt x="1" y="0"/>
                  </a:moveTo>
                  <a:lnTo>
                    <a:pt x="14638" y="14638"/>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4" name="Google Shape;1104;p32"/>
            <p:cNvSpPr/>
            <p:nvPr/>
          </p:nvSpPr>
          <p:spPr>
            <a:xfrm>
              <a:off x="3735200" y="239525"/>
              <a:ext cx="366450" cy="365975"/>
            </a:xfrm>
            <a:custGeom>
              <a:rect b="b" l="l" r="r" t="t"/>
              <a:pathLst>
                <a:path extrusionOk="0" fill="none" h="14639" w="14658">
                  <a:moveTo>
                    <a:pt x="1" y="0"/>
                  </a:moveTo>
                  <a:lnTo>
                    <a:pt x="14658" y="14638"/>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5" name="Google Shape;1105;p32"/>
            <p:cNvSpPr/>
            <p:nvPr/>
          </p:nvSpPr>
          <p:spPr>
            <a:xfrm>
              <a:off x="3802500" y="239525"/>
              <a:ext cx="365975" cy="365975"/>
            </a:xfrm>
            <a:custGeom>
              <a:rect b="b" l="l" r="r" t="t"/>
              <a:pathLst>
                <a:path extrusionOk="0" fill="none" h="14639" w="14639">
                  <a:moveTo>
                    <a:pt x="1" y="0"/>
                  </a:moveTo>
                  <a:lnTo>
                    <a:pt x="14639" y="14638"/>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6" name="Google Shape;1106;p32"/>
            <p:cNvSpPr/>
            <p:nvPr/>
          </p:nvSpPr>
          <p:spPr>
            <a:xfrm>
              <a:off x="3869800" y="239525"/>
              <a:ext cx="365975" cy="365975"/>
            </a:xfrm>
            <a:custGeom>
              <a:rect b="b" l="l" r="r" t="t"/>
              <a:pathLst>
                <a:path extrusionOk="0" fill="none" h="14639" w="14639">
                  <a:moveTo>
                    <a:pt x="1" y="0"/>
                  </a:moveTo>
                  <a:lnTo>
                    <a:pt x="14639" y="14638"/>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7" name="Google Shape;1107;p32"/>
            <p:cNvSpPr/>
            <p:nvPr/>
          </p:nvSpPr>
          <p:spPr>
            <a:xfrm>
              <a:off x="3936650" y="239525"/>
              <a:ext cx="366425" cy="365975"/>
            </a:xfrm>
            <a:custGeom>
              <a:rect b="b" l="l" r="r" t="t"/>
              <a:pathLst>
                <a:path extrusionOk="0" fill="none" h="14639" w="14657">
                  <a:moveTo>
                    <a:pt x="0" y="0"/>
                  </a:moveTo>
                  <a:lnTo>
                    <a:pt x="14657" y="14638"/>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8" name="Google Shape;1108;p32"/>
            <p:cNvSpPr/>
            <p:nvPr/>
          </p:nvSpPr>
          <p:spPr>
            <a:xfrm>
              <a:off x="4003950" y="239525"/>
              <a:ext cx="308025" cy="308000"/>
            </a:xfrm>
            <a:custGeom>
              <a:rect b="b" l="l" r="r" t="t"/>
              <a:pathLst>
                <a:path extrusionOk="0" fill="none" h="12320" w="12321">
                  <a:moveTo>
                    <a:pt x="0" y="0"/>
                  </a:moveTo>
                  <a:lnTo>
                    <a:pt x="12320" y="12320"/>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9" name="Google Shape;1109;p32"/>
            <p:cNvSpPr/>
            <p:nvPr/>
          </p:nvSpPr>
          <p:spPr>
            <a:xfrm>
              <a:off x="4070775" y="239525"/>
              <a:ext cx="241200" cy="240700"/>
            </a:xfrm>
            <a:custGeom>
              <a:rect b="b" l="l" r="r" t="t"/>
              <a:pathLst>
                <a:path extrusionOk="0" fill="none" h="9628" w="9648">
                  <a:moveTo>
                    <a:pt x="1" y="0"/>
                  </a:moveTo>
                  <a:lnTo>
                    <a:pt x="9647" y="9628"/>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0" name="Google Shape;1110;p32"/>
            <p:cNvSpPr/>
            <p:nvPr/>
          </p:nvSpPr>
          <p:spPr>
            <a:xfrm>
              <a:off x="4138075" y="239525"/>
              <a:ext cx="173900" cy="173875"/>
            </a:xfrm>
            <a:custGeom>
              <a:rect b="b" l="l" r="r" t="t"/>
              <a:pathLst>
                <a:path extrusionOk="0" fill="none" h="6955" w="6956">
                  <a:moveTo>
                    <a:pt x="1" y="0"/>
                  </a:moveTo>
                  <a:lnTo>
                    <a:pt x="6955" y="6955"/>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1" name="Google Shape;1111;p32"/>
            <p:cNvSpPr/>
            <p:nvPr/>
          </p:nvSpPr>
          <p:spPr>
            <a:xfrm>
              <a:off x="4205375" y="239525"/>
              <a:ext cx="106600" cy="106575"/>
            </a:xfrm>
            <a:custGeom>
              <a:rect b="b" l="l" r="r" t="t"/>
              <a:pathLst>
                <a:path extrusionOk="0" fill="none" h="4263" w="4264">
                  <a:moveTo>
                    <a:pt x="1" y="0"/>
                  </a:moveTo>
                  <a:lnTo>
                    <a:pt x="4263" y="4262"/>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2" name="Google Shape;1112;p32"/>
            <p:cNvSpPr/>
            <p:nvPr/>
          </p:nvSpPr>
          <p:spPr>
            <a:xfrm>
              <a:off x="4272225" y="239525"/>
              <a:ext cx="39750" cy="39275"/>
            </a:xfrm>
            <a:custGeom>
              <a:rect b="b" l="l" r="r" t="t"/>
              <a:pathLst>
                <a:path extrusionOk="0" fill="none" h="1571" w="1590">
                  <a:moveTo>
                    <a:pt x="0" y="0"/>
                  </a:moveTo>
                  <a:lnTo>
                    <a:pt x="1589" y="1570"/>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13" name="Google Shape;1113;p32"/>
          <p:cNvGrpSpPr/>
          <p:nvPr/>
        </p:nvGrpSpPr>
        <p:grpSpPr>
          <a:xfrm>
            <a:off x="112174" y="165633"/>
            <a:ext cx="921351" cy="178180"/>
            <a:chOff x="5589725" y="3057300"/>
            <a:chExt cx="352900" cy="68250"/>
          </a:xfrm>
        </p:grpSpPr>
        <p:sp>
          <p:nvSpPr>
            <p:cNvPr id="1114" name="Google Shape;1114;p32"/>
            <p:cNvSpPr/>
            <p:nvPr/>
          </p:nvSpPr>
          <p:spPr>
            <a:xfrm>
              <a:off x="5589725" y="3057300"/>
              <a:ext cx="16375" cy="15900"/>
            </a:xfrm>
            <a:custGeom>
              <a:rect b="b" l="l" r="r" t="t"/>
              <a:pathLst>
                <a:path extrusionOk="0" h="636" w="655">
                  <a:moveTo>
                    <a:pt x="262" y="0"/>
                  </a:moveTo>
                  <a:lnTo>
                    <a:pt x="206" y="19"/>
                  </a:lnTo>
                  <a:lnTo>
                    <a:pt x="150" y="56"/>
                  </a:lnTo>
                  <a:lnTo>
                    <a:pt x="94" y="94"/>
                  </a:lnTo>
                  <a:lnTo>
                    <a:pt x="57" y="150"/>
                  </a:lnTo>
                  <a:lnTo>
                    <a:pt x="38" y="187"/>
                  </a:lnTo>
                  <a:lnTo>
                    <a:pt x="19" y="262"/>
                  </a:lnTo>
                  <a:lnTo>
                    <a:pt x="1" y="318"/>
                  </a:lnTo>
                  <a:lnTo>
                    <a:pt x="19" y="393"/>
                  </a:lnTo>
                  <a:lnTo>
                    <a:pt x="38" y="449"/>
                  </a:lnTo>
                  <a:lnTo>
                    <a:pt x="57" y="505"/>
                  </a:lnTo>
                  <a:lnTo>
                    <a:pt x="94" y="542"/>
                  </a:lnTo>
                  <a:lnTo>
                    <a:pt x="150" y="580"/>
                  </a:lnTo>
                  <a:lnTo>
                    <a:pt x="206" y="617"/>
                  </a:lnTo>
                  <a:lnTo>
                    <a:pt x="262" y="636"/>
                  </a:lnTo>
                  <a:lnTo>
                    <a:pt x="393" y="636"/>
                  </a:lnTo>
                  <a:lnTo>
                    <a:pt x="449" y="617"/>
                  </a:lnTo>
                  <a:lnTo>
                    <a:pt x="505" y="580"/>
                  </a:lnTo>
                  <a:lnTo>
                    <a:pt x="561" y="542"/>
                  </a:lnTo>
                  <a:lnTo>
                    <a:pt x="599" y="505"/>
                  </a:lnTo>
                  <a:lnTo>
                    <a:pt x="617" y="449"/>
                  </a:lnTo>
                  <a:lnTo>
                    <a:pt x="636" y="393"/>
                  </a:lnTo>
                  <a:lnTo>
                    <a:pt x="655" y="318"/>
                  </a:lnTo>
                  <a:lnTo>
                    <a:pt x="636" y="262"/>
                  </a:lnTo>
                  <a:lnTo>
                    <a:pt x="617" y="187"/>
                  </a:lnTo>
                  <a:lnTo>
                    <a:pt x="599" y="150"/>
                  </a:lnTo>
                  <a:lnTo>
                    <a:pt x="561" y="94"/>
                  </a:lnTo>
                  <a:lnTo>
                    <a:pt x="505" y="56"/>
                  </a:lnTo>
                  <a:lnTo>
                    <a:pt x="449" y="19"/>
                  </a:lnTo>
                  <a:lnTo>
                    <a:pt x="39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5" name="Google Shape;1115;p32"/>
            <p:cNvSpPr/>
            <p:nvPr/>
          </p:nvSpPr>
          <p:spPr>
            <a:xfrm>
              <a:off x="5657025" y="3057300"/>
              <a:ext cx="16375" cy="15900"/>
            </a:xfrm>
            <a:custGeom>
              <a:rect b="b" l="l" r="r" t="t"/>
              <a:pathLst>
                <a:path extrusionOk="0" h="636" w="655">
                  <a:moveTo>
                    <a:pt x="262" y="0"/>
                  </a:moveTo>
                  <a:lnTo>
                    <a:pt x="206" y="19"/>
                  </a:lnTo>
                  <a:lnTo>
                    <a:pt x="150" y="56"/>
                  </a:lnTo>
                  <a:lnTo>
                    <a:pt x="94" y="94"/>
                  </a:lnTo>
                  <a:lnTo>
                    <a:pt x="57" y="150"/>
                  </a:lnTo>
                  <a:lnTo>
                    <a:pt x="38" y="187"/>
                  </a:lnTo>
                  <a:lnTo>
                    <a:pt x="19" y="262"/>
                  </a:lnTo>
                  <a:lnTo>
                    <a:pt x="1" y="318"/>
                  </a:lnTo>
                  <a:lnTo>
                    <a:pt x="19" y="393"/>
                  </a:lnTo>
                  <a:lnTo>
                    <a:pt x="38" y="449"/>
                  </a:lnTo>
                  <a:lnTo>
                    <a:pt x="57" y="505"/>
                  </a:lnTo>
                  <a:lnTo>
                    <a:pt x="94" y="542"/>
                  </a:lnTo>
                  <a:lnTo>
                    <a:pt x="150" y="580"/>
                  </a:lnTo>
                  <a:lnTo>
                    <a:pt x="206" y="617"/>
                  </a:lnTo>
                  <a:lnTo>
                    <a:pt x="262" y="636"/>
                  </a:lnTo>
                  <a:lnTo>
                    <a:pt x="393" y="636"/>
                  </a:lnTo>
                  <a:lnTo>
                    <a:pt x="449" y="617"/>
                  </a:lnTo>
                  <a:lnTo>
                    <a:pt x="505" y="580"/>
                  </a:lnTo>
                  <a:lnTo>
                    <a:pt x="561" y="542"/>
                  </a:lnTo>
                  <a:lnTo>
                    <a:pt x="599" y="505"/>
                  </a:lnTo>
                  <a:lnTo>
                    <a:pt x="617" y="449"/>
                  </a:lnTo>
                  <a:lnTo>
                    <a:pt x="636" y="393"/>
                  </a:lnTo>
                  <a:lnTo>
                    <a:pt x="655" y="318"/>
                  </a:lnTo>
                  <a:lnTo>
                    <a:pt x="636" y="262"/>
                  </a:lnTo>
                  <a:lnTo>
                    <a:pt x="617" y="187"/>
                  </a:lnTo>
                  <a:lnTo>
                    <a:pt x="599" y="150"/>
                  </a:lnTo>
                  <a:lnTo>
                    <a:pt x="561" y="94"/>
                  </a:lnTo>
                  <a:lnTo>
                    <a:pt x="505" y="56"/>
                  </a:lnTo>
                  <a:lnTo>
                    <a:pt x="449" y="19"/>
                  </a:lnTo>
                  <a:lnTo>
                    <a:pt x="39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6" name="Google Shape;1116;p32"/>
            <p:cNvSpPr/>
            <p:nvPr/>
          </p:nvSpPr>
          <p:spPr>
            <a:xfrm>
              <a:off x="5724800" y="3057300"/>
              <a:ext cx="15900" cy="15900"/>
            </a:xfrm>
            <a:custGeom>
              <a:rect b="b" l="l" r="r" t="t"/>
              <a:pathLst>
                <a:path extrusionOk="0" h="636" w="636">
                  <a:moveTo>
                    <a:pt x="243" y="0"/>
                  </a:moveTo>
                  <a:lnTo>
                    <a:pt x="187" y="19"/>
                  </a:lnTo>
                  <a:lnTo>
                    <a:pt x="131" y="56"/>
                  </a:lnTo>
                  <a:lnTo>
                    <a:pt x="94" y="94"/>
                  </a:lnTo>
                  <a:lnTo>
                    <a:pt x="56" y="150"/>
                  </a:lnTo>
                  <a:lnTo>
                    <a:pt x="19" y="187"/>
                  </a:lnTo>
                  <a:lnTo>
                    <a:pt x="0" y="262"/>
                  </a:lnTo>
                  <a:lnTo>
                    <a:pt x="0" y="318"/>
                  </a:lnTo>
                  <a:lnTo>
                    <a:pt x="0" y="393"/>
                  </a:lnTo>
                  <a:lnTo>
                    <a:pt x="19" y="449"/>
                  </a:lnTo>
                  <a:lnTo>
                    <a:pt x="56" y="505"/>
                  </a:lnTo>
                  <a:lnTo>
                    <a:pt x="94" y="542"/>
                  </a:lnTo>
                  <a:lnTo>
                    <a:pt x="131" y="580"/>
                  </a:lnTo>
                  <a:lnTo>
                    <a:pt x="187" y="617"/>
                  </a:lnTo>
                  <a:lnTo>
                    <a:pt x="243" y="636"/>
                  </a:lnTo>
                  <a:lnTo>
                    <a:pt x="374" y="636"/>
                  </a:lnTo>
                  <a:lnTo>
                    <a:pt x="430" y="617"/>
                  </a:lnTo>
                  <a:lnTo>
                    <a:pt x="486" y="580"/>
                  </a:lnTo>
                  <a:lnTo>
                    <a:pt x="542" y="542"/>
                  </a:lnTo>
                  <a:lnTo>
                    <a:pt x="580" y="505"/>
                  </a:lnTo>
                  <a:lnTo>
                    <a:pt x="617" y="449"/>
                  </a:lnTo>
                  <a:lnTo>
                    <a:pt x="636" y="393"/>
                  </a:lnTo>
                  <a:lnTo>
                    <a:pt x="636" y="318"/>
                  </a:lnTo>
                  <a:lnTo>
                    <a:pt x="636" y="262"/>
                  </a:lnTo>
                  <a:lnTo>
                    <a:pt x="617" y="187"/>
                  </a:lnTo>
                  <a:lnTo>
                    <a:pt x="580" y="150"/>
                  </a:lnTo>
                  <a:lnTo>
                    <a:pt x="542" y="94"/>
                  </a:lnTo>
                  <a:lnTo>
                    <a:pt x="486" y="56"/>
                  </a:lnTo>
                  <a:lnTo>
                    <a:pt x="430" y="19"/>
                  </a:lnTo>
                  <a:lnTo>
                    <a:pt x="37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7" name="Google Shape;1117;p32"/>
            <p:cNvSpPr/>
            <p:nvPr/>
          </p:nvSpPr>
          <p:spPr>
            <a:xfrm>
              <a:off x="5792100" y="3057300"/>
              <a:ext cx="15900" cy="15900"/>
            </a:xfrm>
            <a:custGeom>
              <a:rect b="b" l="l" r="r" t="t"/>
              <a:pathLst>
                <a:path extrusionOk="0" h="636" w="636">
                  <a:moveTo>
                    <a:pt x="243" y="0"/>
                  </a:moveTo>
                  <a:lnTo>
                    <a:pt x="187" y="19"/>
                  </a:lnTo>
                  <a:lnTo>
                    <a:pt x="131" y="56"/>
                  </a:lnTo>
                  <a:lnTo>
                    <a:pt x="94" y="94"/>
                  </a:lnTo>
                  <a:lnTo>
                    <a:pt x="56" y="150"/>
                  </a:lnTo>
                  <a:lnTo>
                    <a:pt x="19" y="187"/>
                  </a:lnTo>
                  <a:lnTo>
                    <a:pt x="0" y="262"/>
                  </a:lnTo>
                  <a:lnTo>
                    <a:pt x="0" y="318"/>
                  </a:lnTo>
                  <a:lnTo>
                    <a:pt x="0" y="393"/>
                  </a:lnTo>
                  <a:lnTo>
                    <a:pt x="19" y="449"/>
                  </a:lnTo>
                  <a:lnTo>
                    <a:pt x="56" y="505"/>
                  </a:lnTo>
                  <a:lnTo>
                    <a:pt x="94" y="542"/>
                  </a:lnTo>
                  <a:lnTo>
                    <a:pt x="131" y="580"/>
                  </a:lnTo>
                  <a:lnTo>
                    <a:pt x="187" y="617"/>
                  </a:lnTo>
                  <a:lnTo>
                    <a:pt x="243" y="636"/>
                  </a:lnTo>
                  <a:lnTo>
                    <a:pt x="374" y="636"/>
                  </a:lnTo>
                  <a:lnTo>
                    <a:pt x="449" y="617"/>
                  </a:lnTo>
                  <a:lnTo>
                    <a:pt x="486" y="580"/>
                  </a:lnTo>
                  <a:lnTo>
                    <a:pt x="542" y="542"/>
                  </a:lnTo>
                  <a:lnTo>
                    <a:pt x="580" y="505"/>
                  </a:lnTo>
                  <a:lnTo>
                    <a:pt x="617" y="449"/>
                  </a:lnTo>
                  <a:lnTo>
                    <a:pt x="636" y="393"/>
                  </a:lnTo>
                  <a:lnTo>
                    <a:pt x="636" y="318"/>
                  </a:lnTo>
                  <a:lnTo>
                    <a:pt x="636" y="262"/>
                  </a:lnTo>
                  <a:lnTo>
                    <a:pt x="617" y="187"/>
                  </a:lnTo>
                  <a:lnTo>
                    <a:pt x="580" y="150"/>
                  </a:lnTo>
                  <a:lnTo>
                    <a:pt x="542" y="94"/>
                  </a:lnTo>
                  <a:lnTo>
                    <a:pt x="486" y="56"/>
                  </a:lnTo>
                  <a:lnTo>
                    <a:pt x="449" y="19"/>
                  </a:lnTo>
                  <a:lnTo>
                    <a:pt x="37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8" name="Google Shape;1118;p32"/>
            <p:cNvSpPr/>
            <p:nvPr/>
          </p:nvSpPr>
          <p:spPr>
            <a:xfrm>
              <a:off x="5859400" y="3057300"/>
              <a:ext cx="15900" cy="15900"/>
            </a:xfrm>
            <a:custGeom>
              <a:rect b="b" l="l" r="r" t="t"/>
              <a:pathLst>
                <a:path extrusionOk="0" h="636" w="636">
                  <a:moveTo>
                    <a:pt x="262" y="0"/>
                  </a:moveTo>
                  <a:lnTo>
                    <a:pt x="187" y="19"/>
                  </a:lnTo>
                  <a:lnTo>
                    <a:pt x="131" y="56"/>
                  </a:lnTo>
                  <a:lnTo>
                    <a:pt x="94" y="94"/>
                  </a:lnTo>
                  <a:lnTo>
                    <a:pt x="56" y="150"/>
                  </a:lnTo>
                  <a:lnTo>
                    <a:pt x="19" y="187"/>
                  </a:lnTo>
                  <a:lnTo>
                    <a:pt x="0" y="262"/>
                  </a:lnTo>
                  <a:lnTo>
                    <a:pt x="0" y="318"/>
                  </a:lnTo>
                  <a:lnTo>
                    <a:pt x="0" y="393"/>
                  </a:lnTo>
                  <a:lnTo>
                    <a:pt x="19" y="449"/>
                  </a:lnTo>
                  <a:lnTo>
                    <a:pt x="56" y="505"/>
                  </a:lnTo>
                  <a:lnTo>
                    <a:pt x="94" y="542"/>
                  </a:lnTo>
                  <a:lnTo>
                    <a:pt x="131" y="580"/>
                  </a:lnTo>
                  <a:lnTo>
                    <a:pt x="187" y="617"/>
                  </a:lnTo>
                  <a:lnTo>
                    <a:pt x="262" y="636"/>
                  </a:lnTo>
                  <a:lnTo>
                    <a:pt x="374" y="636"/>
                  </a:lnTo>
                  <a:lnTo>
                    <a:pt x="449" y="617"/>
                  </a:lnTo>
                  <a:lnTo>
                    <a:pt x="505" y="580"/>
                  </a:lnTo>
                  <a:lnTo>
                    <a:pt x="543" y="542"/>
                  </a:lnTo>
                  <a:lnTo>
                    <a:pt x="580" y="505"/>
                  </a:lnTo>
                  <a:lnTo>
                    <a:pt x="617" y="449"/>
                  </a:lnTo>
                  <a:lnTo>
                    <a:pt x="636" y="393"/>
                  </a:lnTo>
                  <a:lnTo>
                    <a:pt x="636" y="318"/>
                  </a:lnTo>
                  <a:lnTo>
                    <a:pt x="636" y="262"/>
                  </a:lnTo>
                  <a:lnTo>
                    <a:pt x="617" y="187"/>
                  </a:lnTo>
                  <a:lnTo>
                    <a:pt x="580" y="150"/>
                  </a:lnTo>
                  <a:lnTo>
                    <a:pt x="543" y="94"/>
                  </a:lnTo>
                  <a:lnTo>
                    <a:pt x="505" y="56"/>
                  </a:lnTo>
                  <a:lnTo>
                    <a:pt x="449" y="19"/>
                  </a:lnTo>
                  <a:lnTo>
                    <a:pt x="37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9" name="Google Shape;1119;p32"/>
            <p:cNvSpPr/>
            <p:nvPr/>
          </p:nvSpPr>
          <p:spPr>
            <a:xfrm>
              <a:off x="5926700" y="3057300"/>
              <a:ext cx="15925" cy="15900"/>
            </a:xfrm>
            <a:custGeom>
              <a:rect b="b" l="l" r="r" t="t"/>
              <a:pathLst>
                <a:path extrusionOk="0" h="636" w="637">
                  <a:moveTo>
                    <a:pt x="262" y="0"/>
                  </a:moveTo>
                  <a:lnTo>
                    <a:pt x="187" y="19"/>
                  </a:lnTo>
                  <a:lnTo>
                    <a:pt x="150" y="56"/>
                  </a:lnTo>
                  <a:lnTo>
                    <a:pt x="94" y="94"/>
                  </a:lnTo>
                  <a:lnTo>
                    <a:pt x="56" y="150"/>
                  </a:lnTo>
                  <a:lnTo>
                    <a:pt x="19" y="187"/>
                  </a:lnTo>
                  <a:lnTo>
                    <a:pt x="0" y="262"/>
                  </a:lnTo>
                  <a:lnTo>
                    <a:pt x="0" y="318"/>
                  </a:lnTo>
                  <a:lnTo>
                    <a:pt x="0" y="393"/>
                  </a:lnTo>
                  <a:lnTo>
                    <a:pt x="19" y="449"/>
                  </a:lnTo>
                  <a:lnTo>
                    <a:pt x="56" y="505"/>
                  </a:lnTo>
                  <a:lnTo>
                    <a:pt x="94" y="542"/>
                  </a:lnTo>
                  <a:lnTo>
                    <a:pt x="150" y="580"/>
                  </a:lnTo>
                  <a:lnTo>
                    <a:pt x="187" y="617"/>
                  </a:lnTo>
                  <a:lnTo>
                    <a:pt x="262" y="636"/>
                  </a:lnTo>
                  <a:lnTo>
                    <a:pt x="393" y="636"/>
                  </a:lnTo>
                  <a:lnTo>
                    <a:pt x="449" y="617"/>
                  </a:lnTo>
                  <a:lnTo>
                    <a:pt x="505" y="580"/>
                  </a:lnTo>
                  <a:lnTo>
                    <a:pt x="543" y="542"/>
                  </a:lnTo>
                  <a:lnTo>
                    <a:pt x="580" y="505"/>
                  </a:lnTo>
                  <a:lnTo>
                    <a:pt x="617" y="449"/>
                  </a:lnTo>
                  <a:lnTo>
                    <a:pt x="636" y="393"/>
                  </a:lnTo>
                  <a:lnTo>
                    <a:pt x="636" y="318"/>
                  </a:lnTo>
                  <a:lnTo>
                    <a:pt x="636" y="262"/>
                  </a:lnTo>
                  <a:lnTo>
                    <a:pt x="617" y="187"/>
                  </a:lnTo>
                  <a:lnTo>
                    <a:pt x="580" y="150"/>
                  </a:lnTo>
                  <a:lnTo>
                    <a:pt x="543" y="94"/>
                  </a:lnTo>
                  <a:lnTo>
                    <a:pt x="505" y="56"/>
                  </a:lnTo>
                  <a:lnTo>
                    <a:pt x="449" y="19"/>
                  </a:lnTo>
                  <a:lnTo>
                    <a:pt x="39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0" name="Google Shape;1120;p32"/>
            <p:cNvSpPr/>
            <p:nvPr/>
          </p:nvSpPr>
          <p:spPr>
            <a:xfrm>
              <a:off x="5589725" y="3109175"/>
              <a:ext cx="16375" cy="16375"/>
            </a:xfrm>
            <a:custGeom>
              <a:rect b="b" l="l" r="r" t="t"/>
              <a:pathLst>
                <a:path extrusionOk="0" h="655" w="655">
                  <a:moveTo>
                    <a:pt x="318" y="0"/>
                  </a:moveTo>
                  <a:lnTo>
                    <a:pt x="262" y="19"/>
                  </a:lnTo>
                  <a:lnTo>
                    <a:pt x="206" y="38"/>
                  </a:lnTo>
                  <a:lnTo>
                    <a:pt x="150" y="56"/>
                  </a:lnTo>
                  <a:lnTo>
                    <a:pt x="94" y="94"/>
                  </a:lnTo>
                  <a:lnTo>
                    <a:pt x="57" y="150"/>
                  </a:lnTo>
                  <a:lnTo>
                    <a:pt x="38" y="206"/>
                  </a:lnTo>
                  <a:lnTo>
                    <a:pt x="19" y="262"/>
                  </a:lnTo>
                  <a:lnTo>
                    <a:pt x="1" y="318"/>
                  </a:lnTo>
                  <a:lnTo>
                    <a:pt x="19" y="393"/>
                  </a:lnTo>
                  <a:lnTo>
                    <a:pt x="38" y="449"/>
                  </a:lnTo>
                  <a:lnTo>
                    <a:pt x="57" y="505"/>
                  </a:lnTo>
                  <a:lnTo>
                    <a:pt x="94" y="561"/>
                  </a:lnTo>
                  <a:lnTo>
                    <a:pt x="150" y="598"/>
                  </a:lnTo>
                  <a:lnTo>
                    <a:pt x="206" y="617"/>
                  </a:lnTo>
                  <a:lnTo>
                    <a:pt x="262" y="636"/>
                  </a:lnTo>
                  <a:lnTo>
                    <a:pt x="318" y="654"/>
                  </a:lnTo>
                  <a:lnTo>
                    <a:pt x="393" y="636"/>
                  </a:lnTo>
                  <a:lnTo>
                    <a:pt x="449" y="617"/>
                  </a:lnTo>
                  <a:lnTo>
                    <a:pt x="505" y="598"/>
                  </a:lnTo>
                  <a:lnTo>
                    <a:pt x="561" y="561"/>
                  </a:lnTo>
                  <a:lnTo>
                    <a:pt x="599" y="505"/>
                  </a:lnTo>
                  <a:lnTo>
                    <a:pt x="617" y="449"/>
                  </a:lnTo>
                  <a:lnTo>
                    <a:pt x="636" y="393"/>
                  </a:lnTo>
                  <a:lnTo>
                    <a:pt x="655" y="318"/>
                  </a:lnTo>
                  <a:lnTo>
                    <a:pt x="636" y="262"/>
                  </a:lnTo>
                  <a:lnTo>
                    <a:pt x="617" y="206"/>
                  </a:lnTo>
                  <a:lnTo>
                    <a:pt x="599" y="150"/>
                  </a:lnTo>
                  <a:lnTo>
                    <a:pt x="561" y="94"/>
                  </a:lnTo>
                  <a:lnTo>
                    <a:pt x="505" y="56"/>
                  </a:lnTo>
                  <a:lnTo>
                    <a:pt x="449" y="38"/>
                  </a:lnTo>
                  <a:lnTo>
                    <a:pt x="393" y="19"/>
                  </a:lnTo>
                  <a:lnTo>
                    <a:pt x="31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1" name="Google Shape;1121;p32"/>
            <p:cNvSpPr/>
            <p:nvPr/>
          </p:nvSpPr>
          <p:spPr>
            <a:xfrm>
              <a:off x="5657025" y="3109175"/>
              <a:ext cx="16375" cy="16375"/>
            </a:xfrm>
            <a:custGeom>
              <a:rect b="b" l="l" r="r" t="t"/>
              <a:pathLst>
                <a:path extrusionOk="0" h="655" w="655">
                  <a:moveTo>
                    <a:pt x="337" y="0"/>
                  </a:moveTo>
                  <a:lnTo>
                    <a:pt x="262" y="19"/>
                  </a:lnTo>
                  <a:lnTo>
                    <a:pt x="206" y="38"/>
                  </a:lnTo>
                  <a:lnTo>
                    <a:pt x="150" y="56"/>
                  </a:lnTo>
                  <a:lnTo>
                    <a:pt x="94" y="94"/>
                  </a:lnTo>
                  <a:lnTo>
                    <a:pt x="57" y="150"/>
                  </a:lnTo>
                  <a:lnTo>
                    <a:pt x="38" y="206"/>
                  </a:lnTo>
                  <a:lnTo>
                    <a:pt x="19" y="262"/>
                  </a:lnTo>
                  <a:lnTo>
                    <a:pt x="1" y="318"/>
                  </a:lnTo>
                  <a:lnTo>
                    <a:pt x="19" y="393"/>
                  </a:lnTo>
                  <a:lnTo>
                    <a:pt x="38" y="449"/>
                  </a:lnTo>
                  <a:lnTo>
                    <a:pt x="57" y="505"/>
                  </a:lnTo>
                  <a:lnTo>
                    <a:pt x="94" y="561"/>
                  </a:lnTo>
                  <a:lnTo>
                    <a:pt x="150" y="598"/>
                  </a:lnTo>
                  <a:lnTo>
                    <a:pt x="206" y="617"/>
                  </a:lnTo>
                  <a:lnTo>
                    <a:pt x="262" y="636"/>
                  </a:lnTo>
                  <a:lnTo>
                    <a:pt x="337" y="654"/>
                  </a:lnTo>
                  <a:lnTo>
                    <a:pt x="393" y="636"/>
                  </a:lnTo>
                  <a:lnTo>
                    <a:pt x="449" y="617"/>
                  </a:lnTo>
                  <a:lnTo>
                    <a:pt x="505" y="598"/>
                  </a:lnTo>
                  <a:lnTo>
                    <a:pt x="561" y="561"/>
                  </a:lnTo>
                  <a:lnTo>
                    <a:pt x="599" y="505"/>
                  </a:lnTo>
                  <a:lnTo>
                    <a:pt x="617" y="449"/>
                  </a:lnTo>
                  <a:lnTo>
                    <a:pt x="636" y="393"/>
                  </a:lnTo>
                  <a:lnTo>
                    <a:pt x="655" y="318"/>
                  </a:lnTo>
                  <a:lnTo>
                    <a:pt x="636" y="262"/>
                  </a:lnTo>
                  <a:lnTo>
                    <a:pt x="617" y="206"/>
                  </a:lnTo>
                  <a:lnTo>
                    <a:pt x="599" y="150"/>
                  </a:lnTo>
                  <a:lnTo>
                    <a:pt x="561" y="94"/>
                  </a:lnTo>
                  <a:lnTo>
                    <a:pt x="505" y="56"/>
                  </a:lnTo>
                  <a:lnTo>
                    <a:pt x="449" y="38"/>
                  </a:lnTo>
                  <a:lnTo>
                    <a:pt x="393" y="19"/>
                  </a:lnTo>
                  <a:lnTo>
                    <a:pt x="337"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2" name="Google Shape;1122;p32"/>
            <p:cNvSpPr/>
            <p:nvPr/>
          </p:nvSpPr>
          <p:spPr>
            <a:xfrm>
              <a:off x="5724800" y="3109175"/>
              <a:ext cx="15900" cy="16375"/>
            </a:xfrm>
            <a:custGeom>
              <a:rect b="b" l="l" r="r" t="t"/>
              <a:pathLst>
                <a:path extrusionOk="0" h="655" w="636">
                  <a:moveTo>
                    <a:pt x="318" y="0"/>
                  </a:moveTo>
                  <a:lnTo>
                    <a:pt x="243" y="19"/>
                  </a:lnTo>
                  <a:lnTo>
                    <a:pt x="187" y="38"/>
                  </a:lnTo>
                  <a:lnTo>
                    <a:pt x="131" y="56"/>
                  </a:lnTo>
                  <a:lnTo>
                    <a:pt x="94" y="94"/>
                  </a:lnTo>
                  <a:lnTo>
                    <a:pt x="56" y="150"/>
                  </a:lnTo>
                  <a:lnTo>
                    <a:pt x="19" y="206"/>
                  </a:lnTo>
                  <a:lnTo>
                    <a:pt x="0" y="262"/>
                  </a:lnTo>
                  <a:lnTo>
                    <a:pt x="0" y="318"/>
                  </a:lnTo>
                  <a:lnTo>
                    <a:pt x="0" y="393"/>
                  </a:lnTo>
                  <a:lnTo>
                    <a:pt x="19" y="449"/>
                  </a:lnTo>
                  <a:lnTo>
                    <a:pt x="56" y="505"/>
                  </a:lnTo>
                  <a:lnTo>
                    <a:pt x="94" y="561"/>
                  </a:lnTo>
                  <a:lnTo>
                    <a:pt x="131" y="598"/>
                  </a:lnTo>
                  <a:lnTo>
                    <a:pt x="187" y="617"/>
                  </a:lnTo>
                  <a:lnTo>
                    <a:pt x="243" y="636"/>
                  </a:lnTo>
                  <a:lnTo>
                    <a:pt x="318" y="654"/>
                  </a:lnTo>
                  <a:lnTo>
                    <a:pt x="374" y="636"/>
                  </a:lnTo>
                  <a:lnTo>
                    <a:pt x="430" y="617"/>
                  </a:lnTo>
                  <a:lnTo>
                    <a:pt x="486" y="598"/>
                  </a:lnTo>
                  <a:lnTo>
                    <a:pt x="542" y="561"/>
                  </a:lnTo>
                  <a:lnTo>
                    <a:pt x="580" y="505"/>
                  </a:lnTo>
                  <a:lnTo>
                    <a:pt x="617" y="449"/>
                  </a:lnTo>
                  <a:lnTo>
                    <a:pt x="636" y="393"/>
                  </a:lnTo>
                  <a:lnTo>
                    <a:pt x="636" y="318"/>
                  </a:lnTo>
                  <a:lnTo>
                    <a:pt x="636" y="262"/>
                  </a:lnTo>
                  <a:lnTo>
                    <a:pt x="617" y="206"/>
                  </a:lnTo>
                  <a:lnTo>
                    <a:pt x="580" y="150"/>
                  </a:lnTo>
                  <a:lnTo>
                    <a:pt x="542" y="94"/>
                  </a:lnTo>
                  <a:lnTo>
                    <a:pt x="486" y="56"/>
                  </a:lnTo>
                  <a:lnTo>
                    <a:pt x="430" y="38"/>
                  </a:lnTo>
                  <a:lnTo>
                    <a:pt x="374" y="19"/>
                  </a:lnTo>
                  <a:lnTo>
                    <a:pt x="31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3" name="Google Shape;1123;p32"/>
            <p:cNvSpPr/>
            <p:nvPr/>
          </p:nvSpPr>
          <p:spPr>
            <a:xfrm>
              <a:off x="5792100" y="3109175"/>
              <a:ext cx="15900" cy="16375"/>
            </a:xfrm>
            <a:custGeom>
              <a:rect b="b" l="l" r="r" t="t"/>
              <a:pathLst>
                <a:path extrusionOk="0" h="655" w="636">
                  <a:moveTo>
                    <a:pt x="318" y="0"/>
                  </a:moveTo>
                  <a:lnTo>
                    <a:pt x="243" y="19"/>
                  </a:lnTo>
                  <a:lnTo>
                    <a:pt x="187" y="38"/>
                  </a:lnTo>
                  <a:lnTo>
                    <a:pt x="131" y="56"/>
                  </a:lnTo>
                  <a:lnTo>
                    <a:pt x="94" y="94"/>
                  </a:lnTo>
                  <a:lnTo>
                    <a:pt x="56" y="150"/>
                  </a:lnTo>
                  <a:lnTo>
                    <a:pt x="19" y="206"/>
                  </a:lnTo>
                  <a:lnTo>
                    <a:pt x="0" y="262"/>
                  </a:lnTo>
                  <a:lnTo>
                    <a:pt x="0" y="318"/>
                  </a:lnTo>
                  <a:lnTo>
                    <a:pt x="0" y="393"/>
                  </a:lnTo>
                  <a:lnTo>
                    <a:pt x="19" y="449"/>
                  </a:lnTo>
                  <a:lnTo>
                    <a:pt x="56" y="505"/>
                  </a:lnTo>
                  <a:lnTo>
                    <a:pt x="94" y="561"/>
                  </a:lnTo>
                  <a:lnTo>
                    <a:pt x="131" y="598"/>
                  </a:lnTo>
                  <a:lnTo>
                    <a:pt x="187" y="617"/>
                  </a:lnTo>
                  <a:lnTo>
                    <a:pt x="243" y="636"/>
                  </a:lnTo>
                  <a:lnTo>
                    <a:pt x="318" y="654"/>
                  </a:lnTo>
                  <a:lnTo>
                    <a:pt x="374" y="636"/>
                  </a:lnTo>
                  <a:lnTo>
                    <a:pt x="449" y="617"/>
                  </a:lnTo>
                  <a:lnTo>
                    <a:pt x="486" y="598"/>
                  </a:lnTo>
                  <a:lnTo>
                    <a:pt x="542" y="561"/>
                  </a:lnTo>
                  <a:lnTo>
                    <a:pt x="580" y="505"/>
                  </a:lnTo>
                  <a:lnTo>
                    <a:pt x="617" y="449"/>
                  </a:lnTo>
                  <a:lnTo>
                    <a:pt x="636" y="393"/>
                  </a:lnTo>
                  <a:lnTo>
                    <a:pt x="636" y="318"/>
                  </a:lnTo>
                  <a:lnTo>
                    <a:pt x="636" y="262"/>
                  </a:lnTo>
                  <a:lnTo>
                    <a:pt x="617" y="206"/>
                  </a:lnTo>
                  <a:lnTo>
                    <a:pt x="580" y="150"/>
                  </a:lnTo>
                  <a:lnTo>
                    <a:pt x="542" y="94"/>
                  </a:lnTo>
                  <a:lnTo>
                    <a:pt x="486" y="56"/>
                  </a:lnTo>
                  <a:lnTo>
                    <a:pt x="449" y="38"/>
                  </a:lnTo>
                  <a:lnTo>
                    <a:pt x="374" y="19"/>
                  </a:lnTo>
                  <a:lnTo>
                    <a:pt x="31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4" name="Google Shape;1124;p32"/>
            <p:cNvSpPr/>
            <p:nvPr/>
          </p:nvSpPr>
          <p:spPr>
            <a:xfrm>
              <a:off x="5859400" y="3109175"/>
              <a:ext cx="15900" cy="16375"/>
            </a:xfrm>
            <a:custGeom>
              <a:rect b="b" l="l" r="r" t="t"/>
              <a:pathLst>
                <a:path extrusionOk="0" h="655" w="636">
                  <a:moveTo>
                    <a:pt x="318" y="0"/>
                  </a:moveTo>
                  <a:lnTo>
                    <a:pt x="262" y="19"/>
                  </a:lnTo>
                  <a:lnTo>
                    <a:pt x="187" y="38"/>
                  </a:lnTo>
                  <a:lnTo>
                    <a:pt x="131" y="56"/>
                  </a:lnTo>
                  <a:lnTo>
                    <a:pt x="94" y="94"/>
                  </a:lnTo>
                  <a:lnTo>
                    <a:pt x="56" y="150"/>
                  </a:lnTo>
                  <a:lnTo>
                    <a:pt x="19" y="206"/>
                  </a:lnTo>
                  <a:lnTo>
                    <a:pt x="0" y="262"/>
                  </a:lnTo>
                  <a:lnTo>
                    <a:pt x="0" y="318"/>
                  </a:lnTo>
                  <a:lnTo>
                    <a:pt x="0" y="393"/>
                  </a:lnTo>
                  <a:lnTo>
                    <a:pt x="19" y="449"/>
                  </a:lnTo>
                  <a:lnTo>
                    <a:pt x="56" y="505"/>
                  </a:lnTo>
                  <a:lnTo>
                    <a:pt x="94" y="561"/>
                  </a:lnTo>
                  <a:lnTo>
                    <a:pt x="131" y="598"/>
                  </a:lnTo>
                  <a:lnTo>
                    <a:pt x="187" y="617"/>
                  </a:lnTo>
                  <a:lnTo>
                    <a:pt x="262" y="636"/>
                  </a:lnTo>
                  <a:lnTo>
                    <a:pt x="318" y="654"/>
                  </a:lnTo>
                  <a:lnTo>
                    <a:pt x="374" y="636"/>
                  </a:lnTo>
                  <a:lnTo>
                    <a:pt x="449" y="617"/>
                  </a:lnTo>
                  <a:lnTo>
                    <a:pt x="505" y="598"/>
                  </a:lnTo>
                  <a:lnTo>
                    <a:pt x="543" y="561"/>
                  </a:lnTo>
                  <a:lnTo>
                    <a:pt x="580" y="505"/>
                  </a:lnTo>
                  <a:lnTo>
                    <a:pt x="617" y="449"/>
                  </a:lnTo>
                  <a:lnTo>
                    <a:pt x="636" y="393"/>
                  </a:lnTo>
                  <a:lnTo>
                    <a:pt x="636" y="318"/>
                  </a:lnTo>
                  <a:lnTo>
                    <a:pt x="636" y="262"/>
                  </a:lnTo>
                  <a:lnTo>
                    <a:pt x="617" y="206"/>
                  </a:lnTo>
                  <a:lnTo>
                    <a:pt x="580" y="150"/>
                  </a:lnTo>
                  <a:lnTo>
                    <a:pt x="543" y="94"/>
                  </a:lnTo>
                  <a:lnTo>
                    <a:pt x="505" y="56"/>
                  </a:lnTo>
                  <a:lnTo>
                    <a:pt x="449" y="38"/>
                  </a:lnTo>
                  <a:lnTo>
                    <a:pt x="374" y="19"/>
                  </a:lnTo>
                  <a:lnTo>
                    <a:pt x="31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5" name="Google Shape;1125;p32"/>
            <p:cNvSpPr/>
            <p:nvPr/>
          </p:nvSpPr>
          <p:spPr>
            <a:xfrm>
              <a:off x="5926700" y="3109175"/>
              <a:ext cx="15925" cy="16375"/>
            </a:xfrm>
            <a:custGeom>
              <a:rect b="b" l="l" r="r" t="t"/>
              <a:pathLst>
                <a:path extrusionOk="0" h="655" w="637">
                  <a:moveTo>
                    <a:pt x="318" y="0"/>
                  </a:moveTo>
                  <a:lnTo>
                    <a:pt x="262" y="19"/>
                  </a:lnTo>
                  <a:lnTo>
                    <a:pt x="187" y="38"/>
                  </a:lnTo>
                  <a:lnTo>
                    <a:pt x="150" y="56"/>
                  </a:lnTo>
                  <a:lnTo>
                    <a:pt x="94" y="94"/>
                  </a:lnTo>
                  <a:lnTo>
                    <a:pt x="56" y="150"/>
                  </a:lnTo>
                  <a:lnTo>
                    <a:pt x="19" y="206"/>
                  </a:lnTo>
                  <a:lnTo>
                    <a:pt x="0" y="262"/>
                  </a:lnTo>
                  <a:lnTo>
                    <a:pt x="0" y="318"/>
                  </a:lnTo>
                  <a:lnTo>
                    <a:pt x="0" y="393"/>
                  </a:lnTo>
                  <a:lnTo>
                    <a:pt x="19" y="449"/>
                  </a:lnTo>
                  <a:lnTo>
                    <a:pt x="56" y="505"/>
                  </a:lnTo>
                  <a:lnTo>
                    <a:pt x="94" y="561"/>
                  </a:lnTo>
                  <a:lnTo>
                    <a:pt x="150" y="598"/>
                  </a:lnTo>
                  <a:lnTo>
                    <a:pt x="187" y="617"/>
                  </a:lnTo>
                  <a:lnTo>
                    <a:pt x="262" y="636"/>
                  </a:lnTo>
                  <a:lnTo>
                    <a:pt x="318" y="654"/>
                  </a:lnTo>
                  <a:lnTo>
                    <a:pt x="393" y="636"/>
                  </a:lnTo>
                  <a:lnTo>
                    <a:pt x="449" y="617"/>
                  </a:lnTo>
                  <a:lnTo>
                    <a:pt x="505" y="598"/>
                  </a:lnTo>
                  <a:lnTo>
                    <a:pt x="543" y="561"/>
                  </a:lnTo>
                  <a:lnTo>
                    <a:pt x="580" y="505"/>
                  </a:lnTo>
                  <a:lnTo>
                    <a:pt x="617" y="449"/>
                  </a:lnTo>
                  <a:lnTo>
                    <a:pt x="636" y="393"/>
                  </a:lnTo>
                  <a:lnTo>
                    <a:pt x="636" y="318"/>
                  </a:lnTo>
                  <a:lnTo>
                    <a:pt x="636" y="262"/>
                  </a:lnTo>
                  <a:lnTo>
                    <a:pt x="617" y="206"/>
                  </a:lnTo>
                  <a:lnTo>
                    <a:pt x="580" y="150"/>
                  </a:lnTo>
                  <a:lnTo>
                    <a:pt x="543" y="94"/>
                  </a:lnTo>
                  <a:lnTo>
                    <a:pt x="505" y="56"/>
                  </a:lnTo>
                  <a:lnTo>
                    <a:pt x="449" y="38"/>
                  </a:lnTo>
                  <a:lnTo>
                    <a:pt x="393" y="19"/>
                  </a:lnTo>
                  <a:lnTo>
                    <a:pt x="31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0" name="Shape 80"/>
        <p:cNvGrpSpPr/>
        <p:nvPr/>
      </p:nvGrpSpPr>
      <p:grpSpPr>
        <a:xfrm>
          <a:off x="0" y="0"/>
          <a:ext cx="0" cy="0"/>
          <a:chOff x="0" y="0"/>
          <a:chExt cx="0" cy="0"/>
        </a:xfrm>
      </p:grpSpPr>
      <p:sp>
        <p:nvSpPr>
          <p:cNvPr id="81" name="Google Shape;81;p16"/>
          <p:cNvSpPr txBox="1"/>
          <p:nvPr>
            <p:ph type="title"/>
          </p:nvPr>
        </p:nvSpPr>
        <p:spPr>
          <a:xfrm>
            <a:off x="720000" y="445025"/>
            <a:ext cx="7704000" cy="572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82" name="Google Shape;82;p16"/>
          <p:cNvSpPr/>
          <p:nvPr/>
        </p:nvSpPr>
        <p:spPr>
          <a:xfrm>
            <a:off x="0" y="4826400"/>
            <a:ext cx="9144000" cy="317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grpSp>
        <p:nvGrpSpPr>
          <p:cNvPr id="83" name="Google Shape;83;p16"/>
          <p:cNvGrpSpPr/>
          <p:nvPr/>
        </p:nvGrpSpPr>
        <p:grpSpPr>
          <a:xfrm>
            <a:off x="8682233" y="-11"/>
            <a:ext cx="461937" cy="461937"/>
            <a:chOff x="5807050" y="884950"/>
            <a:chExt cx="343550" cy="343550"/>
          </a:xfrm>
        </p:grpSpPr>
        <p:sp>
          <p:nvSpPr>
            <p:cNvPr id="84" name="Google Shape;84;p16"/>
            <p:cNvSpPr/>
            <p:nvPr/>
          </p:nvSpPr>
          <p:spPr>
            <a:xfrm>
              <a:off x="5807050" y="884950"/>
              <a:ext cx="29925" cy="29950"/>
            </a:xfrm>
            <a:custGeom>
              <a:rect b="b" l="l" r="r" t="t"/>
              <a:pathLst>
                <a:path extrusionOk="0" fill="none" h="1198" w="1197">
                  <a:moveTo>
                    <a:pt x="1" y="1197"/>
                  </a:moveTo>
                  <a:lnTo>
                    <a:pt x="1197" y="1"/>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16"/>
            <p:cNvSpPr/>
            <p:nvPr/>
          </p:nvSpPr>
          <p:spPr>
            <a:xfrm>
              <a:off x="5807050" y="884950"/>
              <a:ext cx="108925" cy="108925"/>
            </a:xfrm>
            <a:custGeom>
              <a:rect b="b" l="l" r="r" t="t"/>
              <a:pathLst>
                <a:path extrusionOk="0" fill="none" h="4357" w="4357">
                  <a:moveTo>
                    <a:pt x="4356" y="1"/>
                  </a:moveTo>
                  <a:lnTo>
                    <a:pt x="1" y="4356"/>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16"/>
            <p:cNvSpPr/>
            <p:nvPr/>
          </p:nvSpPr>
          <p:spPr>
            <a:xfrm>
              <a:off x="5807050" y="884950"/>
              <a:ext cx="187900" cy="187900"/>
            </a:xfrm>
            <a:custGeom>
              <a:rect b="b" l="l" r="r" t="t"/>
              <a:pathLst>
                <a:path extrusionOk="0" fill="none" h="7516" w="7516">
                  <a:moveTo>
                    <a:pt x="7516" y="1"/>
                  </a:moveTo>
                  <a:lnTo>
                    <a:pt x="1" y="7516"/>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16"/>
            <p:cNvSpPr/>
            <p:nvPr/>
          </p:nvSpPr>
          <p:spPr>
            <a:xfrm>
              <a:off x="5807050" y="884950"/>
              <a:ext cx="266900" cy="266900"/>
            </a:xfrm>
            <a:custGeom>
              <a:rect b="b" l="l" r="r" t="t"/>
              <a:pathLst>
                <a:path extrusionOk="0" fill="none" h="10676" w="10676">
                  <a:moveTo>
                    <a:pt x="10675" y="1"/>
                  </a:moveTo>
                  <a:lnTo>
                    <a:pt x="1" y="10675"/>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16"/>
            <p:cNvSpPr/>
            <p:nvPr/>
          </p:nvSpPr>
          <p:spPr>
            <a:xfrm>
              <a:off x="5809850" y="887750"/>
              <a:ext cx="340750" cy="340750"/>
            </a:xfrm>
            <a:custGeom>
              <a:rect b="b" l="l" r="r" t="t"/>
              <a:pathLst>
                <a:path extrusionOk="0" fill="none" h="13630" w="13630">
                  <a:moveTo>
                    <a:pt x="13629" y="1"/>
                  </a:moveTo>
                  <a:lnTo>
                    <a:pt x="1" y="13629"/>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16"/>
            <p:cNvSpPr/>
            <p:nvPr/>
          </p:nvSpPr>
          <p:spPr>
            <a:xfrm>
              <a:off x="5888850" y="966750"/>
              <a:ext cx="261750" cy="261750"/>
            </a:xfrm>
            <a:custGeom>
              <a:rect b="b" l="l" r="r" t="t"/>
              <a:pathLst>
                <a:path extrusionOk="0" fill="none" h="10470" w="10470">
                  <a:moveTo>
                    <a:pt x="10469" y="0"/>
                  </a:moveTo>
                  <a:lnTo>
                    <a:pt x="0" y="10469"/>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16"/>
            <p:cNvSpPr/>
            <p:nvPr/>
          </p:nvSpPr>
          <p:spPr>
            <a:xfrm>
              <a:off x="5967825" y="1045725"/>
              <a:ext cx="182775" cy="182775"/>
            </a:xfrm>
            <a:custGeom>
              <a:rect b="b" l="l" r="r" t="t"/>
              <a:pathLst>
                <a:path extrusionOk="0" fill="none" h="7311" w="7311">
                  <a:moveTo>
                    <a:pt x="7310" y="1"/>
                  </a:moveTo>
                  <a:lnTo>
                    <a:pt x="1" y="7310"/>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16"/>
            <p:cNvSpPr/>
            <p:nvPr/>
          </p:nvSpPr>
          <p:spPr>
            <a:xfrm>
              <a:off x="6046800" y="1124725"/>
              <a:ext cx="103800" cy="103775"/>
            </a:xfrm>
            <a:custGeom>
              <a:rect b="b" l="l" r="r" t="t"/>
              <a:pathLst>
                <a:path extrusionOk="0" fill="none" h="4151" w="4152">
                  <a:moveTo>
                    <a:pt x="4151" y="0"/>
                  </a:moveTo>
                  <a:lnTo>
                    <a:pt x="1" y="4150"/>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16"/>
            <p:cNvSpPr/>
            <p:nvPr/>
          </p:nvSpPr>
          <p:spPr>
            <a:xfrm>
              <a:off x="6126275" y="1204175"/>
              <a:ext cx="24325" cy="24325"/>
            </a:xfrm>
            <a:custGeom>
              <a:rect b="b" l="l" r="r" t="t"/>
              <a:pathLst>
                <a:path extrusionOk="0" fill="none" h="973" w="973">
                  <a:moveTo>
                    <a:pt x="972" y="0"/>
                  </a:moveTo>
                  <a:lnTo>
                    <a:pt x="0" y="972"/>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3" name="Google Shape;93;p16"/>
          <p:cNvGrpSpPr/>
          <p:nvPr/>
        </p:nvGrpSpPr>
        <p:grpSpPr>
          <a:xfrm>
            <a:off x="8" y="-11"/>
            <a:ext cx="461937" cy="461937"/>
            <a:chOff x="5807050" y="884950"/>
            <a:chExt cx="343550" cy="343550"/>
          </a:xfrm>
        </p:grpSpPr>
        <p:sp>
          <p:nvSpPr>
            <p:cNvPr id="94" name="Google Shape;94;p16"/>
            <p:cNvSpPr/>
            <p:nvPr/>
          </p:nvSpPr>
          <p:spPr>
            <a:xfrm>
              <a:off x="5807050" y="884950"/>
              <a:ext cx="29925" cy="29950"/>
            </a:xfrm>
            <a:custGeom>
              <a:rect b="b" l="l" r="r" t="t"/>
              <a:pathLst>
                <a:path extrusionOk="0" fill="none" h="1198" w="1197">
                  <a:moveTo>
                    <a:pt x="1" y="1197"/>
                  </a:moveTo>
                  <a:lnTo>
                    <a:pt x="1197" y="1"/>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16"/>
            <p:cNvSpPr/>
            <p:nvPr/>
          </p:nvSpPr>
          <p:spPr>
            <a:xfrm>
              <a:off x="5807050" y="884950"/>
              <a:ext cx="108925" cy="108925"/>
            </a:xfrm>
            <a:custGeom>
              <a:rect b="b" l="l" r="r" t="t"/>
              <a:pathLst>
                <a:path extrusionOk="0" fill="none" h="4357" w="4357">
                  <a:moveTo>
                    <a:pt x="4356" y="1"/>
                  </a:moveTo>
                  <a:lnTo>
                    <a:pt x="1" y="4356"/>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16"/>
            <p:cNvSpPr/>
            <p:nvPr/>
          </p:nvSpPr>
          <p:spPr>
            <a:xfrm>
              <a:off x="5807050" y="884950"/>
              <a:ext cx="187900" cy="187900"/>
            </a:xfrm>
            <a:custGeom>
              <a:rect b="b" l="l" r="r" t="t"/>
              <a:pathLst>
                <a:path extrusionOk="0" fill="none" h="7516" w="7516">
                  <a:moveTo>
                    <a:pt x="7516" y="1"/>
                  </a:moveTo>
                  <a:lnTo>
                    <a:pt x="1" y="7516"/>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16"/>
            <p:cNvSpPr/>
            <p:nvPr/>
          </p:nvSpPr>
          <p:spPr>
            <a:xfrm>
              <a:off x="5807050" y="884950"/>
              <a:ext cx="266900" cy="266900"/>
            </a:xfrm>
            <a:custGeom>
              <a:rect b="b" l="l" r="r" t="t"/>
              <a:pathLst>
                <a:path extrusionOk="0" fill="none" h="10676" w="10676">
                  <a:moveTo>
                    <a:pt x="10675" y="1"/>
                  </a:moveTo>
                  <a:lnTo>
                    <a:pt x="1" y="10675"/>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16"/>
            <p:cNvSpPr/>
            <p:nvPr/>
          </p:nvSpPr>
          <p:spPr>
            <a:xfrm>
              <a:off x="5809850" y="887750"/>
              <a:ext cx="340750" cy="340750"/>
            </a:xfrm>
            <a:custGeom>
              <a:rect b="b" l="l" r="r" t="t"/>
              <a:pathLst>
                <a:path extrusionOk="0" fill="none" h="13630" w="13630">
                  <a:moveTo>
                    <a:pt x="13629" y="1"/>
                  </a:moveTo>
                  <a:lnTo>
                    <a:pt x="1" y="13629"/>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16"/>
            <p:cNvSpPr/>
            <p:nvPr/>
          </p:nvSpPr>
          <p:spPr>
            <a:xfrm>
              <a:off x="5888850" y="966750"/>
              <a:ext cx="261750" cy="261750"/>
            </a:xfrm>
            <a:custGeom>
              <a:rect b="b" l="l" r="r" t="t"/>
              <a:pathLst>
                <a:path extrusionOk="0" fill="none" h="10470" w="10470">
                  <a:moveTo>
                    <a:pt x="10469" y="0"/>
                  </a:moveTo>
                  <a:lnTo>
                    <a:pt x="0" y="10469"/>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16"/>
            <p:cNvSpPr/>
            <p:nvPr/>
          </p:nvSpPr>
          <p:spPr>
            <a:xfrm>
              <a:off x="5967825" y="1045725"/>
              <a:ext cx="182775" cy="182775"/>
            </a:xfrm>
            <a:custGeom>
              <a:rect b="b" l="l" r="r" t="t"/>
              <a:pathLst>
                <a:path extrusionOk="0" fill="none" h="7311" w="7311">
                  <a:moveTo>
                    <a:pt x="7310" y="1"/>
                  </a:moveTo>
                  <a:lnTo>
                    <a:pt x="1" y="7310"/>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16"/>
            <p:cNvSpPr/>
            <p:nvPr/>
          </p:nvSpPr>
          <p:spPr>
            <a:xfrm>
              <a:off x="6046800" y="1124725"/>
              <a:ext cx="103800" cy="103775"/>
            </a:xfrm>
            <a:custGeom>
              <a:rect b="b" l="l" r="r" t="t"/>
              <a:pathLst>
                <a:path extrusionOk="0" fill="none" h="4151" w="4152">
                  <a:moveTo>
                    <a:pt x="4151" y="0"/>
                  </a:moveTo>
                  <a:lnTo>
                    <a:pt x="1" y="4150"/>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16"/>
            <p:cNvSpPr/>
            <p:nvPr/>
          </p:nvSpPr>
          <p:spPr>
            <a:xfrm>
              <a:off x="6126275" y="1204175"/>
              <a:ext cx="24325" cy="24325"/>
            </a:xfrm>
            <a:custGeom>
              <a:rect b="b" l="l" r="r" t="t"/>
              <a:pathLst>
                <a:path extrusionOk="0" fill="none" h="973" w="973">
                  <a:moveTo>
                    <a:pt x="972" y="0"/>
                  </a:moveTo>
                  <a:lnTo>
                    <a:pt x="0" y="972"/>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3" name="Google Shape;103;p16"/>
          <p:cNvGrpSpPr/>
          <p:nvPr/>
        </p:nvGrpSpPr>
        <p:grpSpPr>
          <a:xfrm rot="-5400000">
            <a:off x="-303096" y="4055884"/>
            <a:ext cx="1072603" cy="466362"/>
            <a:chOff x="3468800" y="239525"/>
            <a:chExt cx="843175" cy="365975"/>
          </a:xfrm>
        </p:grpSpPr>
        <p:sp>
          <p:nvSpPr>
            <p:cNvPr id="104" name="Google Shape;104;p16"/>
            <p:cNvSpPr/>
            <p:nvPr/>
          </p:nvSpPr>
          <p:spPr>
            <a:xfrm>
              <a:off x="3468800" y="576950"/>
              <a:ext cx="28550" cy="28550"/>
            </a:xfrm>
            <a:custGeom>
              <a:rect b="b" l="l" r="r" t="t"/>
              <a:pathLst>
                <a:path extrusionOk="0" fill="none" h="1142" w="1142">
                  <a:moveTo>
                    <a:pt x="1141" y="1141"/>
                  </a:moveTo>
                  <a:lnTo>
                    <a:pt x="1" y="1"/>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16"/>
            <p:cNvSpPr/>
            <p:nvPr/>
          </p:nvSpPr>
          <p:spPr>
            <a:xfrm>
              <a:off x="3468800" y="510125"/>
              <a:ext cx="95850" cy="95375"/>
            </a:xfrm>
            <a:custGeom>
              <a:rect b="b" l="l" r="r" t="t"/>
              <a:pathLst>
                <a:path extrusionOk="0" fill="none" h="3815" w="3834">
                  <a:moveTo>
                    <a:pt x="1" y="0"/>
                  </a:moveTo>
                  <a:lnTo>
                    <a:pt x="3833" y="3814"/>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16"/>
            <p:cNvSpPr/>
            <p:nvPr/>
          </p:nvSpPr>
          <p:spPr>
            <a:xfrm>
              <a:off x="3468800" y="442825"/>
              <a:ext cx="162675" cy="162675"/>
            </a:xfrm>
            <a:custGeom>
              <a:rect b="b" l="l" r="r" t="t"/>
              <a:pathLst>
                <a:path extrusionOk="0" fill="none" h="6507" w="6507">
                  <a:moveTo>
                    <a:pt x="1" y="0"/>
                  </a:moveTo>
                  <a:lnTo>
                    <a:pt x="6507" y="6506"/>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16"/>
            <p:cNvSpPr/>
            <p:nvPr/>
          </p:nvSpPr>
          <p:spPr>
            <a:xfrm>
              <a:off x="3468800" y="375975"/>
              <a:ext cx="229975" cy="229525"/>
            </a:xfrm>
            <a:custGeom>
              <a:rect b="b" l="l" r="r" t="t"/>
              <a:pathLst>
                <a:path extrusionOk="0" fill="none" h="9181" w="9199">
                  <a:moveTo>
                    <a:pt x="1" y="1"/>
                  </a:moveTo>
                  <a:lnTo>
                    <a:pt x="9199" y="9180"/>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16"/>
            <p:cNvSpPr/>
            <p:nvPr/>
          </p:nvSpPr>
          <p:spPr>
            <a:xfrm>
              <a:off x="3468800" y="308675"/>
              <a:ext cx="297275" cy="296825"/>
            </a:xfrm>
            <a:custGeom>
              <a:rect b="b" l="l" r="r" t="t"/>
              <a:pathLst>
                <a:path extrusionOk="0" fill="none" h="11873" w="11891">
                  <a:moveTo>
                    <a:pt x="1" y="1"/>
                  </a:moveTo>
                  <a:lnTo>
                    <a:pt x="11891" y="11872"/>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16"/>
            <p:cNvSpPr/>
            <p:nvPr/>
          </p:nvSpPr>
          <p:spPr>
            <a:xfrm>
              <a:off x="3468800" y="241375"/>
              <a:ext cx="364125" cy="364125"/>
            </a:xfrm>
            <a:custGeom>
              <a:rect b="b" l="l" r="r" t="t"/>
              <a:pathLst>
                <a:path extrusionOk="0" fill="none" h="14565" w="14565">
                  <a:moveTo>
                    <a:pt x="1" y="1"/>
                  </a:moveTo>
                  <a:lnTo>
                    <a:pt x="14564" y="14564"/>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16"/>
            <p:cNvSpPr/>
            <p:nvPr/>
          </p:nvSpPr>
          <p:spPr>
            <a:xfrm>
              <a:off x="3534250" y="239525"/>
              <a:ext cx="365975" cy="365975"/>
            </a:xfrm>
            <a:custGeom>
              <a:rect b="b" l="l" r="r" t="t"/>
              <a:pathLst>
                <a:path extrusionOk="0" fill="none" h="14639" w="14639">
                  <a:moveTo>
                    <a:pt x="0" y="0"/>
                  </a:moveTo>
                  <a:lnTo>
                    <a:pt x="14638" y="14638"/>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16"/>
            <p:cNvSpPr/>
            <p:nvPr/>
          </p:nvSpPr>
          <p:spPr>
            <a:xfrm>
              <a:off x="3601075" y="239525"/>
              <a:ext cx="366450" cy="365975"/>
            </a:xfrm>
            <a:custGeom>
              <a:rect b="b" l="l" r="r" t="t"/>
              <a:pathLst>
                <a:path extrusionOk="0" fill="none" h="14639" w="14658">
                  <a:moveTo>
                    <a:pt x="0" y="0"/>
                  </a:moveTo>
                  <a:lnTo>
                    <a:pt x="14657" y="14638"/>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16"/>
            <p:cNvSpPr/>
            <p:nvPr/>
          </p:nvSpPr>
          <p:spPr>
            <a:xfrm>
              <a:off x="3668375" y="239525"/>
              <a:ext cx="365975" cy="365975"/>
            </a:xfrm>
            <a:custGeom>
              <a:rect b="b" l="l" r="r" t="t"/>
              <a:pathLst>
                <a:path extrusionOk="0" fill="none" h="14639" w="14639">
                  <a:moveTo>
                    <a:pt x="1" y="0"/>
                  </a:moveTo>
                  <a:lnTo>
                    <a:pt x="14638" y="14638"/>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6"/>
            <p:cNvSpPr/>
            <p:nvPr/>
          </p:nvSpPr>
          <p:spPr>
            <a:xfrm>
              <a:off x="3735200" y="239525"/>
              <a:ext cx="366450" cy="365975"/>
            </a:xfrm>
            <a:custGeom>
              <a:rect b="b" l="l" r="r" t="t"/>
              <a:pathLst>
                <a:path extrusionOk="0" fill="none" h="14639" w="14658">
                  <a:moveTo>
                    <a:pt x="1" y="0"/>
                  </a:moveTo>
                  <a:lnTo>
                    <a:pt x="14658" y="14638"/>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16"/>
            <p:cNvSpPr/>
            <p:nvPr/>
          </p:nvSpPr>
          <p:spPr>
            <a:xfrm>
              <a:off x="3802500" y="239525"/>
              <a:ext cx="365975" cy="365975"/>
            </a:xfrm>
            <a:custGeom>
              <a:rect b="b" l="l" r="r" t="t"/>
              <a:pathLst>
                <a:path extrusionOk="0" fill="none" h="14639" w="14639">
                  <a:moveTo>
                    <a:pt x="1" y="0"/>
                  </a:moveTo>
                  <a:lnTo>
                    <a:pt x="14639" y="14638"/>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16"/>
            <p:cNvSpPr/>
            <p:nvPr/>
          </p:nvSpPr>
          <p:spPr>
            <a:xfrm>
              <a:off x="3869800" y="239525"/>
              <a:ext cx="365975" cy="365975"/>
            </a:xfrm>
            <a:custGeom>
              <a:rect b="b" l="l" r="r" t="t"/>
              <a:pathLst>
                <a:path extrusionOk="0" fill="none" h="14639" w="14639">
                  <a:moveTo>
                    <a:pt x="1" y="0"/>
                  </a:moveTo>
                  <a:lnTo>
                    <a:pt x="14639" y="14638"/>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6"/>
            <p:cNvSpPr/>
            <p:nvPr/>
          </p:nvSpPr>
          <p:spPr>
            <a:xfrm>
              <a:off x="3936650" y="239525"/>
              <a:ext cx="366425" cy="365975"/>
            </a:xfrm>
            <a:custGeom>
              <a:rect b="b" l="l" r="r" t="t"/>
              <a:pathLst>
                <a:path extrusionOk="0" fill="none" h="14639" w="14657">
                  <a:moveTo>
                    <a:pt x="0" y="0"/>
                  </a:moveTo>
                  <a:lnTo>
                    <a:pt x="14657" y="14638"/>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16"/>
            <p:cNvSpPr/>
            <p:nvPr/>
          </p:nvSpPr>
          <p:spPr>
            <a:xfrm>
              <a:off x="4003950" y="239525"/>
              <a:ext cx="308025" cy="308000"/>
            </a:xfrm>
            <a:custGeom>
              <a:rect b="b" l="l" r="r" t="t"/>
              <a:pathLst>
                <a:path extrusionOk="0" fill="none" h="12320" w="12321">
                  <a:moveTo>
                    <a:pt x="0" y="0"/>
                  </a:moveTo>
                  <a:lnTo>
                    <a:pt x="12320" y="12320"/>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16"/>
            <p:cNvSpPr/>
            <p:nvPr/>
          </p:nvSpPr>
          <p:spPr>
            <a:xfrm>
              <a:off x="4070775" y="239525"/>
              <a:ext cx="241200" cy="240700"/>
            </a:xfrm>
            <a:custGeom>
              <a:rect b="b" l="l" r="r" t="t"/>
              <a:pathLst>
                <a:path extrusionOk="0" fill="none" h="9628" w="9648">
                  <a:moveTo>
                    <a:pt x="1" y="0"/>
                  </a:moveTo>
                  <a:lnTo>
                    <a:pt x="9647" y="9628"/>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16"/>
            <p:cNvSpPr/>
            <p:nvPr/>
          </p:nvSpPr>
          <p:spPr>
            <a:xfrm>
              <a:off x="4138075" y="239525"/>
              <a:ext cx="173900" cy="173875"/>
            </a:xfrm>
            <a:custGeom>
              <a:rect b="b" l="l" r="r" t="t"/>
              <a:pathLst>
                <a:path extrusionOk="0" fill="none" h="6955" w="6956">
                  <a:moveTo>
                    <a:pt x="1" y="0"/>
                  </a:moveTo>
                  <a:lnTo>
                    <a:pt x="6955" y="6955"/>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16"/>
            <p:cNvSpPr/>
            <p:nvPr/>
          </p:nvSpPr>
          <p:spPr>
            <a:xfrm>
              <a:off x="4205375" y="239525"/>
              <a:ext cx="106600" cy="106575"/>
            </a:xfrm>
            <a:custGeom>
              <a:rect b="b" l="l" r="r" t="t"/>
              <a:pathLst>
                <a:path extrusionOk="0" fill="none" h="4263" w="4264">
                  <a:moveTo>
                    <a:pt x="1" y="0"/>
                  </a:moveTo>
                  <a:lnTo>
                    <a:pt x="4263" y="4262"/>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16"/>
            <p:cNvSpPr/>
            <p:nvPr/>
          </p:nvSpPr>
          <p:spPr>
            <a:xfrm>
              <a:off x="4272225" y="239525"/>
              <a:ext cx="39750" cy="39275"/>
            </a:xfrm>
            <a:custGeom>
              <a:rect b="b" l="l" r="r" t="t"/>
              <a:pathLst>
                <a:path extrusionOk="0" fill="none" h="1571" w="1590">
                  <a:moveTo>
                    <a:pt x="0" y="0"/>
                  </a:moveTo>
                  <a:lnTo>
                    <a:pt x="1589" y="1570"/>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2" name="Google Shape;122;p16"/>
          <p:cNvGrpSpPr/>
          <p:nvPr/>
        </p:nvGrpSpPr>
        <p:grpSpPr>
          <a:xfrm rot="-5400000">
            <a:off x="-176587" y="1061646"/>
            <a:ext cx="886061" cy="173737"/>
            <a:chOff x="5589725" y="3057300"/>
            <a:chExt cx="352900" cy="68250"/>
          </a:xfrm>
        </p:grpSpPr>
        <p:sp>
          <p:nvSpPr>
            <p:cNvPr id="123" name="Google Shape;123;p16"/>
            <p:cNvSpPr/>
            <p:nvPr/>
          </p:nvSpPr>
          <p:spPr>
            <a:xfrm>
              <a:off x="5589725" y="3057300"/>
              <a:ext cx="16375" cy="15900"/>
            </a:xfrm>
            <a:custGeom>
              <a:rect b="b" l="l" r="r" t="t"/>
              <a:pathLst>
                <a:path extrusionOk="0" h="636" w="655">
                  <a:moveTo>
                    <a:pt x="262" y="0"/>
                  </a:moveTo>
                  <a:lnTo>
                    <a:pt x="206" y="19"/>
                  </a:lnTo>
                  <a:lnTo>
                    <a:pt x="150" y="56"/>
                  </a:lnTo>
                  <a:lnTo>
                    <a:pt x="94" y="94"/>
                  </a:lnTo>
                  <a:lnTo>
                    <a:pt x="57" y="150"/>
                  </a:lnTo>
                  <a:lnTo>
                    <a:pt x="38" y="187"/>
                  </a:lnTo>
                  <a:lnTo>
                    <a:pt x="19" y="262"/>
                  </a:lnTo>
                  <a:lnTo>
                    <a:pt x="1" y="318"/>
                  </a:lnTo>
                  <a:lnTo>
                    <a:pt x="19" y="393"/>
                  </a:lnTo>
                  <a:lnTo>
                    <a:pt x="38" y="449"/>
                  </a:lnTo>
                  <a:lnTo>
                    <a:pt x="57" y="505"/>
                  </a:lnTo>
                  <a:lnTo>
                    <a:pt x="94" y="542"/>
                  </a:lnTo>
                  <a:lnTo>
                    <a:pt x="150" y="580"/>
                  </a:lnTo>
                  <a:lnTo>
                    <a:pt x="206" y="617"/>
                  </a:lnTo>
                  <a:lnTo>
                    <a:pt x="262" y="636"/>
                  </a:lnTo>
                  <a:lnTo>
                    <a:pt x="393" y="636"/>
                  </a:lnTo>
                  <a:lnTo>
                    <a:pt x="449" y="617"/>
                  </a:lnTo>
                  <a:lnTo>
                    <a:pt x="505" y="580"/>
                  </a:lnTo>
                  <a:lnTo>
                    <a:pt x="561" y="542"/>
                  </a:lnTo>
                  <a:lnTo>
                    <a:pt x="599" y="505"/>
                  </a:lnTo>
                  <a:lnTo>
                    <a:pt x="617" y="449"/>
                  </a:lnTo>
                  <a:lnTo>
                    <a:pt x="636" y="393"/>
                  </a:lnTo>
                  <a:lnTo>
                    <a:pt x="655" y="318"/>
                  </a:lnTo>
                  <a:lnTo>
                    <a:pt x="636" y="262"/>
                  </a:lnTo>
                  <a:lnTo>
                    <a:pt x="617" y="187"/>
                  </a:lnTo>
                  <a:lnTo>
                    <a:pt x="599" y="150"/>
                  </a:lnTo>
                  <a:lnTo>
                    <a:pt x="561" y="94"/>
                  </a:lnTo>
                  <a:lnTo>
                    <a:pt x="505" y="56"/>
                  </a:lnTo>
                  <a:lnTo>
                    <a:pt x="449" y="19"/>
                  </a:lnTo>
                  <a:lnTo>
                    <a:pt x="39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16"/>
            <p:cNvSpPr/>
            <p:nvPr/>
          </p:nvSpPr>
          <p:spPr>
            <a:xfrm>
              <a:off x="5657025" y="3057300"/>
              <a:ext cx="16375" cy="15900"/>
            </a:xfrm>
            <a:custGeom>
              <a:rect b="b" l="l" r="r" t="t"/>
              <a:pathLst>
                <a:path extrusionOk="0" h="636" w="655">
                  <a:moveTo>
                    <a:pt x="262" y="0"/>
                  </a:moveTo>
                  <a:lnTo>
                    <a:pt x="206" y="19"/>
                  </a:lnTo>
                  <a:lnTo>
                    <a:pt x="150" y="56"/>
                  </a:lnTo>
                  <a:lnTo>
                    <a:pt x="94" y="94"/>
                  </a:lnTo>
                  <a:lnTo>
                    <a:pt x="57" y="150"/>
                  </a:lnTo>
                  <a:lnTo>
                    <a:pt x="38" y="187"/>
                  </a:lnTo>
                  <a:lnTo>
                    <a:pt x="19" y="262"/>
                  </a:lnTo>
                  <a:lnTo>
                    <a:pt x="1" y="318"/>
                  </a:lnTo>
                  <a:lnTo>
                    <a:pt x="19" y="393"/>
                  </a:lnTo>
                  <a:lnTo>
                    <a:pt x="38" y="449"/>
                  </a:lnTo>
                  <a:lnTo>
                    <a:pt x="57" y="505"/>
                  </a:lnTo>
                  <a:lnTo>
                    <a:pt x="94" y="542"/>
                  </a:lnTo>
                  <a:lnTo>
                    <a:pt x="150" y="580"/>
                  </a:lnTo>
                  <a:lnTo>
                    <a:pt x="206" y="617"/>
                  </a:lnTo>
                  <a:lnTo>
                    <a:pt x="262" y="636"/>
                  </a:lnTo>
                  <a:lnTo>
                    <a:pt x="393" y="636"/>
                  </a:lnTo>
                  <a:lnTo>
                    <a:pt x="449" y="617"/>
                  </a:lnTo>
                  <a:lnTo>
                    <a:pt x="505" y="580"/>
                  </a:lnTo>
                  <a:lnTo>
                    <a:pt x="561" y="542"/>
                  </a:lnTo>
                  <a:lnTo>
                    <a:pt x="599" y="505"/>
                  </a:lnTo>
                  <a:lnTo>
                    <a:pt x="617" y="449"/>
                  </a:lnTo>
                  <a:lnTo>
                    <a:pt x="636" y="393"/>
                  </a:lnTo>
                  <a:lnTo>
                    <a:pt x="655" y="318"/>
                  </a:lnTo>
                  <a:lnTo>
                    <a:pt x="636" y="262"/>
                  </a:lnTo>
                  <a:lnTo>
                    <a:pt x="617" y="187"/>
                  </a:lnTo>
                  <a:lnTo>
                    <a:pt x="599" y="150"/>
                  </a:lnTo>
                  <a:lnTo>
                    <a:pt x="561" y="94"/>
                  </a:lnTo>
                  <a:lnTo>
                    <a:pt x="505" y="56"/>
                  </a:lnTo>
                  <a:lnTo>
                    <a:pt x="449" y="19"/>
                  </a:lnTo>
                  <a:lnTo>
                    <a:pt x="39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16"/>
            <p:cNvSpPr/>
            <p:nvPr/>
          </p:nvSpPr>
          <p:spPr>
            <a:xfrm>
              <a:off x="5724800" y="3057300"/>
              <a:ext cx="15900" cy="15900"/>
            </a:xfrm>
            <a:custGeom>
              <a:rect b="b" l="l" r="r" t="t"/>
              <a:pathLst>
                <a:path extrusionOk="0" h="636" w="636">
                  <a:moveTo>
                    <a:pt x="243" y="0"/>
                  </a:moveTo>
                  <a:lnTo>
                    <a:pt x="187" y="19"/>
                  </a:lnTo>
                  <a:lnTo>
                    <a:pt x="131" y="56"/>
                  </a:lnTo>
                  <a:lnTo>
                    <a:pt x="94" y="94"/>
                  </a:lnTo>
                  <a:lnTo>
                    <a:pt x="56" y="150"/>
                  </a:lnTo>
                  <a:lnTo>
                    <a:pt x="19" y="187"/>
                  </a:lnTo>
                  <a:lnTo>
                    <a:pt x="0" y="262"/>
                  </a:lnTo>
                  <a:lnTo>
                    <a:pt x="0" y="318"/>
                  </a:lnTo>
                  <a:lnTo>
                    <a:pt x="0" y="393"/>
                  </a:lnTo>
                  <a:lnTo>
                    <a:pt x="19" y="449"/>
                  </a:lnTo>
                  <a:lnTo>
                    <a:pt x="56" y="505"/>
                  </a:lnTo>
                  <a:lnTo>
                    <a:pt x="94" y="542"/>
                  </a:lnTo>
                  <a:lnTo>
                    <a:pt x="131" y="580"/>
                  </a:lnTo>
                  <a:lnTo>
                    <a:pt x="187" y="617"/>
                  </a:lnTo>
                  <a:lnTo>
                    <a:pt x="243" y="636"/>
                  </a:lnTo>
                  <a:lnTo>
                    <a:pt x="374" y="636"/>
                  </a:lnTo>
                  <a:lnTo>
                    <a:pt x="430" y="617"/>
                  </a:lnTo>
                  <a:lnTo>
                    <a:pt x="486" y="580"/>
                  </a:lnTo>
                  <a:lnTo>
                    <a:pt x="542" y="542"/>
                  </a:lnTo>
                  <a:lnTo>
                    <a:pt x="580" y="505"/>
                  </a:lnTo>
                  <a:lnTo>
                    <a:pt x="617" y="449"/>
                  </a:lnTo>
                  <a:lnTo>
                    <a:pt x="636" y="393"/>
                  </a:lnTo>
                  <a:lnTo>
                    <a:pt x="636" y="318"/>
                  </a:lnTo>
                  <a:lnTo>
                    <a:pt x="636" y="262"/>
                  </a:lnTo>
                  <a:lnTo>
                    <a:pt x="617" y="187"/>
                  </a:lnTo>
                  <a:lnTo>
                    <a:pt x="580" y="150"/>
                  </a:lnTo>
                  <a:lnTo>
                    <a:pt x="542" y="94"/>
                  </a:lnTo>
                  <a:lnTo>
                    <a:pt x="486" y="56"/>
                  </a:lnTo>
                  <a:lnTo>
                    <a:pt x="430" y="19"/>
                  </a:lnTo>
                  <a:lnTo>
                    <a:pt x="37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16"/>
            <p:cNvSpPr/>
            <p:nvPr/>
          </p:nvSpPr>
          <p:spPr>
            <a:xfrm>
              <a:off x="5792100" y="3057300"/>
              <a:ext cx="15900" cy="15900"/>
            </a:xfrm>
            <a:custGeom>
              <a:rect b="b" l="l" r="r" t="t"/>
              <a:pathLst>
                <a:path extrusionOk="0" h="636" w="636">
                  <a:moveTo>
                    <a:pt x="243" y="0"/>
                  </a:moveTo>
                  <a:lnTo>
                    <a:pt x="187" y="19"/>
                  </a:lnTo>
                  <a:lnTo>
                    <a:pt x="131" y="56"/>
                  </a:lnTo>
                  <a:lnTo>
                    <a:pt x="94" y="94"/>
                  </a:lnTo>
                  <a:lnTo>
                    <a:pt x="56" y="150"/>
                  </a:lnTo>
                  <a:lnTo>
                    <a:pt x="19" y="187"/>
                  </a:lnTo>
                  <a:lnTo>
                    <a:pt x="0" y="262"/>
                  </a:lnTo>
                  <a:lnTo>
                    <a:pt x="0" y="318"/>
                  </a:lnTo>
                  <a:lnTo>
                    <a:pt x="0" y="393"/>
                  </a:lnTo>
                  <a:lnTo>
                    <a:pt x="19" y="449"/>
                  </a:lnTo>
                  <a:lnTo>
                    <a:pt x="56" y="505"/>
                  </a:lnTo>
                  <a:lnTo>
                    <a:pt x="94" y="542"/>
                  </a:lnTo>
                  <a:lnTo>
                    <a:pt x="131" y="580"/>
                  </a:lnTo>
                  <a:lnTo>
                    <a:pt x="187" y="617"/>
                  </a:lnTo>
                  <a:lnTo>
                    <a:pt x="243" y="636"/>
                  </a:lnTo>
                  <a:lnTo>
                    <a:pt x="374" y="636"/>
                  </a:lnTo>
                  <a:lnTo>
                    <a:pt x="449" y="617"/>
                  </a:lnTo>
                  <a:lnTo>
                    <a:pt x="486" y="580"/>
                  </a:lnTo>
                  <a:lnTo>
                    <a:pt x="542" y="542"/>
                  </a:lnTo>
                  <a:lnTo>
                    <a:pt x="580" y="505"/>
                  </a:lnTo>
                  <a:lnTo>
                    <a:pt x="617" y="449"/>
                  </a:lnTo>
                  <a:lnTo>
                    <a:pt x="636" y="393"/>
                  </a:lnTo>
                  <a:lnTo>
                    <a:pt x="636" y="318"/>
                  </a:lnTo>
                  <a:lnTo>
                    <a:pt x="636" y="262"/>
                  </a:lnTo>
                  <a:lnTo>
                    <a:pt x="617" y="187"/>
                  </a:lnTo>
                  <a:lnTo>
                    <a:pt x="580" y="150"/>
                  </a:lnTo>
                  <a:lnTo>
                    <a:pt x="542" y="94"/>
                  </a:lnTo>
                  <a:lnTo>
                    <a:pt x="486" y="56"/>
                  </a:lnTo>
                  <a:lnTo>
                    <a:pt x="449" y="19"/>
                  </a:lnTo>
                  <a:lnTo>
                    <a:pt x="37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16"/>
            <p:cNvSpPr/>
            <p:nvPr/>
          </p:nvSpPr>
          <p:spPr>
            <a:xfrm>
              <a:off x="5859400" y="3057300"/>
              <a:ext cx="15900" cy="15900"/>
            </a:xfrm>
            <a:custGeom>
              <a:rect b="b" l="l" r="r" t="t"/>
              <a:pathLst>
                <a:path extrusionOk="0" h="636" w="636">
                  <a:moveTo>
                    <a:pt x="262" y="0"/>
                  </a:moveTo>
                  <a:lnTo>
                    <a:pt x="187" y="19"/>
                  </a:lnTo>
                  <a:lnTo>
                    <a:pt x="131" y="56"/>
                  </a:lnTo>
                  <a:lnTo>
                    <a:pt x="94" y="94"/>
                  </a:lnTo>
                  <a:lnTo>
                    <a:pt x="56" y="150"/>
                  </a:lnTo>
                  <a:lnTo>
                    <a:pt x="19" y="187"/>
                  </a:lnTo>
                  <a:lnTo>
                    <a:pt x="0" y="262"/>
                  </a:lnTo>
                  <a:lnTo>
                    <a:pt x="0" y="318"/>
                  </a:lnTo>
                  <a:lnTo>
                    <a:pt x="0" y="393"/>
                  </a:lnTo>
                  <a:lnTo>
                    <a:pt x="19" y="449"/>
                  </a:lnTo>
                  <a:lnTo>
                    <a:pt x="56" y="505"/>
                  </a:lnTo>
                  <a:lnTo>
                    <a:pt x="94" y="542"/>
                  </a:lnTo>
                  <a:lnTo>
                    <a:pt x="131" y="580"/>
                  </a:lnTo>
                  <a:lnTo>
                    <a:pt x="187" y="617"/>
                  </a:lnTo>
                  <a:lnTo>
                    <a:pt x="262" y="636"/>
                  </a:lnTo>
                  <a:lnTo>
                    <a:pt x="374" y="636"/>
                  </a:lnTo>
                  <a:lnTo>
                    <a:pt x="449" y="617"/>
                  </a:lnTo>
                  <a:lnTo>
                    <a:pt x="505" y="580"/>
                  </a:lnTo>
                  <a:lnTo>
                    <a:pt x="543" y="542"/>
                  </a:lnTo>
                  <a:lnTo>
                    <a:pt x="580" y="505"/>
                  </a:lnTo>
                  <a:lnTo>
                    <a:pt x="617" y="449"/>
                  </a:lnTo>
                  <a:lnTo>
                    <a:pt x="636" y="393"/>
                  </a:lnTo>
                  <a:lnTo>
                    <a:pt x="636" y="318"/>
                  </a:lnTo>
                  <a:lnTo>
                    <a:pt x="636" y="262"/>
                  </a:lnTo>
                  <a:lnTo>
                    <a:pt x="617" y="187"/>
                  </a:lnTo>
                  <a:lnTo>
                    <a:pt x="580" y="150"/>
                  </a:lnTo>
                  <a:lnTo>
                    <a:pt x="543" y="94"/>
                  </a:lnTo>
                  <a:lnTo>
                    <a:pt x="505" y="56"/>
                  </a:lnTo>
                  <a:lnTo>
                    <a:pt x="449" y="19"/>
                  </a:lnTo>
                  <a:lnTo>
                    <a:pt x="37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16"/>
            <p:cNvSpPr/>
            <p:nvPr/>
          </p:nvSpPr>
          <p:spPr>
            <a:xfrm>
              <a:off x="5926700" y="3057300"/>
              <a:ext cx="15925" cy="15900"/>
            </a:xfrm>
            <a:custGeom>
              <a:rect b="b" l="l" r="r" t="t"/>
              <a:pathLst>
                <a:path extrusionOk="0" h="636" w="637">
                  <a:moveTo>
                    <a:pt x="262" y="0"/>
                  </a:moveTo>
                  <a:lnTo>
                    <a:pt x="187" y="19"/>
                  </a:lnTo>
                  <a:lnTo>
                    <a:pt x="150" y="56"/>
                  </a:lnTo>
                  <a:lnTo>
                    <a:pt x="94" y="94"/>
                  </a:lnTo>
                  <a:lnTo>
                    <a:pt x="56" y="150"/>
                  </a:lnTo>
                  <a:lnTo>
                    <a:pt x="19" y="187"/>
                  </a:lnTo>
                  <a:lnTo>
                    <a:pt x="0" y="262"/>
                  </a:lnTo>
                  <a:lnTo>
                    <a:pt x="0" y="318"/>
                  </a:lnTo>
                  <a:lnTo>
                    <a:pt x="0" y="393"/>
                  </a:lnTo>
                  <a:lnTo>
                    <a:pt x="19" y="449"/>
                  </a:lnTo>
                  <a:lnTo>
                    <a:pt x="56" y="505"/>
                  </a:lnTo>
                  <a:lnTo>
                    <a:pt x="94" y="542"/>
                  </a:lnTo>
                  <a:lnTo>
                    <a:pt x="150" y="580"/>
                  </a:lnTo>
                  <a:lnTo>
                    <a:pt x="187" y="617"/>
                  </a:lnTo>
                  <a:lnTo>
                    <a:pt x="262" y="636"/>
                  </a:lnTo>
                  <a:lnTo>
                    <a:pt x="393" y="636"/>
                  </a:lnTo>
                  <a:lnTo>
                    <a:pt x="449" y="617"/>
                  </a:lnTo>
                  <a:lnTo>
                    <a:pt x="505" y="580"/>
                  </a:lnTo>
                  <a:lnTo>
                    <a:pt x="543" y="542"/>
                  </a:lnTo>
                  <a:lnTo>
                    <a:pt x="580" y="505"/>
                  </a:lnTo>
                  <a:lnTo>
                    <a:pt x="617" y="449"/>
                  </a:lnTo>
                  <a:lnTo>
                    <a:pt x="636" y="393"/>
                  </a:lnTo>
                  <a:lnTo>
                    <a:pt x="636" y="318"/>
                  </a:lnTo>
                  <a:lnTo>
                    <a:pt x="636" y="262"/>
                  </a:lnTo>
                  <a:lnTo>
                    <a:pt x="617" y="187"/>
                  </a:lnTo>
                  <a:lnTo>
                    <a:pt x="580" y="150"/>
                  </a:lnTo>
                  <a:lnTo>
                    <a:pt x="543" y="94"/>
                  </a:lnTo>
                  <a:lnTo>
                    <a:pt x="505" y="56"/>
                  </a:lnTo>
                  <a:lnTo>
                    <a:pt x="449" y="19"/>
                  </a:lnTo>
                  <a:lnTo>
                    <a:pt x="39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16"/>
            <p:cNvSpPr/>
            <p:nvPr/>
          </p:nvSpPr>
          <p:spPr>
            <a:xfrm>
              <a:off x="5589725" y="3109175"/>
              <a:ext cx="16375" cy="16375"/>
            </a:xfrm>
            <a:custGeom>
              <a:rect b="b" l="l" r="r" t="t"/>
              <a:pathLst>
                <a:path extrusionOk="0" h="655" w="655">
                  <a:moveTo>
                    <a:pt x="318" y="0"/>
                  </a:moveTo>
                  <a:lnTo>
                    <a:pt x="262" y="19"/>
                  </a:lnTo>
                  <a:lnTo>
                    <a:pt x="206" y="38"/>
                  </a:lnTo>
                  <a:lnTo>
                    <a:pt x="150" y="56"/>
                  </a:lnTo>
                  <a:lnTo>
                    <a:pt x="94" y="94"/>
                  </a:lnTo>
                  <a:lnTo>
                    <a:pt x="57" y="150"/>
                  </a:lnTo>
                  <a:lnTo>
                    <a:pt x="38" y="206"/>
                  </a:lnTo>
                  <a:lnTo>
                    <a:pt x="19" y="262"/>
                  </a:lnTo>
                  <a:lnTo>
                    <a:pt x="1" y="318"/>
                  </a:lnTo>
                  <a:lnTo>
                    <a:pt x="19" y="393"/>
                  </a:lnTo>
                  <a:lnTo>
                    <a:pt x="38" y="449"/>
                  </a:lnTo>
                  <a:lnTo>
                    <a:pt x="57" y="505"/>
                  </a:lnTo>
                  <a:lnTo>
                    <a:pt x="94" y="561"/>
                  </a:lnTo>
                  <a:lnTo>
                    <a:pt x="150" y="598"/>
                  </a:lnTo>
                  <a:lnTo>
                    <a:pt x="206" y="617"/>
                  </a:lnTo>
                  <a:lnTo>
                    <a:pt x="262" y="636"/>
                  </a:lnTo>
                  <a:lnTo>
                    <a:pt x="318" y="654"/>
                  </a:lnTo>
                  <a:lnTo>
                    <a:pt x="393" y="636"/>
                  </a:lnTo>
                  <a:lnTo>
                    <a:pt x="449" y="617"/>
                  </a:lnTo>
                  <a:lnTo>
                    <a:pt x="505" y="598"/>
                  </a:lnTo>
                  <a:lnTo>
                    <a:pt x="561" y="561"/>
                  </a:lnTo>
                  <a:lnTo>
                    <a:pt x="599" y="505"/>
                  </a:lnTo>
                  <a:lnTo>
                    <a:pt x="617" y="449"/>
                  </a:lnTo>
                  <a:lnTo>
                    <a:pt x="636" y="393"/>
                  </a:lnTo>
                  <a:lnTo>
                    <a:pt x="655" y="318"/>
                  </a:lnTo>
                  <a:lnTo>
                    <a:pt x="636" y="262"/>
                  </a:lnTo>
                  <a:lnTo>
                    <a:pt x="617" y="206"/>
                  </a:lnTo>
                  <a:lnTo>
                    <a:pt x="599" y="150"/>
                  </a:lnTo>
                  <a:lnTo>
                    <a:pt x="561" y="94"/>
                  </a:lnTo>
                  <a:lnTo>
                    <a:pt x="505" y="56"/>
                  </a:lnTo>
                  <a:lnTo>
                    <a:pt x="449" y="38"/>
                  </a:lnTo>
                  <a:lnTo>
                    <a:pt x="393" y="19"/>
                  </a:lnTo>
                  <a:lnTo>
                    <a:pt x="31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16"/>
            <p:cNvSpPr/>
            <p:nvPr/>
          </p:nvSpPr>
          <p:spPr>
            <a:xfrm>
              <a:off x="5657025" y="3109175"/>
              <a:ext cx="16375" cy="16375"/>
            </a:xfrm>
            <a:custGeom>
              <a:rect b="b" l="l" r="r" t="t"/>
              <a:pathLst>
                <a:path extrusionOk="0" h="655" w="655">
                  <a:moveTo>
                    <a:pt x="337" y="0"/>
                  </a:moveTo>
                  <a:lnTo>
                    <a:pt x="262" y="19"/>
                  </a:lnTo>
                  <a:lnTo>
                    <a:pt x="206" y="38"/>
                  </a:lnTo>
                  <a:lnTo>
                    <a:pt x="150" y="56"/>
                  </a:lnTo>
                  <a:lnTo>
                    <a:pt x="94" y="94"/>
                  </a:lnTo>
                  <a:lnTo>
                    <a:pt x="57" y="150"/>
                  </a:lnTo>
                  <a:lnTo>
                    <a:pt x="38" y="206"/>
                  </a:lnTo>
                  <a:lnTo>
                    <a:pt x="19" y="262"/>
                  </a:lnTo>
                  <a:lnTo>
                    <a:pt x="1" y="318"/>
                  </a:lnTo>
                  <a:lnTo>
                    <a:pt x="19" y="393"/>
                  </a:lnTo>
                  <a:lnTo>
                    <a:pt x="38" y="449"/>
                  </a:lnTo>
                  <a:lnTo>
                    <a:pt x="57" y="505"/>
                  </a:lnTo>
                  <a:lnTo>
                    <a:pt x="94" y="561"/>
                  </a:lnTo>
                  <a:lnTo>
                    <a:pt x="150" y="598"/>
                  </a:lnTo>
                  <a:lnTo>
                    <a:pt x="206" y="617"/>
                  </a:lnTo>
                  <a:lnTo>
                    <a:pt x="262" y="636"/>
                  </a:lnTo>
                  <a:lnTo>
                    <a:pt x="337" y="654"/>
                  </a:lnTo>
                  <a:lnTo>
                    <a:pt x="393" y="636"/>
                  </a:lnTo>
                  <a:lnTo>
                    <a:pt x="449" y="617"/>
                  </a:lnTo>
                  <a:lnTo>
                    <a:pt x="505" y="598"/>
                  </a:lnTo>
                  <a:lnTo>
                    <a:pt x="561" y="561"/>
                  </a:lnTo>
                  <a:lnTo>
                    <a:pt x="599" y="505"/>
                  </a:lnTo>
                  <a:lnTo>
                    <a:pt x="617" y="449"/>
                  </a:lnTo>
                  <a:lnTo>
                    <a:pt x="636" y="393"/>
                  </a:lnTo>
                  <a:lnTo>
                    <a:pt x="655" y="318"/>
                  </a:lnTo>
                  <a:lnTo>
                    <a:pt x="636" y="262"/>
                  </a:lnTo>
                  <a:lnTo>
                    <a:pt x="617" y="206"/>
                  </a:lnTo>
                  <a:lnTo>
                    <a:pt x="599" y="150"/>
                  </a:lnTo>
                  <a:lnTo>
                    <a:pt x="561" y="94"/>
                  </a:lnTo>
                  <a:lnTo>
                    <a:pt x="505" y="56"/>
                  </a:lnTo>
                  <a:lnTo>
                    <a:pt x="449" y="38"/>
                  </a:lnTo>
                  <a:lnTo>
                    <a:pt x="393" y="19"/>
                  </a:lnTo>
                  <a:lnTo>
                    <a:pt x="337"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16"/>
            <p:cNvSpPr/>
            <p:nvPr/>
          </p:nvSpPr>
          <p:spPr>
            <a:xfrm>
              <a:off x="5724800" y="3109175"/>
              <a:ext cx="15900" cy="16375"/>
            </a:xfrm>
            <a:custGeom>
              <a:rect b="b" l="l" r="r" t="t"/>
              <a:pathLst>
                <a:path extrusionOk="0" h="655" w="636">
                  <a:moveTo>
                    <a:pt x="318" y="0"/>
                  </a:moveTo>
                  <a:lnTo>
                    <a:pt x="243" y="19"/>
                  </a:lnTo>
                  <a:lnTo>
                    <a:pt x="187" y="38"/>
                  </a:lnTo>
                  <a:lnTo>
                    <a:pt x="131" y="56"/>
                  </a:lnTo>
                  <a:lnTo>
                    <a:pt x="94" y="94"/>
                  </a:lnTo>
                  <a:lnTo>
                    <a:pt x="56" y="150"/>
                  </a:lnTo>
                  <a:lnTo>
                    <a:pt x="19" y="206"/>
                  </a:lnTo>
                  <a:lnTo>
                    <a:pt x="0" y="262"/>
                  </a:lnTo>
                  <a:lnTo>
                    <a:pt x="0" y="318"/>
                  </a:lnTo>
                  <a:lnTo>
                    <a:pt x="0" y="393"/>
                  </a:lnTo>
                  <a:lnTo>
                    <a:pt x="19" y="449"/>
                  </a:lnTo>
                  <a:lnTo>
                    <a:pt x="56" y="505"/>
                  </a:lnTo>
                  <a:lnTo>
                    <a:pt x="94" y="561"/>
                  </a:lnTo>
                  <a:lnTo>
                    <a:pt x="131" y="598"/>
                  </a:lnTo>
                  <a:lnTo>
                    <a:pt x="187" y="617"/>
                  </a:lnTo>
                  <a:lnTo>
                    <a:pt x="243" y="636"/>
                  </a:lnTo>
                  <a:lnTo>
                    <a:pt x="318" y="654"/>
                  </a:lnTo>
                  <a:lnTo>
                    <a:pt x="374" y="636"/>
                  </a:lnTo>
                  <a:lnTo>
                    <a:pt x="430" y="617"/>
                  </a:lnTo>
                  <a:lnTo>
                    <a:pt x="486" y="598"/>
                  </a:lnTo>
                  <a:lnTo>
                    <a:pt x="542" y="561"/>
                  </a:lnTo>
                  <a:lnTo>
                    <a:pt x="580" y="505"/>
                  </a:lnTo>
                  <a:lnTo>
                    <a:pt x="617" y="449"/>
                  </a:lnTo>
                  <a:lnTo>
                    <a:pt x="636" y="393"/>
                  </a:lnTo>
                  <a:lnTo>
                    <a:pt x="636" y="318"/>
                  </a:lnTo>
                  <a:lnTo>
                    <a:pt x="636" y="262"/>
                  </a:lnTo>
                  <a:lnTo>
                    <a:pt x="617" y="206"/>
                  </a:lnTo>
                  <a:lnTo>
                    <a:pt x="580" y="150"/>
                  </a:lnTo>
                  <a:lnTo>
                    <a:pt x="542" y="94"/>
                  </a:lnTo>
                  <a:lnTo>
                    <a:pt x="486" y="56"/>
                  </a:lnTo>
                  <a:lnTo>
                    <a:pt x="430" y="38"/>
                  </a:lnTo>
                  <a:lnTo>
                    <a:pt x="374" y="19"/>
                  </a:lnTo>
                  <a:lnTo>
                    <a:pt x="31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16"/>
            <p:cNvSpPr/>
            <p:nvPr/>
          </p:nvSpPr>
          <p:spPr>
            <a:xfrm>
              <a:off x="5792100" y="3109175"/>
              <a:ext cx="15900" cy="16375"/>
            </a:xfrm>
            <a:custGeom>
              <a:rect b="b" l="l" r="r" t="t"/>
              <a:pathLst>
                <a:path extrusionOk="0" h="655" w="636">
                  <a:moveTo>
                    <a:pt x="318" y="0"/>
                  </a:moveTo>
                  <a:lnTo>
                    <a:pt x="243" y="19"/>
                  </a:lnTo>
                  <a:lnTo>
                    <a:pt x="187" y="38"/>
                  </a:lnTo>
                  <a:lnTo>
                    <a:pt x="131" y="56"/>
                  </a:lnTo>
                  <a:lnTo>
                    <a:pt x="94" y="94"/>
                  </a:lnTo>
                  <a:lnTo>
                    <a:pt x="56" y="150"/>
                  </a:lnTo>
                  <a:lnTo>
                    <a:pt x="19" y="206"/>
                  </a:lnTo>
                  <a:lnTo>
                    <a:pt x="0" y="262"/>
                  </a:lnTo>
                  <a:lnTo>
                    <a:pt x="0" y="318"/>
                  </a:lnTo>
                  <a:lnTo>
                    <a:pt x="0" y="393"/>
                  </a:lnTo>
                  <a:lnTo>
                    <a:pt x="19" y="449"/>
                  </a:lnTo>
                  <a:lnTo>
                    <a:pt x="56" y="505"/>
                  </a:lnTo>
                  <a:lnTo>
                    <a:pt x="94" y="561"/>
                  </a:lnTo>
                  <a:lnTo>
                    <a:pt x="131" y="598"/>
                  </a:lnTo>
                  <a:lnTo>
                    <a:pt x="187" y="617"/>
                  </a:lnTo>
                  <a:lnTo>
                    <a:pt x="243" y="636"/>
                  </a:lnTo>
                  <a:lnTo>
                    <a:pt x="318" y="654"/>
                  </a:lnTo>
                  <a:lnTo>
                    <a:pt x="374" y="636"/>
                  </a:lnTo>
                  <a:lnTo>
                    <a:pt x="449" y="617"/>
                  </a:lnTo>
                  <a:lnTo>
                    <a:pt x="486" y="598"/>
                  </a:lnTo>
                  <a:lnTo>
                    <a:pt x="542" y="561"/>
                  </a:lnTo>
                  <a:lnTo>
                    <a:pt x="580" y="505"/>
                  </a:lnTo>
                  <a:lnTo>
                    <a:pt x="617" y="449"/>
                  </a:lnTo>
                  <a:lnTo>
                    <a:pt x="636" y="393"/>
                  </a:lnTo>
                  <a:lnTo>
                    <a:pt x="636" y="318"/>
                  </a:lnTo>
                  <a:lnTo>
                    <a:pt x="636" y="262"/>
                  </a:lnTo>
                  <a:lnTo>
                    <a:pt x="617" y="206"/>
                  </a:lnTo>
                  <a:lnTo>
                    <a:pt x="580" y="150"/>
                  </a:lnTo>
                  <a:lnTo>
                    <a:pt x="542" y="94"/>
                  </a:lnTo>
                  <a:lnTo>
                    <a:pt x="486" y="56"/>
                  </a:lnTo>
                  <a:lnTo>
                    <a:pt x="449" y="38"/>
                  </a:lnTo>
                  <a:lnTo>
                    <a:pt x="374" y="19"/>
                  </a:lnTo>
                  <a:lnTo>
                    <a:pt x="31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16"/>
            <p:cNvSpPr/>
            <p:nvPr/>
          </p:nvSpPr>
          <p:spPr>
            <a:xfrm>
              <a:off x="5859400" y="3109175"/>
              <a:ext cx="15900" cy="16375"/>
            </a:xfrm>
            <a:custGeom>
              <a:rect b="b" l="l" r="r" t="t"/>
              <a:pathLst>
                <a:path extrusionOk="0" h="655" w="636">
                  <a:moveTo>
                    <a:pt x="318" y="0"/>
                  </a:moveTo>
                  <a:lnTo>
                    <a:pt x="262" y="19"/>
                  </a:lnTo>
                  <a:lnTo>
                    <a:pt x="187" y="38"/>
                  </a:lnTo>
                  <a:lnTo>
                    <a:pt x="131" y="56"/>
                  </a:lnTo>
                  <a:lnTo>
                    <a:pt x="94" y="94"/>
                  </a:lnTo>
                  <a:lnTo>
                    <a:pt x="56" y="150"/>
                  </a:lnTo>
                  <a:lnTo>
                    <a:pt x="19" y="206"/>
                  </a:lnTo>
                  <a:lnTo>
                    <a:pt x="0" y="262"/>
                  </a:lnTo>
                  <a:lnTo>
                    <a:pt x="0" y="318"/>
                  </a:lnTo>
                  <a:lnTo>
                    <a:pt x="0" y="393"/>
                  </a:lnTo>
                  <a:lnTo>
                    <a:pt x="19" y="449"/>
                  </a:lnTo>
                  <a:lnTo>
                    <a:pt x="56" y="505"/>
                  </a:lnTo>
                  <a:lnTo>
                    <a:pt x="94" y="561"/>
                  </a:lnTo>
                  <a:lnTo>
                    <a:pt x="131" y="598"/>
                  </a:lnTo>
                  <a:lnTo>
                    <a:pt x="187" y="617"/>
                  </a:lnTo>
                  <a:lnTo>
                    <a:pt x="262" y="636"/>
                  </a:lnTo>
                  <a:lnTo>
                    <a:pt x="318" y="654"/>
                  </a:lnTo>
                  <a:lnTo>
                    <a:pt x="374" y="636"/>
                  </a:lnTo>
                  <a:lnTo>
                    <a:pt x="449" y="617"/>
                  </a:lnTo>
                  <a:lnTo>
                    <a:pt x="505" y="598"/>
                  </a:lnTo>
                  <a:lnTo>
                    <a:pt x="543" y="561"/>
                  </a:lnTo>
                  <a:lnTo>
                    <a:pt x="580" y="505"/>
                  </a:lnTo>
                  <a:lnTo>
                    <a:pt x="617" y="449"/>
                  </a:lnTo>
                  <a:lnTo>
                    <a:pt x="636" y="393"/>
                  </a:lnTo>
                  <a:lnTo>
                    <a:pt x="636" y="318"/>
                  </a:lnTo>
                  <a:lnTo>
                    <a:pt x="636" y="262"/>
                  </a:lnTo>
                  <a:lnTo>
                    <a:pt x="617" y="206"/>
                  </a:lnTo>
                  <a:lnTo>
                    <a:pt x="580" y="150"/>
                  </a:lnTo>
                  <a:lnTo>
                    <a:pt x="543" y="94"/>
                  </a:lnTo>
                  <a:lnTo>
                    <a:pt x="505" y="56"/>
                  </a:lnTo>
                  <a:lnTo>
                    <a:pt x="449" y="38"/>
                  </a:lnTo>
                  <a:lnTo>
                    <a:pt x="374" y="19"/>
                  </a:lnTo>
                  <a:lnTo>
                    <a:pt x="31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16"/>
            <p:cNvSpPr/>
            <p:nvPr/>
          </p:nvSpPr>
          <p:spPr>
            <a:xfrm>
              <a:off x="5926700" y="3109175"/>
              <a:ext cx="15925" cy="16375"/>
            </a:xfrm>
            <a:custGeom>
              <a:rect b="b" l="l" r="r" t="t"/>
              <a:pathLst>
                <a:path extrusionOk="0" h="655" w="637">
                  <a:moveTo>
                    <a:pt x="318" y="0"/>
                  </a:moveTo>
                  <a:lnTo>
                    <a:pt x="262" y="19"/>
                  </a:lnTo>
                  <a:lnTo>
                    <a:pt x="187" y="38"/>
                  </a:lnTo>
                  <a:lnTo>
                    <a:pt x="150" y="56"/>
                  </a:lnTo>
                  <a:lnTo>
                    <a:pt x="94" y="94"/>
                  </a:lnTo>
                  <a:lnTo>
                    <a:pt x="56" y="150"/>
                  </a:lnTo>
                  <a:lnTo>
                    <a:pt x="19" y="206"/>
                  </a:lnTo>
                  <a:lnTo>
                    <a:pt x="0" y="262"/>
                  </a:lnTo>
                  <a:lnTo>
                    <a:pt x="0" y="318"/>
                  </a:lnTo>
                  <a:lnTo>
                    <a:pt x="0" y="393"/>
                  </a:lnTo>
                  <a:lnTo>
                    <a:pt x="19" y="449"/>
                  </a:lnTo>
                  <a:lnTo>
                    <a:pt x="56" y="505"/>
                  </a:lnTo>
                  <a:lnTo>
                    <a:pt x="94" y="561"/>
                  </a:lnTo>
                  <a:lnTo>
                    <a:pt x="150" y="598"/>
                  </a:lnTo>
                  <a:lnTo>
                    <a:pt x="187" y="617"/>
                  </a:lnTo>
                  <a:lnTo>
                    <a:pt x="262" y="636"/>
                  </a:lnTo>
                  <a:lnTo>
                    <a:pt x="318" y="654"/>
                  </a:lnTo>
                  <a:lnTo>
                    <a:pt x="393" y="636"/>
                  </a:lnTo>
                  <a:lnTo>
                    <a:pt x="449" y="617"/>
                  </a:lnTo>
                  <a:lnTo>
                    <a:pt x="505" y="598"/>
                  </a:lnTo>
                  <a:lnTo>
                    <a:pt x="543" y="561"/>
                  </a:lnTo>
                  <a:lnTo>
                    <a:pt x="580" y="505"/>
                  </a:lnTo>
                  <a:lnTo>
                    <a:pt x="617" y="449"/>
                  </a:lnTo>
                  <a:lnTo>
                    <a:pt x="636" y="393"/>
                  </a:lnTo>
                  <a:lnTo>
                    <a:pt x="636" y="318"/>
                  </a:lnTo>
                  <a:lnTo>
                    <a:pt x="636" y="262"/>
                  </a:lnTo>
                  <a:lnTo>
                    <a:pt x="617" y="206"/>
                  </a:lnTo>
                  <a:lnTo>
                    <a:pt x="580" y="150"/>
                  </a:lnTo>
                  <a:lnTo>
                    <a:pt x="543" y="94"/>
                  </a:lnTo>
                  <a:lnTo>
                    <a:pt x="505" y="56"/>
                  </a:lnTo>
                  <a:lnTo>
                    <a:pt x="449" y="38"/>
                  </a:lnTo>
                  <a:lnTo>
                    <a:pt x="393" y="19"/>
                  </a:lnTo>
                  <a:lnTo>
                    <a:pt x="31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5" name="Google Shape;135;p16"/>
          <p:cNvGrpSpPr/>
          <p:nvPr/>
        </p:nvGrpSpPr>
        <p:grpSpPr>
          <a:xfrm rot="-5400000">
            <a:off x="8325619" y="4151733"/>
            <a:ext cx="921351" cy="178180"/>
            <a:chOff x="5589725" y="3057300"/>
            <a:chExt cx="352900" cy="68250"/>
          </a:xfrm>
        </p:grpSpPr>
        <p:sp>
          <p:nvSpPr>
            <p:cNvPr id="136" name="Google Shape;136;p16"/>
            <p:cNvSpPr/>
            <p:nvPr/>
          </p:nvSpPr>
          <p:spPr>
            <a:xfrm>
              <a:off x="5589725" y="3057300"/>
              <a:ext cx="16375" cy="15900"/>
            </a:xfrm>
            <a:custGeom>
              <a:rect b="b" l="l" r="r" t="t"/>
              <a:pathLst>
                <a:path extrusionOk="0" h="636" w="655">
                  <a:moveTo>
                    <a:pt x="262" y="0"/>
                  </a:moveTo>
                  <a:lnTo>
                    <a:pt x="206" y="19"/>
                  </a:lnTo>
                  <a:lnTo>
                    <a:pt x="150" y="56"/>
                  </a:lnTo>
                  <a:lnTo>
                    <a:pt x="94" y="94"/>
                  </a:lnTo>
                  <a:lnTo>
                    <a:pt x="57" y="150"/>
                  </a:lnTo>
                  <a:lnTo>
                    <a:pt x="38" y="187"/>
                  </a:lnTo>
                  <a:lnTo>
                    <a:pt x="19" y="262"/>
                  </a:lnTo>
                  <a:lnTo>
                    <a:pt x="1" y="318"/>
                  </a:lnTo>
                  <a:lnTo>
                    <a:pt x="19" y="393"/>
                  </a:lnTo>
                  <a:lnTo>
                    <a:pt x="38" y="449"/>
                  </a:lnTo>
                  <a:lnTo>
                    <a:pt x="57" y="505"/>
                  </a:lnTo>
                  <a:lnTo>
                    <a:pt x="94" y="542"/>
                  </a:lnTo>
                  <a:lnTo>
                    <a:pt x="150" y="580"/>
                  </a:lnTo>
                  <a:lnTo>
                    <a:pt x="206" y="617"/>
                  </a:lnTo>
                  <a:lnTo>
                    <a:pt x="262" y="636"/>
                  </a:lnTo>
                  <a:lnTo>
                    <a:pt x="393" y="636"/>
                  </a:lnTo>
                  <a:lnTo>
                    <a:pt x="449" y="617"/>
                  </a:lnTo>
                  <a:lnTo>
                    <a:pt x="505" y="580"/>
                  </a:lnTo>
                  <a:lnTo>
                    <a:pt x="561" y="542"/>
                  </a:lnTo>
                  <a:lnTo>
                    <a:pt x="599" y="505"/>
                  </a:lnTo>
                  <a:lnTo>
                    <a:pt x="617" y="449"/>
                  </a:lnTo>
                  <a:lnTo>
                    <a:pt x="636" y="393"/>
                  </a:lnTo>
                  <a:lnTo>
                    <a:pt x="655" y="318"/>
                  </a:lnTo>
                  <a:lnTo>
                    <a:pt x="636" y="262"/>
                  </a:lnTo>
                  <a:lnTo>
                    <a:pt x="617" y="187"/>
                  </a:lnTo>
                  <a:lnTo>
                    <a:pt x="599" y="150"/>
                  </a:lnTo>
                  <a:lnTo>
                    <a:pt x="561" y="94"/>
                  </a:lnTo>
                  <a:lnTo>
                    <a:pt x="505" y="56"/>
                  </a:lnTo>
                  <a:lnTo>
                    <a:pt x="449" y="19"/>
                  </a:lnTo>
                  <a:lnTo>
                    <a:pt x="39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16"/>
            <p:cNvSpPr/>
            <p:nvPr/>
          </p:nvSpPr>
          <p:spPr>
            <a:xfrm>
              <a:off x="5657025" y="3057300"/>
              <a:ext cx="16375" cy="15900"/>
            </a:xfrm>
            <a:custGeom>
              <a:rect b="b" l="l" r="r" t="t"/>
              <a:pathLst>
                <a:path extrusionOk="0" h="636" w="655">
                  <a:moveTo>
                    <a:pt x="262" y="0"/>
                  </a:moveTo>
                  <a:lnTo>
                    <a:pt x="206" y="19"/>
                  </a:lnTo>
                  <a:lnTo>
                    <a:pt x="150" y="56"/>
                  </a:lnTo>
                  <a:lnTo>
                    <a:pt x="94" y="94"/>
                  </a:lnTo>
                  <a:lnTo>
                    <a:pt x="57" y="150"/>
                  </a:lnTo>
                  <a:lnTo>
                    <a:pt x="38" y="187"/>
                  </a:lnTo>
                  <a:lnTo>
                    <a:pt x="19" y="262"/>
                  </a:lnTo>
                  <a:lnTo>
                    <a:pt x="1" y="318"/>
                  </a:lnTo>
                  <a:lnTo>
                    <a:pt x="19" y="393"/>
                  </a:lnTo>
                  <a:lnTo>
                    <a:pt x="38" y="449"/>
                  </a:lnTo>
                  <a:lnTo>
                    <a:pt x="57" y="505"/>
                  </a:lnTo>
                  <a:lnTo>
                    <a:pt x="94" y="542"/>
                  </a:lnTo>
                  <a:lnTo>
                    <a:pt x="150" y="580"/>
                  </a:lnTo>
                  <a:lnTo>
                    <a:pt x="206" y="617"/>
                  </a:lnTo>
                  <a:lnTo>
                    <a:pt x="262" y="636"/>
                  </a:lnTo>
                  <a:lnTo>
                    <a:pt x="393" y="636"/>
                  </a:lnTo>
                  <a:lnTo>
                    <a:pt x="449" y="617"/>
                  </a:lnTo>
                  <a:lnTo>
                    <a:pt x="505" y="580"/>
                  </a:lnTo>
                  <a:lnTo>
                    <a:pt x="561" y="542"/>
                  </a:lnTo>
                  <a:lnTo>
                    <a:pt x="599" y="505"/>
                  </a:lnTo>
                  <a:lnTo>
                    <a:pt x="617" y="449"/>
                  </a:lnTo>
                  <a:lnTo>
                    <a:pt x="636" y="393"/>
                  </a:lnTo>
                  <a:lnTo>
                    <a:pt x="655" y="318"/>
                  </a:lnTo>
                  <a:lnTo>
                    <a:pt x="636" y="262"/>
                  </a:lnTo>
                  <a:lnTo>
                    <a:pt x="617" y="187"/>
                  </a:lnTo>
                  <a:lnTo>
                    <a:pt x="599" y="150"/>
                  </a:lnTo>
                  <a:lnTo>
                    <a:pt x="561" y="94"/>
                  </a:lnTo>
                  <a:lnTo>
                    <a:pt x="505" y="56"/>
                  </a:lnTo>
                  <a:lnTo>
                    <a:pt x="449" y="19"/>
                  </a:lnTo>
                  <a:lnTo>
                    <a:pt x="39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16"/>
            <p:cNvSpPr/>
            <p:nvPr/>
          </p:nvSpPr>
          <p:spPr>
            <a:xfrm>
              <a:off x="5724800" y="3057300"/>
              <a:ext cx="15900" cy="15900"/>
            </a:xfrm>
            <a:custGeom>
              <a:rect b="b" l="l" r="r" t="t"/>
              <a:pathLst>
                <a:path extrusionOk="0" h="636" w="636">
                  <a:moveTo>
                    <a:pt x="243" y="0"/>
                  </a:moveTo>
                  <a:lnTo>
                    <a:pt x="187" y="19"/>
                  </a:lnTo>
                  <a:lnTo>
                    <a:pt x="131" y="56"/>
                  </a:lnTo>
                  <a:lnTo>
                    <a:pt x="94" y="94"/>
                  </a:lnTo>
                  <a:lnTo>
                    <a:pt x="56" y="150"/>
                  </a:lnTo>
                  <a:lnTo>
                    <a:pt x="19" y="187"/>
                  </a:lnTo>
                  <a:lnTo>
                    <a:pt x="0" y="262"/>
                  </a:lnTo>
                  <a:lnTo>
                    <a:pt x="0" y="318"/>
                  </a:lnTo>
                  <a:lnTo>
                    <a:pt x="0" y="393"/>
                  </a:lnTo>
                  <a:lnTo>
                    <a:pt x="19" y="449"/>
                  </a:lnTo>
                  <a:lnTo>
                    <a:pt x="56" y="505"/>
                  </a:lnTo>
                  <a:lnTo>
                    <a:pt x="94" y="542"/>
                  </a:lnTo>
                  <a:lnTo>
                    <a:pt x="131" y="580"/>
                  </a:lnTo>
                  <a:lnTo>
                    <a:pt x="187" y="617"/>
                  </a:lnTo>
                  <a:lnTo>
                    <a:pt x="243" y="636"/>
                  </a:lnTo>
                  <a:lnTo>
                    <a:pt x="374" y="636"/>
                  </a:lnTo>
                  <a:lnTo>
                    <a:pt x="430" y="617"/>
                  </a:lnTo>
                  <a:lnTo>
                    <a:pt x="486" y="580"/>
                  </a:lnTo>
                  <a:lnTo>
                    <a:pt x="542" y="542"/>
                  </a:lnTo>
                  <a:lnTo>
                    <a:pt x="580" y="505"/>
                  </a:lnTo>
                  <a:lnTo>
                    <a:pt x="617" y="449"/>
                  </a:lnTo>
                  <a:lnTo>
                    <a:pt x="636" y="393"/>
                  </a:lnTo>
                  <a:lnTo>
                    <a:pt x="636" y="318"/>
                  </a:lnTo>
                  <a:lnTo>
                    <a:pt x="636" y="262"/>
                  </a:lnTo>
                  <a:lnTo>
                    <a:pt x="617" y="187"/>
                  </a:lnTo>
                  <a:lnTo>
                    <a:pt x="580" y="150"/>
                  </a:lnTo>
                  <a:lnTo>
                    <a:pt x="542" y="94"/>
                  </a:lnTo>
                  <a:lnTo>
                    <a:pt x="486" y="56"/>
                  </a:lnTo>
                  <a:lnTo>
                    <a:pt x="430" y="19"/>
                  </a:lnTo>
                  <a:lnTo>
                    <a:pt x="37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16"/>
            <p:cNvSpPr/>
            <p:nvPr/>
          </p:nvSpPr>
          <p:spPr>
            <a:xfrm>
              <a:off x="5792100" y="3057300"/>
              <a:ext cx="15900" cy="15900"/>
            </a:xfrm>
            <a:custGeom>
              <a:rect b="b" l="l" r="r" t="t"/>
              <a:pathLst>
                <a:path extrusionOk="0" h="636" w="636">
                  <a:moveTo>
                    <a:pt x="243" y="0"/>
                  </a:moveTo>
                  <a:lnTo>
                    <a:pt x="187" y="19"/>
                  </a:lnTo>
                  <a:lnTo>
                    <a:pt x="131" y="56"/>
                  </a:lnTo>
                  <a:lnTo>
                    <a:pt x="94" y="94"/>
                  </a:lnTo>
                  <a:lnTo>
                    <a:pt x="56" y="150"/>
                  </a:lnTo>
                  <a:lnTo>
                    <a:pt x="19" y="187"/>
                  </a:lnTo>
                  <a:lnTo>
                    <a:pt x="0" y="262"/>
                  </a:lnTo>
                  <a:lnTo>
                    <a:pt x="0" y="318"/>
                  </a:lnTo>
                  <a:lnTo>
                    <a:pt x="0" y="393"/>
                  </a:lnTo>
                  <a:lnTo>
                    <a:pt x="19" y="449"/>
                  </a:lnTo>
                  <a:lnTo>
                    <a:pt x="56" y="505"/>
                  </a:lnTo>
                  <a:lnTo>
                    <a:pt x="94" y="542"/>
                  </a:lnTo>
                  <a:lnTo>
                    <a:pt x="131" y="580"/>
                  </a:lnTo>
                  <a:lnTo>
                    <a:pt x="187" y="617"/>
                  </a:lnTo>
                  <a:lnTo>
                    <a:pt x="243" y="636"/>
                  </a:lnTo>
                  <a:lnTo>
                    <a:pt x="374" y="636"/>
                  </a:lnTo>
                  <a:lnTo>
                    <a:pt x="449" y="617"/>
                  </a:lnTo>
                  <a:lnTo>
                    <a:pt x="486" y="580"/>
                  </a:lnTo>
                  <a:lnTo>
                    <a:pt x="542" y="542"/>
                  </a:lnTo>
                  <a:lnTo>
                    <a:pt x="580" y="505"/>
                  </a:lnTo>
                  <a:lnTo>
                    <a:pt x="617" y="449"/>
                  </a:lnTo>
                  <a:lnTo>
                    <a:pt x="636" y="393"/>
                  </a:lnTo>
                  <a:lnTo>
                    <a:pt x="636" y="318"/>
                  </a:lnTo>
                  <a:lnTo>
                    <a:pt x="636" y="262"/>
                  </a:lnTo>
                  <a:lnTo>
                    <a:pt x="617" y="187"/>
                  </a:lnTo>
                  <a:lnTo>
                    <a:pt x="580" y="150"/>
                  </a:lnTo>
                  <a:lnTo>
                    <a:pt x="542" y="94"/>
                  </a:lnTo>
                  <a:lnTo>
                    <a:pt x="486" y="56"/>
                  </a:lnTo>
                  <a:lnTo>
                    <a:pt x="449" y="19"/>
                  </a:lnTo>
                  <a:lnTo>
                    <a:pt x="37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16"/>
            <p:cNvSpPr/>
            <p:nvPr/>
          </p:nvSpPr>
          <p:spPr>
            <a:xfrm>
              <a:off x="5859400" y="3057300"/>
              <a:ext cx="15900" cy="15900"/>
            </a:xfrm>
            <a:custGeom>
              <a:rect b="b" l="l" r="r" t="t"/>
              <a:pathLst>
                <a:path extrusionOk="0" h="636" w="636">
                  <a:moveTo>
                    <a:pt x="262" y="0"/>
                  </a:moveTo>
                  <a:lnTo>
                    <a:pt x="187" y="19"/>
                  </a:lnTo>
                  <a:lnTo>
                    <a:pt x="131" y="56"/>
                  </a:lnTo>
                  <a:lnTo>
                    <a:pt x="94" y="94"/>
                  </a:lnTo>
                  <a:lnTo>
                    <a:pt x="56" y="150"/>
                  </a:lnTo>
                  <a:lnTo>
                    <a:pt x="19" y="187"/>
                  </a:lnTo>
                  <a:lnTo>
                    <a:pt x="0" y="262"/>
                  </a:lnTo>
                  <a:lnTo>
                    <a:pt x="0" y="318"/>
                  </a:lnTo>
                  <a:lnTo>
                    <a:pt x="0" y="393"/>
                  </a:lnTo>
                  <a:lnTo>
                    <a:pt x="19" y="449"/>
                  </a:lnTo>
                  <a:lnTo>
                    <a:pt x="56" y="505"/>
                  </a:lnTo>
                  <a:lnTo>
                    <a:pt x="94" y="542"/>
                  </a:lnTo>
                  <a:lnTo>
                    <a:pt x="131" y="580"/>
                  </a:lnTo>
                  <a:lnTo>
                    <a:pt x="187" y="617"/>
                  </a:lnTo>
                  <a:lnTo>
                    <a:pt x="262" y="636"/>
                  </a:lnTo>
                  <a:lnTo>
                    <a:pt x="374" y="636"/>
                  </a:lnTo>
                  <a:lnTo>
                    <a:pt x="449" y="617"/>
                  </a:lnTo>
                  <a:lnTo>
                    <a:pt x="505" y="580"/>
                  </a:lnTo>
                  <a:lnTo>
                    <a:pt x="543" y="542"/>
                  </a:lnTo>
                  <a:lnTo>
                    <a:pt x="580" y="505"/>
                  </a:lnTo>
                  <a:lnTo>
                    <a:pt x="617" y="449"/>
                  </a:lnTo>
                  <a:lnTo>
                    <a:pt x="636" y="393"/>
                  </a:lnTo>
                  <a:lnTo>
                    <a:pt x="636" y="318"/>
                  </a:lnTo>
                  <a:lnTo>
                    <a:pt x="636" y="262"/>
                  </a:lnTo>
                  <a:lnTo>
                    <a:pt x="617" y="187"/>
                  </a:lnTo>
                  <a:lnTo>
                    <a:pt x="580" y="150"/>
                  </a:lnTo>
                  <a:lnTo>
                    <a:pt x="543" y="94"/>
                  </a:lnTo>
                  <a:lnTo>
                    <a:pt x="505" y="56"/>
                  </a:lnTo>
                  <a:lnTo>
                    <a:pt x="449" y="19"/>
                  </a:lnTo>
                  <a:lnTo>
                    <a:pt x="37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16"/>
            <p:cNvSpPr/>
            <p:nvPr/>
          </p:nvSpPr>
          <p:spPr>
            <a:xfrm>
              <a:off x="5926700" y="3057300"/>
              <a:ext cx="15925" cy="15900"/>
            </a:xfrm>
            <a:custGeom>
              <a:rect b="b" l="l" r="r" t="t"/>
              <a:pathLst>
                <a:path extrusionOk="0" h="636" w="637">
                  <a:moveTo>
                    <a:pt x="262" y="0"/>
                  </a:moveTo>
                  <a:lnTo>
                    <a:pt x="187" y="19"/>
                  </a:lnTo>
                  <a:lnTo>
                    <a:pt x="150" y="56"/>
                  </a:lnTo>
                  <a:lnTo>
                    <a:pt x="94" y="94"/>
                  </a:lnTo>
                  <a:lnTo>
                    <a:pt x="56" y="150"/>
                  </a:lnTo>
                  <a:lnTo>
                    <a:pt x="19" y="187"/>
                  </a:lnTo>
                  <a:lnTo>
                    <a:pt x="0" y="262"/>
                  </a:lnTo>
                  <a:lnTo>
                    <a:pt x="0" y="318"/>
                  </a:lnTo>
                  <a:lnTo>
                    <a:pt x="0" y="393"/>
                  </a:lnTo>
                  <a:lnTo>
                    <a:pt x="19" y="449"/>
                  </a:lnTo>
                  <a:lnTo>
                    <a:pt x="56" y="505"/>
                  </a:lnTo>
                  <a:lnTo>
                    <a:pt x="94" y="542"/>
                  </a:lnTo>
                  <a:lnTo>
                    <a:pt x="150" y="580"/>
                  </a:lnTo>
                  <a:lnTo>
                    <a:pt x="187" y="617"/>
                  </a:lnTo>
                  <a:lnTo>
                    <a:pt x="262" y="636"/>
                  </a:lnTo>
                  <a:lnTo>
                    <a:pt x="393" y="636"/>
                  </a:lnTo>
                  <a:lnTo>
                    <a:pt x="449" y="617"/>
                  </a:lnTo>
                  <a:lnTo>
                    <a:pt x="505" y="580"/>
                  </a:lnTo>
                  <a:lnTo>
                    <a:pt x="543" y="542"/>
                  </a:lnTo>
                  <a:lnTo>
                    <a:pt x="580" y="505"/>
                  </a:lnTo>
                  <a:lnTo>
                    <a:pt x="617" y="449"/>
                  </a:lnTo>
                  <a:lnTo>
                    <a:pt x="636" y="393"/>
                  </a:lnTo>
                  <a:lnTo>
                    <a:pt x="636" y="318"/>
                  </a:lnTo>
                  <a:lnTo>
                    <a:pt x="636" y="262"/>
                  </a:lnTo>
                  <a:lnTo>
                    <a:pt x="617" y="187"/>
                  </a:lnTo>
                  <a:lnTo>
                    <a:pt x="580" y="150"/>
                  </a:lnTo>
                  <a:lnTo>
                    <a:pt x="543" y="94"/>
                  </a:lnTo>
                  <a:lnTo>
                    <a:pt x="505" y="56"/>
                  </a:lnTo>
                  <a:lnTo>
                    <a:pt x="449" y="19"/>
                  </a:lnTo>
                  <a:lnTo>
                    <a:pt x="39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16"/>
            <p:cNvSpPr/>
            <p:nvPr/>
          </p:nvSpPr>
          <p:spPr>
            <a:xfrm>
              <a:off x="5589725" y="3109175"/>
              <a:ext cx="16375" cy="16375"/>
            </a:xfrm>
            <a:custGeom>
              <a:rect b="b" l="l" r="r" t="t"/>
              <a:pathLst>
                <a:path extrusionOk="0" h="655" w="655">
                  <a:moveTo>
                    <a:pt x="318" y="0"/>
                  </a:moveTo>
                  <a:lnTo>
                    <a:pt x="262" y="19"/>
                  </a:lnTo>
                  <a:lnTo>
                    <a:pt x="206" y="38"/>
                  </a:lnTo>
                  <a:lnTo>
                    <a:pt x="150" y="56"/>
                  </a:lnTo>
                  <a:lnTo>
                    <a:pt x="94" y="94"/>
                  </a:lnTo>
                  <a:lnTo>
                    <a:pt x="57" y="150"/>
                  </a:lnTo>
                  <a:lnTo>
                    <a:pt x="38" y="206"/>
                  </a:lnTo>
                  <a:lnTo>
                    <a:pt x="19" y="262"/>
                  </a:lnTo>
                  <a:lnTo>
                    <a:pt x="1" y="318"/>
                  </a:lnTo>
                  <a:lnTo>
                    <a:pt x="19" y="393"/>
                  </a:lnTo>
                  <a:lnTo>
                    <a:pt x="38" y="449"/>
                  </a:lnTo>
                  <a:lnTo>
                    <a:pt x="57" y="505"/>
                  </a:lnTo>
                  <a:lnTo>
                    <a:pt x="94" y="561"/>
                  </a:lnTo>
                  <a:lnTo>
                    <a:pt x="150" y="598"/>
                  </a:lnTo>
                  <a:lnTo>
                    <a:pt x="206" y="617"/>
                  </a:lnTo>
                  <a:lnTo>
                    <a:pt x="262" y="636"/>
                  </a:lnTo>
                  <a:lnTo>
                    <a:pt x="318" y="654"/>
                  </a:lnTo>
                  <a:lnTo>
                    <a:pt x="393" y="636"/>
                  </a:lnTo>
                  <a:lnTo>
                    <a:pt x="449" y="617"/>
                  </a:lnTo>
                  <a:lnTo>
                    <a:pt x="505" y="598"/>
                  </a:lnTo>
                  <a:lnTo>
                    <a:pt x="561" y="561"/>
                  </a:lnTo>
                  <a:lnTo>
                    <a:pt x="599" y="505"/>
                  </a:lnTo>
                  <a:lnTo>
                    <a:pt x="617" y="449"/>
                  </a:lnTo>
                  <a:lnTo>
                    <a:pt x="636" y="393"/>
                  </a:lnTo>
                  <a:lnTo>
                    <a:pt x="655" y="318"/>
                  </a:lnTo>
                  <a:lnTo>
                    <a:pt x="636" y="262"/>
                  </a:lnTo>
                  <a:lnTo>
                    <a:pt x="617" y="206"/>
                  </a:lnTo>
                  <a:lnTo>
                    <a:pt x="599" y="150"/>
                  </a:lnTo>
                  <a:lnTo>
                    <a:pt x="561" y="94"/>
                  </a:lnTo>
                  <a:lnTo>
                    <a:pt x="505" y="56"/>
                  </a:lnTo>
                  <a:lnTo>
                    <a:pt x="449" y="38"/>
                  </a:lnTo>
                  <a:lnTo>
                    <a:pt x="393" y="19"/>
                  </a:lnTo>
                  <a:lnTo>
                    <a:pt x="31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16"/>
            <p:cNvSpPr/>
            <p:nvPr/>
          </p:nvSpPr>
          <p:spPr>
            <a:xfrm>
              <a:off x="5657025" y="3109175"/>
              <a:ext cx="16375" cy="16375"/>
            </a:xfrm>
            <a:custGeom>
              <a:rect b="b" l="l" r="r" t="t"/>
              <a:pathLst>
                <a:path extrusionOk="0" h="655" w="655">
                  <a:moveTo>
                    <a:pt x="337" y="0"/>
                  </a:moveTo>
                  <a:lnTo>
                    <a:pt x="262" y="19"/>
                  </a:lnTo>
                  <a:lnTo>
                    <a:pt x="206" y="38"/>
                  </a:lnTo>
                  <a:lnTo>
                    <a:pt x="150" y="56"/>
                  </a:lnTo>
                  <a:lnTo>
                    <a:pt x="94" y="94"/>
                  </a:lnTo>
                  <a:lnTo>
                    <a:pt x="57" y="150"/>
                  </a:lnTo>
                  <a:lnTo>
                    <a:pt x="38" y="206"/>
                  </a:lnTo>
                  <a:lnTo>
                    <a:pt x="19" y="262"/>
                  </a:lnTo>
                  <a:lnTo>
                    <a:pt x="1" y="318"/>
                  </a:lnTo>
                  <a:lnTo>
                    <a:pt x="19" y="393"/>
                  </a:lnTo>
                  <a:lnTo>
                    <a:pt x="38" y="449"/>
                  </a:lnTo>
                  <a:lnTo>
                    <a:pt x="57" y="505"/>
                  </a:lnTo>
                  <a:lnTo>
                    <a:pt x="94" y="561"/>
                  </a:lnTo>
                  <a:lnTo>
                    <a:pt x="150" y="598"/>
                  </a:lnTo>
                  <a:lnTo>
                    <a:pt x="206" y="617"/>
                  </a:lnTo>
                  <a:lnTo>
                    <a:pt x="262" y="636"/>
                  </a:lnTo>
                  <a:lnTo>
                    <a:pt x="337" y="654"/>
                  </a:lnTo>
                  <a:lnTo>
                    <a:pt x="393" y="636"/>
                  </a:lnTo>
                  <a:lnTo>
                    <a:pt x="449" y="617"/>
                  </a:lnTo>
                  <a:lnTo>
                    <a:pt x="505" y="598"/>
                  </a:lnTo>
                  <a:lnTo>
                    <a:pt x="561" y="561"/>
                  </a:lnTo>
                  <a:lnTo>
                    <a:pt x="599" y="505"/>
                  </a:lnTo>
                  <a:lnTo>
                    <a:pt x="617" y="449"/>
                  </a:lnTo>
                  <a:lnTo>
                    <a:pt x="636" y="393"/>
                  </a:lnTo>
                  <a:lnTo>
                    <a:pt x="655" y="318"/>
                  </a:lnTo>
                  <a:lnTo>
                    <a:pt x="636" y="262"/>
                  </a:lnTo>
                  <a:lnTo>
                    <a:pt x="617" y="206"/>
                  </a:lnTo>
                  <a:lnTo>
                    <a:pt x="599" y="150"/>
                  </a:lnTo>
                  <a:lnTo>
                    <a:pt x="561" y="94"/>
                  </a:lnTo>
                  <a:lnTo>
                    <a:pt x="505" y="56"/>
                  </a:lnTo>
                  <a:lnTo>
                    <a:pt x="449" y="38"/>
                  </a:lnTo>
                  <a:lnTo>
                    <a:pt x="393" y="19"/>
                  </a:lnTo>
                  <a:lnTo>
                    <a:pt x="337"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16"/>
            <p:cNvSpPr/>
            <p:nvPr/>
          </p:nvSpPr>
          <p:spPr>
            <a:xfrm>
              <a:off x="5724800" y="3109175"/>
              <a:ext cx="15900" cy="16375"/>
            </a:xfrm>
            <a:custGeom>
              <a:rect b="b" l="l" r="r" t="t"/>
              <a:pathLst>
                <a:path extrusionOk="0" h="655" w="636">
                  <a:moveTo>
                    <a:pt x="318" y="0"/>
                  </a:moveTo>
                  <a:lnTo>
                    <a:pt x="243" y="19"/>
                  </a:lnTo>
                  <a:lnTo>
                    <a:pt x="187" y="38"/>
                  </a:lnTo>
                  <a:lnTo>
                    <a:pt x="131" y="56"/>
                  </a:lnTo>
                  <a:lnTo>
                    <a:pt x="94" y="94"/>
                  </a:lnTo>
                  <a:lnTo>
                    <a:pt x="56" y="150"/>
                  </a:lnTo>
                  <a:lnTo>
                    <a:pt x="19" y="206"/>
                  </a:lnTo>
                  <a:lnTo>
                    <a:pt x="0" y="262"/>
                  </a:lnTo>
                  <a:lnTo>
                    <a:pt x="0" y="318"/>
                  </a:lnTo>
                  <a:lnTo>
                    <a:pt x="0" y="393"/>
                  </a:lnTo>
                  <a:lnTo>
                    <a:pt x="19" y="449"/>
                  </a:lnTo>
                  <a:lnTo>
                    <a:pt x="56" y="505"/>
                  </a:lnTo>
                  <a:lnTo>
                    <a:pt x="94" y="561"/>
                  </a:lnTo>
                  <a:lnTo>
                    <a:pt x="131" y="598"/>
                  </a:lnTo>
                  <a:lnTo>
                    <a:pt x="187" y="617"/>
                  </a:lnTo>
                  <a:lnTo>
                    <a:pt x="243" y="636"/>
                  </a:lnTo>
                  <a:lnTo>
                    <a:pt x="318" y="654"/>
                  </a:lnTo>
                  <a:lnTo>
                    <a:pt x="374" y="636"/>
                  </a:lnTo>
                  <a:lnTo>
                    <a:pt x="430" y="617"/>
                  </a:lnTo>
                  <a:lnTo>
                    <a:pt x="486" y="598"/>
                  </a:lnTo>
                  <a:lnTo>
                    <a:pt x="542" y="561"/>
                  </a:lnTo>
                  <a:lnTo>
                    <a:pt x="580" y="505"/>
                  </a:lnTo>
                  <a:lnTo>
                    <a:pt x="617" y="449"/>
                  </a:lnTo>
                  <a:lnTo>
                    <a:pt x="636" y="393"/>
                  </a:lnTo>
                  <a:lnTo>
                    <a:pt x="636" y="318"/>
                  </a:lnTo>
                  <a:lnTo>
                    <a:pt x="636" y="262"/>
                  </a:lnTo>
                  <a:lnTo>
                    <a:pt x="617" y="206"/>
                  </a:lnTo>
                  <a:lnTo>
                    <a:pt x="580" y="150"/>
                  </a:lnTo>
                  <a:lnTo>
                    <a:pt x="542" y="94"/>
                  </a:lnTo>
                  <a:lnTo>
                    <a:pt x="486" y="56"/>
                  </a:lnTo>
                  <a:lnTo>
                    <a:pt x="430" y="38"/>
                  </a:lnTo>
                  <a:lnTo>
                    <a:pt x="374" y="19"/>
                  </a:lnTo>
                  <a:lnTo>
                    <a:pt x="31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16"/>
            <p:cNvSpPr/>
            <p:nvPr/>
          </p:nvSpPr>
          <p:spPr>
            <a:xfrm>
              <a:off x="5792100" y="3109175"/>
              <a:ext cx="15900" cy="16375"/>
            </a:xfrm>
            <a:custGeom>
              <a:rect b="b" l="l" r="r" t="t"/>
              <a:pathLst>
                <a:path extrusionOk="0" h="655" w="636">
                  <a:moveTo>
                    <a:pt x="318" y="0"/>
                  </a:moveTo>
                  <a:lnTo>
                    <a:pt x="243" y="19"/>
                  </a:lnTo>
                  <a:lnTo>
                    <a:pt x="187" y="38"/>
                  </a:lnTo>
                  <a:lnTo>
                    <a:pt x="131" y="56"/>
                  </a:lnTo>
                  <a:lnTo>
                    <a:pt x="94" y="94"/>
                  </a:lnTo>
                  <a:lnTo>
                    <a:pt x="56" y="150"/>
                  </a:lnTo>
                  <a:lnTo>
                    <a:pt x="19" y="206"/>
                  </a:lnTo>
                  <a:lnTo>
                    <a:pt x="0" y="262"/>
                  </a:lnTo>
                  <a:lnTo>
                    <a:pt x="0" y="318"/>
                  </a:lnTo>
                  <a:lnTo>
                    <a:pt x="0" y="393"/>
                  </a:lnTo>
                  <a:lnTo>
                    <a:pt x="19" y="449"/>
                  </a:lnTo>
                  <a:lnTo>
                    <a:pt x="56" y="505"/>
                  </a:lnTo>
                  <a:lnTo>
                    <a:pt x="94" y="561"/>
                  </a:lnTo>
                  <a:lnTo>
                    <a:pt x="131" y="598"/>
                  </a:lnTo>
                  <a:lnTo>
                    <a:pt x="187" y="617"/>
                  </a:lnTo>
                  <a:lnTo>
                    <a:pt x="243" y="636"/>
                  </a:lnTo>
                  <a:lnTo>
                    <a:pt x="318" y="654"/>
                  </a:lnTo>
                  <a:lnTo>
                    <a:pt x="374" y="636"/>
                  </a:lnTo>
                  <a:lnTo>
                    <a:pt x="449" y="617"/>
                  </a:lnTo>
                  <a:lnTo>
                    <a:pt x="486" y="598"/>
                  </a:lnTo>
                  <a:lnTo>
                    <a:pt x="542" y="561"/>
                  </a:lnTo>
                  <a:lnTo>
                    <a:pt x="580" y="505"/>
                  </a:lnTo>
                  <a:lnTo>
                    <a:pt x="617" y="449"/>
                  </a:lnTo>
                  <a:lnTo>
                    <a:pt x="636" y="393"/>
                  </a:lnTo>
                  <a:lnTo>
                    <a:pt x="636" y="318"/>
                  </a:lnTo>
                  <a:lnTo>
                    <a:pt x="636" y="262"/>
                  </a:lnTo>
                  <a:lnTo>
                    <a:pt x="617" y="206"/>
                  </a:lnTo>
                  <a:lnTo>
                    <a:pt x="580" y="150"/>
                  </a:lnTo>
                  <a:lnTo>
                    <a:pt x="542" y="94"/>
                  </a:lnTo>
                  <a:lnTo>
                    <a:pt x="486" y="56"/>
                  </a:lnTo>
                  <a:lnTo>
                    <a:pt x="449" y="38"/>
                  </a:lnTo>
                  <a:lnTo>
                    <a:pt x="374" y="19"/>
                  </a:lnTo>
                  <a:lnTo>
                    <a:pt x="31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16"/>
            <p:cNvSpPr/>
            <p:nvPr/>
          </p:nvSpPr>
          <p:spPr>
            <a:xfrm>
              <a:off x="5859400" y="3109175"/>
              <a:ext cx="15900" cy="16375"/>
            </a:xfrm>
            <a:custGeom>
              <a:rect b="b" l="l" r="r" t="t"/>
              <a:pathLst>
                <a:path extrusionOk="0" h="655" w="636">
                  <a:moveTo>
                    <a:pt x="318" y="0"/>
                  </a:moveTo>
                  <a:lnTo>
                    <a:pt x="262" y="19"/>
                  </a:lnTo>
                  <a:lnTo>
                    <a:pt x="187" y="38"/>
                  </a:lnTo>
                  <a:lnTo>
                    <a:pt x="131" y="56"/>
                  </a:lnTo>
                  <a:lnTo>
                    <a:pt x="94" y="94"/>
                  </a:lnTo>
                  <a:lnTo>
                    <a:pt x="56" y="150"/>
                  </a:lnTo>
                  <a:lnTo>
                    <a:pt x="19" y="206"/>
                  </a:lnTo>
                  <a:lnTo>
                    <a:pt x="0" y="262"/>
                  </a:lnTo>
                  <a:lnTo>
                    <a:pt x="0" y="318"/>
                  </a:lnTo>
                  <a:lnTo>
                    <a:pt x="0" y="393"/>
                  </a:lnTo>
                  <a:lnTo>
                    <a:pt x="19" y="449"/>
                  </a:lnTo>
                  <a:lnTo>
                    <a:pt x="56" y="505"/>
                  </a:lnTo>
                  <a:lnTo>
                    <a:pt x="94" y="561"/>
                  </a:lnTo>
                  <a:lnTo>
                    <a:pt x="131" y="598"/>
                  </a:lnTo>
                  <a:lnTo>
                    <a:pt x="187" y="617"/>
                  </a:lnTo>
                  <a:lnTo>
                    <a:pt x="262" y="636"/>
                  </a:lnTo>
                  <a:lnTo>
                    <a:pt x="318" y="654"/>
                  </a:lnTo>
                  <a:lnTo>
                    <a:pt x="374" y="636"/>
                  </a:lnTo>
                  <a:lnTo>
                    <a:pt x="449" y="617"/>
                  </a:lnTo>
                  <a:lnTo>
                    <a:pt x="505" y="598"/>
                  </a:lnTo>
                  <a:lnTo>
                    <a:pt x="543" y="561"/>
                  </a:lnTo>
                  <a:lnTo>
                    <a:pt x="580" y="505"/>
                  </a:lnTo>
                  <a:lnTo>
                    <a:pt x="617" y="449"/>
                  </a:lnTo>
                  <a:lnTo>
                    <a:pt x="636" y="393"/>
                  </a:lnTo>
                  <a:lnTo>
                    <a:pt x="636" y="318"/>
                  </a:lnTo>
                  <a:lnTo>
                    <a:pt x="636" y="262"/>
                  </a:lnTo>
                  <a:lnTo>
                    <a:pt x="617" y="206"/>
                  </a:lnTo>
                  <a:lnTo>
                    <a:pt x="580" y="150"/>
                  </a:lnTo>
                  <a:lnTo>
                    <a:pt x="543" y="94"/>
                  </a:lnTo>
                  <a:lnTo>
                    <a:pt x="505" y="56"/>
                  </a:lnTo>
                  <a:lnTo>
                    <a:pt x="449" y="38"/>
                  </a:lnTo>
                  <a:lnTo>
                    <a:pt x="374" y="19"/>
                  </a:lnTo>
                  <a:lnTo>
                    <a:pt x="31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16"/>
            <p:cNvSpPr/>
            <p:nvPr/>
          </p:nvSpPr>
          <p:spPr>
            <a:xfrm>
              <a:off x="5926700" y="3109175"/>
              <a:ext cx="15925" cy="16375"/>
            </a:xfrm>
            <a:custGeom>
              <a:rect b="b" l="l" r="r" t="t"/>
              <a:pathLst>
                <a:path extrusionOk="0" h="655" w="637">
                  <a:moveTo>
                    <a:pt x="318" y="0"/>
                  </a:moveTo>
                  <a:lnTo>
                    <a:pt x="262" y="19"/>
                  </a:lnTo>
                  <a:lnTo>
                    <a:pt x="187" y="38"/>
                  </a:lnTo>
                  <a:lnTo>
                    <a:pt x="150" y="56"/>
                  </a:lnTo>
                  <a:lnTo>
                    <a:pt x="94" y="94"/>
                  </a:lnTo>
                  <a:lnTo>
                    <a:pt x="56" y="150"/>
                  </a:lnTo>
                  <a:lnTo>
                    <a:pt x="19" y="206"/>
                  </a:lnTo>
                  <a:lnTo>
                    <a:pt x="0" y="262"/>
                  </a:lnTo>
                  <a:lnTo>
                    <a:pt x="0" y="318"/>
                  </a:lnTo>
                  <a:lnTo>
                    <a:pt x="0" y="393"/>
                  </a:lnTo>
                  <a:lnTo>
                    <a:pt x="19" y="449"/>
                  </a:lnTo>
                  <a:lnTo>
                    <a:pt x="56" y="505"/>
                  </a:lnTo>
                  <a:lnTo>
                    <a:pt x="94" y="561"/>
                  </a:lnTo>
                  <a:lnTo>
                    <a:pt x="150" y="598"/>
                  </a:lnTo>
                  <a:lnTo>
                    <a:pt x="187" y="617"/>
                  </a:lnTo>
                  <a:lnTo>
                    <a:pt x="262" y="636"/>
                  </a:lnTo>
                  <a:lnTo>
                    <a:pt x="318" y="654"/>
                  </a:lnTo>
                  <a:lnTo>
                    <a:pt x="393" y="636"/>
                  </a:lnTo>
                  <a:lnTo>
                    <a:pt x="449" y="617"/>
                  </a:lnTo>
                  <a:lnTo>
                    <a:pt x="505" y="598"/>
                  </a:lnTo>
                  <a:lnTo>
                    <a:pt x="543" y="561"/>
                  </a:lnTo>
                  <a:lnTo>
                    <a:pt x="580" y="505"/>
                  </a:lnTo>
                  <a:lnTo>
                    <a:pt x="617" y="449"/>
                  </a:lnTo>
                  <a:lnTo>
                    <a:pt x="636" y="393"/>
                  </a:lnTo>
                  <a:lnTo>
                    <a:pt x="636" y="318"/>
                  </a:lnTo>
                  <a:lnTo>
                    <a:pt x="636" y="262"/>
                  </a:lnTo>
                  <a:lnTo>
                    <a:pt x="617" y="206"/>
                  </a:lnTo>
                  <a:lnTo>
                    <a:pt x="580" y="150"/>
                  </a:lnTo>
                  <a:lnTo>
                    <a:pt x="543" y="94"/>
                  </a:lnTo>
                  <a:lnTo>
                    <a:pt x="505" y="56"/>
                  </a:lnTo>
                  <a:lnTo>
                    <a:pt x="449" y="38"/>
                  </a:lnTo>
                  <a:lnTo>
                    <a:pt x="393" y="19"/>
                  </a:lnTo>
                  <a:lnTo>
                    <a:pt x="31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8" name="Shape 148"/>
        <p:cNvGrpSpPr/>
        <p:nvPr/>
      </p:nvGrpSpPr>
      <p:grpSpPr>
        <a:xfrm>
          <a:off x="0" y="0"/>
          <a:ext cx="0" cy="0"/>
          <a:chOff x="0" y="0"/>
          <a:chExt cx="0" cy="0"/>
        </a:xfrm>
      </p:grpSpPr>
      <p:sp>
        <p:nvSpPr>
          <p:cNvPr id="149" name="Google Shape;149;p17"/>
          <p:cNvSpPr txBox="1"/>
          <p:nvPr>
            <p:ph type="title"/>
          </p:nvPr>
        </p:nvSpPr>
        <p:spPr>
          <a:xfrm>
            <a:off x="1303800" y="1850929"/>
            <a:ext cx="6536400" cy="1277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45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50" name="Google Shape;150;p17"/>
          <p:cNvSpPr txBox="1"/>
          <p:nvPr>
            <p:ph idx="2" type="title"/>
          </p:nvPr>
        </p:nvSpPr>
        <p:spPr>
          <a:xfrm>
            <a:off x="4114800" y="719746"/>
            <a:ext cx="914400" cy="914400"/>
          </a:xfrm>
          <a:prstGeom prst="rect">
            <a:avLst/>
          </a:prstGeom>
          <a:solidFill>
            <a:schemeClr val="dk1"/>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6000"/>
              <a:buNone/>
              <a:defRPr>
                <a:solidFill>
                  <a:schemeClr val="dk2"/>
                </a:solidFill>
              </a:defRPr>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151" name="Google Shape;151;p17"/>
          <p:cNvSpPr txBox="1"/>
          <p:nvPr>
            <p:ph idx="1" type="subTitle"/>
          </p:nvPr>
        </p:nvSpPr>
        <p:spPr>
          <a:xfrm>
            <a:off x="2335050" y="3241150"/>
            <a:ext cx="4473900" cy="420600"/>
          </a:xfrm>
          <a:prstGeom prst="rect">
            <a:avLst/>
          </a:prstGeom>
          <a:solidFill>
            <a:schemeClr val="dk1"/>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600">
                <a:solidFill>
                  <a:schemeClr val="dk2"/>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52" name="Google Shape;152;p17"/>
          <p:cNvSpPr/>
          <p:nvPr/>
        </p:nvSpPr>
        <p:spPr>
          <a:xfrm flipH="1">
            <a:off x="11" y="4285475"/>
            <a:ext cx="9144000" cy="8580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grpSp>
        <p:nvGrpSpPr>
          <p:cNvPr id="153" name="Google Shape;153;p17"/>
          <p:cNvGrpSpPr/>
          <p:nvPr/>
        </p:nvGrpSpPr>
        <p:grpSpPr>
          <a:xfrm flipH="1">
            <a:off x="8608847" y="26"/>
            <a:ext cx="535010" cy="535010"/>
            <a:chOff x="5807050" y="884950"/>
            <a:chExt cx="343550" cy="343550"/>
          </a:xfrm>
        </p:grpSpPr>
        <p:sp>
          <p:nvSpPr>
            <p:cNvPr id="154" name="Google Shape;154;p17"/>
            <p:cNvSpPr/>
            <p:nvPr/>
          </p:nvSpPr>
          <p:spPr>
            <a:xfrm>
              <a:off x="5807050" y="884950"/>
              <a:ext cx="29925" cy="29950"/>
            </a:xfrm>
            <a:custGeom>
              <a:rect b="b" l="l" r="r" t="t"/>
              <a:pathLst>
                <a:path extrusionOk="0" fill="none" h="1198" w="1197">
                  <a:moveTo>
                    <a:pt x="1" y="1197"/>
                  </a:moveTo>
                  <a:lnTo>
                    <a:pt x="1197" y="1"/>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17"/>
            <p:cNvSpPr/>
            <p:nvPr/>
          </p:nvSpPr>
          <p:spPr>
            <a:xfrm>
              <a:off x="5807050" y="884950"/>
              <a:ext cx="108925" cy="108925"/>
            </a:xfrm>
            <a:custGeom>
              <a:rect b="b" l="l" r="r" t="t"/>
              <a:pathLst>
                <a:path extrusionOk="0" fill="none" h="4357" w="4357">
                  <a:moveTo>
                    <a:pt x="4356" y="1"/>
                  </a:moveTo>
                  <a:lnTo>
                    <a:pt x="1" y="4356"/>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17"/>
            <p:cNvSpPr/>
            <p:nvPr/>
          </p:nvSpPr>
          <p:spPr>
            <a:xfrm>
              <a:off x="5807050" y="884950"/>
              <a:ext cx="187900" cy="187900"/>
            </a:xfrm>
            <a:custGeom>
              <a:rect b="b" l="l" r="r" t="t"/>
              <a:pathLst>
                <a:path extrusionOk="0" fill="none" h="7516" w="7516">
                  <a:moveTo>
                    <a:pt x="7516" y="1"/>
                  </a:moveTo>
                  <a:lnTo>
                    <a:pt x="1" y="7516"/>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17"/>
            <p:cNvSpPr/>
            <p:nvPr/>
          </p:nvSpPr>
          <p:spPr>
            <a:xfrm>
              <a:off x="5807050" y="884950"/>
              <a:ext cx="266900" cy="266900"/>
            </a:xfrm>
            <a:custGeom>
              <a:rect b="b" l="l" r="r" t="t"/>
              <a:pathLst>
                <a:path extrusionOk="0" fill="none" h="10676" w="10676">
                  <a:moveTo>
                    <a:pt x="10675" y="1"/>
                  </a:moveTo>
                  <a:lnTo>
                    <a:pt x="1" y="10675"/>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17"/>
            <p:cNvSpPr/>
            <p:nvPr/>
          </p:nvSpPr>
          <p:spPr>
            <a:xfrm>
              <a:off x="5809850" y="887750"/>
              <a:ext cx="340750" cy="340750"/>
            </a:xfrm>
            <a:custGeom>
              <a:rect b="b" l="l" r="r" t="t"/>
              <a:pathLst>
                <a:path extrusionOk="0" fill="none" h="13630" w="13630">
                  <a:moveTo>
                    <a:pt x="13629" y="1"/>
                  </a:moveTo>
                  <a:lnTo>
                    <a:pt x="1" y="13629"/>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17"/>
            <p:cNvSpPr/>
            <p:nvPr/>
          </p:nvSpPr>
          <p:spPr>
            <a:xfrm>
              <a:off x="5888850" y="966750"/>
              <a:ext cx="261750" cy="261750"/>
            </a:xfrm>
            <a:custGeom>
              <a:rect b="b" l="l" r="r" t="t"/>
              <a:pathLst>
                <a:path extrusionOk="0" fill="none" h="10470" w="10470">
                  <a:moveTo>
                    <a:pt x="10469" y="0"/>
                  </a:moveTo>
                  <a:lnTo>
                    <a:pt x="0" y="10469"/>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17"/>
            <p:cNvSpPr/>
            <p:nvPr/>
          </p:nvSpPr>
          <p:spPr>
            <a:xfrm>
              <a:off x="5967825" y="1045725"/>
              <a:ext cx="182775" cy="182775"/>
            </a:xfrm>
            <a:custGeom>
              <a:rect b="b" l="l" r="r" t="t"/>
              <a:pathLst>
                <a:path extrusionOk="0" fill="none" h="7311" w="7311">
                  <a:moveTo>
                    <a:pt x="7310" y="1"/>
                  </a:moveTo>
                  <a:lnTo>
                    <a:pt x="1" y="7310"/>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17"/>
            <p:cNvSpPr/>
            <p:nvPr/>
          </p:nvSpPr>
          <p:spPr>
            <a:xfrm>
              <a:off x="6046800" y="1124725"/>
              <a:ext cx="103800" cy="103775"/>
            </a:xfrm>
            <a:custGeom>
              <a:rect b="b" l="l" r="r" t="t"/>
              <a:pathLst>
                <a:path extrusionOk="0" fill="none" h="4151" w="4152">
                  <a:moveTo>
                    <a:pt x="4151" y="0"/>
                  </a:moveTo>
                  <a:lnTo>
                    <a:pt x="1" y="4150"/>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17"/>
            <p:cNvSpPr/>
            <p:nvPr/>
          </p:nvSpPr>
          <p:spPr>
            <a:xfrm>
              <a:off x="6126275" y="1204175"/>
              <a:ext cx="24325" cy="24325"/>
            </a:xfrm>
            <a:custGeom>
              <a:rect b="b" l="l" r="r" t="t"/>
              <a:pathLst>
                <a:path extrusionOk="0" fill="none" h="973" w="973">
                  <a:moveTo>
                    <a:pt x="972" y="0"/>
                  </a:moveTo>
                  <a:lnTo>
                    <a:pt x="0" y="972"/>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3" name="Google Shape;163;p17"/>
          <p:cNvGrpSpPr/>
          <p:nvPr/>
        </p:nvGrpSpPr>
        <p:grpSpPr>
          <a:xfrm flipH="1">
            <a:off x="0" y="-5"/>
            <a:ext cx="1395033" cy="605506"/>
            <a:chOff x="3468800" y="239525"/>
            <a:chExt cx="843175" cy="365975"/>
          </a:xfrm>
        </p:grpSpPr>
        <p:sp>
          <p:nvSpPr>
            <p:cNvPr id="164" name="Google Shape;164;p17"/>
            <p:cNvSpPr/>
            <p:nvPr/>
          </p:nvSpPr>
          <p:spPr>
            <a:xfrm>
              <a:off x="3468800" y="576950"/>
              <a:ext cx="28550" cy="28550"/>
            </a:xfrm>
            <a:custGeom>
              <a:rect b="b" l="l" r="r" t="t"/>
              <a:pathLst>
                <a:path extrusionOk="0" fill="none" h="1142" w="1142">
                  <a:moveTo>
                    <a:pt x="1141" y="1141"/>
                  </a:moveTo>
                  <a:lnTo>
                    <a:pt x="1" y="1"/>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17"/>
            <p:cNvSpPr/>
            <p:nvPr/>
          </p:nvSpPr>
          <p:spPr>
            <a:xfrm>
              <a:off x="3468800" y="510125"/>
              <a:ext cx="95850" cy="95375"/>
            </a:xfrm>
            <a:custGeom>
              <a:rect b="b" l="l" r="r" t="t"/>
              <a:pathLst>
                <a:path extrusionOk="0" fill="none" h="3815" w="3834">
                  <a:moveTo>
                    <a:pt x="1" y="0"/>
                  </a:moveTo>
                  <a:lnTo>
                    <a:pt x="3833" y="3814"/>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17"/>
            <p:cNvSpPr/>
            <p:nvPr/>
          </p:nvSpPr>
          <p:spPr>
            <a:xfrm>
              <a:off x="3468800" y="442825"/>
              <a:ext cx="162675" cy="162675"/>
            </a:xfrm>
            <a:custGeom>
              <a:rect b="b" l="l" r="r" t="t"/>
              <a:pathLst>
                <a:path extrusionOk="0" fill="none" h="6507" w="6507">
                  <a:moveTo>
                    <a:pt x="1" y="0"/>
                  </a:moveTo>
                  <a:lnTo>
                    <a:pt x="6507" y="6506"/>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17"/>
            <p:cNvSpPr/>
            <p:nvPr/>
          </p:nvSpPr>
          <p:spPr>
            <a:xfrm>
              <a:off x="3468800" y="375975"/>
              <a:ext cx="229975" cy="229525"/>
            </a:xfrm>
            <a:custGeom>
              <a:rect b="b" l="l" r="r" t="t"/>
              <a:pathLst>
                <a:path extrusionOk="0" fill="none" h="9181" w="9199">
                  <a:moveTo>
                    <a:pt x="1" y="1"/>
                  </a:moveTo>
                  <a:lnTo>
                    <a:pt x="9199" y="9180"/>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17"/>
            <p:cNvSpPr/>
            <p:nvPr/>
          </p:nvSpPr>
          <p:spPr>
            <a:xfrm>
              <a:off x="3468800" y="308675"/>
              <a:ext cx="297275" cy="296825"/>
            </a:xfrm>
            <a:custGeom>
              <a:rect b="b" l="l" r="r" t="t"/>
              <a:pathLst>
                <a:path extrusionOk="0" fill="none" h="11873" w="11891">
                  <a:moveTo>
                    <a:pt x="1" y="1"/>
                  </a:moveTo>
                  <a:lnTo>
                    <a:pt x="11891" y="11872"/>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17"/>
            <p:cNvSpPr/>
            <p:nvPr/>
          </p:nvSpPr>
          <p:spPr>
            <a:xfrm>
              <a:off x="3468800" y="241375"/>
              <a:ext cx="364125" cy="364125"/>
            </a:xfrm>
            <a:custGeom>
              <a:rect b="b" l="l" r="r" t="t"/>
              <a:pathLst>
                <a:path extrusionOk="0" fill="none" h="14565" w="14565">
                  <a:moveTo>
                    <a:pt x="1" y="1"/>
                  </a:moveTo>
                  <a:lnTo>
                    <a:pt x="14564" y="14564"/>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17"/>
            <p:cNvSpPr/>
            <p:nvPr/>
          </p:nvSpPr>
          <p:spPr>
            <a:xfrm>
              <a:off x="3534250" y="239525"/>
              <a:ext cx="365975" cy="365975"/>
            </a:xfrm>
            <a:custGeom>
              <a:rect b="b" l="l" r="r" t="t"/>
              <a:pathLst>
                <a:path extrusionOk="0" fill="none" h="14639" w="14639">
                  <a:moveTo>
                    <a:pt x="0" y="0"/>
                  </a:moveTo>
                  <a:lnTo>
                    <a:pt x="14638" y="14638"/>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17"/>
            <p:cNvSpPr/>
            <p:nvPr/>
          </p:nvSpPr>
          <p:spPr>
            <a:xfrm>
              <a:off x="3601075" y="239525"/>
              <a:ext cx="366450" cy="365975"/>
            </a:xfrm>
            <a:custGeom>
              <a:rect b="b" l="l" r="r" t="t"/>
              <a:pathLst>
                <a:path extrusionOk="0" fill="none" h="14639" w="14658">
                  <a:moveTo>
                    <a:pt x="0" y="0"/>
                  </a:moveTo>
                  <a:lnTo>
                    <a:pt x="14657" y="14638"/>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17"/>
            <p:cNvSpPr/>
            <p:nvPr/>
          </p:nvSpPr>
          <p:spPr>
            <a:xfrm>
              <a:off x="3668375" y="239525"/>
              <a:ext cx="365975" cy="365975"/>
            </a:xfrm>
            <a:custGeom>
              <a:rect b="b" l="l" r="r" t="t"/>
              <a:pathLst>
                <a:path extrusionOk="0" fill="none" h="14639" w="14639">
                  <a:moveTo>
                    <a:pt x="1" y="0"/>
                  </a:moveTo>
                  <a:lnTo>
                    <a:pt x="14638" y="14638"/>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17"/>
            <p:cNvSpPr/>
            <p:nvPr/>
          </p:nvSpPr>
          <p:spPr>
            <a:xfrm>
              <a:off x="3735200" y="239525"/>
              <a:ext cx="366450" cy="365975"/>
            </a:xfrm>
            <a:custGeom>
              <a:rect b="b" l="l" r="r" t="t"/>
              <a:pathLst>
                <a:path extrusionOk="0" fill="none" h="14639" w="14658">
                  <a:moveTo>
                    <a:pt x="1" y="0"/>
                  </a:moveTo>
                  <a:lnTo>
                    <a:pt x="14658" y="14638"/>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17"/>
            <p:cNvSpPr/>
            <p:nvPr/>
          </p:nvSpPr>
          <p:spPr>
            <a:xfrm>
              <a:off x="3802500" y="239525"/>
              <a:ext cx="365975" cy="365975"/>
            </a:xfrm>
            <a:custGeom>
              <a:rect b="b" l="l" r="r" t="t"/>
              <a:pathLst>
                <a:path extrusionOk="0" fill="none" h="14639" w="14639">
                  <a:moveTo>
                    <a:pt x="1" y="0"/>
                  </a:moveTo>
                  <a:lnTo>
                    <a:pt x="14639" y="14638"/>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17"/>
            <p:cNvSpPr/>
            <p:nvPr/>
          </p:nvSpPr>
          <p:spPr>
            <a:xfrm>
              <a:off x="3869800" y="239525"/>
              <a:ext cx="365975" cy="365975"/>
            </a:xfrm>
            <a:custGeom>
              <a:rect b="b" l="l" r="r" t="t"/>
              <a:pathLst>
                <a:path extrusionOk="0" fill="none" h="14639" w="14639">
                  <a:moveTo>
                    <a:pt x="1" y="0"/>
                  </a:moveTo>
                  <a:lnTo>
                    <a:pt x="14639" y="14638"/>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17"/>
            <p:cNvSpPr/>
            <p:nvPr/>
          </p:nvSpPr>
          <p:spPr>
            <a:xfrm>
              <a:off x="3936650" y="239525"/>
              <a:ext cx="366425" cy="365975"/>
            </a:xfrm>
            <a:custGeom>
              <a:rect b="b" l="l" r="r" t="t"/>
              <a:pathLst>
                <a:path extrusionOk="0" fill="none" h="14639" w="14657">
                  <a:moveTo>
                    <a:pt x="0" y="0"/>
                  </a:moveTo>
                  <a:lnTo>
                    <a:pt x="14657" y="14638"/>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17"/>
            <p:cNvSpPr/>
            <p:nvPr/>
          </p:nvSpPr>
          <p:spPr>
            <a:xfrm>
              <a:off x="4003950" y="239525"/>
              <a:ext cx="308025" cy="308000"/>
            </a:xfrm>
            <a:custGeom>
              <a:rect b="b" l="l" r="r" t="t"/>
              <a:pathLst>
                <a:path extrusionOk="0" fill="none" h="12320" w="12321">
                  <a:moveTo>
                    <a:pt x="0" y="0"/>
                  </a:moveTo>
                  <a:lnTo>
                    <a:pt x="12320" y="12320"/>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17"/>
            <p:cNvSpPr/>
            <p:nvPr/>
          </p:nvSpPr>
          <p:spPr>
            <a:xfrm>
              <a:off x="4070775" y="239525"/>
              <a:ext cx="241200" cy="240700"/>
            </a:xfrm>
            <a:custGeom>
              <a:rect b="b" l="l" r="r" t="t"/>
              <a:pathLst>
                <a:path extrusionOk="0" fill="none" h="9628" w="9648">
                  <a:moveTo>
                    <a:pt x="1" y="0"/>
                  </a:moveTo>
                  <a:lnTo>
                    <a:pt x="9647" y="9628"/>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17"/>
            <p:cNvSpPr/>
            <p:nvPr/>
          </p:nvSpPr>
          <p:spPr>
            <a:xfrm>
              <a:off x="4138075" y="239525"/>
              <a:ext cx="173900" cy="173875"/>
            </a:xfrm>
            <a:custGeom>
              <a:rect b="b" l="l" r="r" t="t"/>
              <a:pathLst>
                <a:path extrusionOk="0" fill="none" h="6955" w="6956">
                  <a:moveTo>
                    <a:pt x="1" y="0"/>
                  </a:moveTo>
                  <a:lnTo>
                    <a:pt x="6955" y="6955"/>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17"/>
            <p:cNvSpPr/>
            <p:nvPr/>
          </p:nvSpPr>
          <p:spPr>
            <a:xfrm>
              <a:off x="4205375" y="239525"/>
              <a:ext cx="106600" cy="106575"/>
            </a:xfrm>
            <a:custGeom>
              <a:rect b="b" l="l" r="r" t="t"/>
              <a:pathLst>
                <a:path extrusionOk="0" fill="none" h="4263" w="4264">
                  <a:moveTo>
                    <a:pt x="1" y="0"/>
                  </a:moveTo>
                  <a:lnTo>
                    <a:pt x="4263" y="4262"/>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17"/>
            <p:cNvSpPr/>
            <p:nvPr/>
          </p:nvSpPr>
          <p:spPr>
            <a:xfrm>
              <a:off x="4272225" y="239525"/>
              <a:ext cx="39750" cy="39275"/>
            </a:xfrm>
            <a:custGeom>
              <a:rect b="b" l="l" r="r" t="t"/>
              <a:pathLst>
                <a:path extrusionOk="0" fill="none" h="1571" w="1590">
                  <a:moveTo>
                    <a:pt x="0" y="0"/>
                  </a:moveTo>
                  <a:lnTo>
                    <a:pt x="1589" y="1570"/>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2" name="Google Shape;182;p17"/>
          <p:cNvGrpSpPr/>
          <p:nvPr/>
        </p:nvGrpSpPr>
        <p:grpSpPr>
          <a:xfrm flipH="1" rot="5400000">
            <a:off x="8260789" y="3568991"/>
            <a:ext cx="1067170" cy="206374"/>
            <a:chOff x="5589725" y="3057300"/>
            <a:chExt cx="352900" cy="68250"/>
          </a:xfrm>
        </p:grpSpPr>
        <p:sp>
          <p:nvSpPr>
            <p:cNvPr id="183" name="Google Shape;183;p17"/>
            <p:cNvSpPr/>
            <p:nvPr/>
          </p:nvSpPr>
          <p:spPr>
            <a:xfrm>
              <a:off x="5589725" y="3057300"/>
              <a:ext cx="16375" cy="15900"/>
            </a:xfrm>
            <a:custGeom>
              <a:rect b="b" l="l" r="r" t="t"/>
              <a:pathLst>
                <a:path extrusionOk="0" h="636" w="655">
                  <a:moveTo>
                    <a:pt x="262" y="0"/>
                  </a:moveTo>
                  <a:lnTo>
                    <a:pt x="206" y="19"/>
                  </a:lnTo>
                  <a:lnTo>
                    <a:pt x="150" y="56"/>
                  </a:lnTo>
                  <a:lnTo>
                    <a:pt x="94" y="94"/>
                  </a:lnTo>
                  <a:lnTo>
                    <a:pt x="57" y="150"/>
                  </a:lnTo>
                  <a:lnTo>
                    <a:pt x="38" y="187"/>
                  </a:lnTo>
                  <a:lnTo>
                    <a:pt x="19" y="262"/>
                  </a:lnTo>
                  <a:lnTo>
                    <a:pt x="1" y="318"/>
                  </a:lnTo>
                  <a:lnTo>
                    <a:pt x="19" y="393"/>
                  </a:lnTo>
                  <a:lnTo>
                    <a:pt x="38" y="449"/>
                  </a:lnTo>
                  <a:lnTo>
                    <a:pt x="57" y="505"/>
                  </a:lnTo>
                  <a:lnTo>
                    <a:pt x="94" y="542"/>
                  </a:lnTo>
                  <a:lnTo>
                    <a:pt x="150" y="580"/>
                  </a:lnTo>
                  <a:lnTo>
                    <a:pt x="206" y="617"/>
                  </a:lnTo>
                  <a:lnTo>
                    <a:pt x="262" y="636"/>
                  </a:lnTo>
                  <a:lnTo>
                    <a:pt x="393" y="636"/>
                  </a:lnTo>
                  <a:lnTo>
                    <a:pt x="449" y="617"/>
                  </a:lnTo>
                  <a:lnTo>
                    <a:pt x="505" y="580"/>
                  </a:lnTo>
                  <a:lnTo>
                    <a:pt x="561" y="542"/>
                  </a:lnTo>
                  <a:lnTo>
                    <a:pt x="599" y="505"/>
                  </a:lnTo>
                  <a:lnTo>
                    <a:pt x="617" y="449"/>
                  </a:lnTo>
                  <a:lnTo>
                    <a:pt x="636" y="393"/>
                  </a:lnTo>
                  <a:lnTo>
                    <a:pt x="655" y="318"/>
                  </a:lnTo>
                  <a:lnTo>
                    <a:pt x="636" y="262"/>
                  </a:lnTo>
                  <a:lnTo>
                    <a:pt x="617" y="187"/>
                  </a:lnTo>
                  <a:lnTo>
                    <a:pt x="599" y="150"/>
                  </a:lnTo>
                  <a:lnTo>
                    <a:pt x="561" y="94"/>
                  </a:lnTo>
                  <a:lnTo>
                    <a:pt x="505" y="56"/>
                  </a:lnTo>
                  <a:lnTo>
                    <a:pt x="449" y="19"/>
                  </a:lnTo>
                  <a:lnTo>
                    <a:pt x="39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17"/>
            <p:cNvSpPr/>
            <p:nvPr/>
          </p:nvSpPr>
          <p:spPr>
            <a:xfrm>
              <a:off x="5657025" y="3057300"/>
              <a:ext cx="16375" cy="15900"/>
            </a:xfrm>
            <a:custGeom>
              <a:rect b="b" l="l" r="r" t="t"/>
              <a:pathLst>
                <a:path extrusionOk="0" h="636" w="655">
                  <a:moveTo>
                    <a:pt x="262" y="0"/>
                  </a:moveTo>
                  <a:lnTo>
                    <a:pt x="206" y="19"/>
                  </a:lnTo>
                  <a:lnTo>
                    <a:pt x="150" y="56"/>
                  </a:lnTo>
                  <a:lnTo>
                    <a:pt x="94" y="94"/>
                  </a:lnTo>
                  <a:lnTo>
                    <a:pt x="57" y="150"/>
                  </a:lnTo>
                  <a:lnTo>
                    <a:pt x="38" y="187"/>
                  </a:lnTo>
                  <a:lnTo>
                    <a:pt x="19" y="262"/>
                  </a:lnTo>
                  <a:lnTo>
                    <a:pt x="1" y="318"/>
                  </a:lnTo>
                  <a:lnTo>
                    <a:pt x="19" y="393"/>
                  </a:lnTo>
                  <a:lnTo>
                    <a:pt x="38" y="449"/>
                  </a:lnTo>
                  <a:lnTo>
                    <a:pt x="57" y="505"/>
                  </a:lnTo>
                  <a:lnTo>
                    <a:pt x="94" y="542"/>
                  </a:lnTo>
                  <a:lnTo>
                    <a:pt x="150" y="580"/>
                  </a:lnTo>
                  <a:lnTo>
                    <a:pt x="206" y="617"/>
                  </a:lnTo>
                  <a:lnTo>
                    <a:pt x="262" y="636"/>
                  </a:lnTo>
                  <a:lnTo>
                    <a:pt x="393" y="636"/>
                  </a:lnTo>
                  <a:lnTo>
                    <a:pt x="449" y="617"/>
                  </a:lnTo>
                  <a:lnTo>
                    <a:pt x="505" y="580"/>
                  </a:lnTo>
                  <a:lnTo>
                    <a:pt x="561" y="542"/>
                  </a:lnTo>
                  <a:lnTo>
                    <a:pt x="599" y="505"/>
                  </a:lnTo>
                  <a:lnTo>
                    <a:pt x="617" y="449"/>
                  </a:lnTo>
                  <a:lnTo>
                    <a:pt x="636" y="393"/>
                  </a:lnTo>
                  <a:lnTo>
                    <a:pt x="655" y="318"/>
                  </a:lnTo>
                  <a:lnTo>
                    <a:pt x="636" y="262"/>
                  </a:lnTo>
                  <a:lnTo>
                    <a:pt x="617" y="187"/>
                  </a:lnTo>
                  <a:lnTo>
                    <a:pt x="599" y="150"/>
                  </a:lnTo>
                  <a:lnTo>
                    <a:pt x="561" y="94"/>
                  </a:lnTo>
                  <a:lnTo>
                    <a:pt x="505" y="56"/>
                  </a:lnTo>
                  <a:lnTo>
                    <a:pt x="449" y="19"/>
                  </a:lnTo>
                  <a:lnTo>
                    <a:pt x="39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17"/>
            <p:cNvSpPr/>
            <p:nvPr/>
          </p:nvSpPr>
          <p:spPr>
            <a:xfrm>
              <a:off x="5724800" y="3057300"/>
              <a:ext cx="15900" cy="15900"/>
            </a:xfrm>
            <a:custGeom>
              <a:rect b="b" l="l" r="r" t="t"/>
              <a:pathLst>
                <a:path extrusionOk="0" h="636" w="636">
                  <a:moveTo>
                    <a:pt x="243" y="0"/>
                  </a:moveTo>
                  <a:lnTo>
                    <a:pt x="187" y="19"/>
                  </a:lnTo>
                  <a:lnTo>
                    <a:pt x="131" y="56"/>
                  </a:lnTo>
                  <a:lnTo>
                    <a:pt x="94" y="94"/>
                  </a:lnTo>
                  <a:lnTo>
                    <a:pt x="56" y="150"/>
                  </a:lnTo>
                  <a:lnTo>
                    <a:pt x="19" y="187"/>
                  </a:lnTo>
                  <a:lnTo>
                    <a:pt x="0" y="262"/>
                  </a:lnTo>
                  <a:lnTo>
                    <a:pt x="0" y="318"/>
                  </a:lnTo>
                  <a:lnTo>
                    <a:pt x="0" y="393"/>
                  </a:lnTo>
                  <a:lnTo>
                    <a:pt x="19" y="449"/>
                  </a:lnTo>
                  <a:lnTo>
                    <a:pt x="56" y="505"/>
                  </a:lnTo>
                  <a:lnTo>
                    <a:pt x="94" y="542"/>
                  </a:lnTo>
                  <a:lnTo>
                    <a:pt x="131" y="580"/>
                  </a:lnTo>
                  <a:lnTo>
                    <a:pt x="187" y="617"/>
                  </a:lnTo>
                  <a:lnTo>
                    <a:pt x="243" y="636"/>
                  </a:lnTo>
                  <a:lnTo>
                    <a:pt x="374" y="636"/>
                  </a:lnTo>
                  <a:lnTo>
                    <a:pt x="430" y="617"/>
                  </a:lnTo>
                  <a:lnTo>
                    <a:pt x="486" y="580"/>
                  </a:lnTo>
                  <a:lnTo>
                    <a:pt x="542" y="542"/>
                  </a:lnTo>
                  <a:lnTo>
                    <a:pt x="580" y="505"/>
                  </a:lnTo>
                  <a:lnTo>
                    <a:pt x="617" y="449"/>
                  </a:lnTo>
                  <a:lnTo>
                    <a:pt x="636" y="393"/>
                  </a:lnTo>
                  <a:lnTo>
                    <a:pt x="636" y="318"/>
                  </a:lnTo>
                  <a:lnTo>
                    <a:pt x="636" y="262"/>
                  </a:lnTo>
                  <a:lnTo>
                    <a:pt x="617" y="187"/>
                  </a:lnTo>
                  <a:lnTo>
                    <a:pt x="580" y="150"/>
                  </a:lnTo>
                  <a:lnTo>
                    <a:pt x="542" y="94"/>
                  </a:lnTo>
                  <a:lnTo>
                    <a:pt x="486" y="56"/>
                  </a:lnTo>
                  <a:lnTo>
                    <a:pt x="430" y="19"/>
                  </a:lnTo>
                  <a:lnTo>
                    <a:pt x="37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17"/>
            <p:cNvSpPr/>
            <p:nvPr/>
          </p:nvSpPr>
          <p:spPr>
            <a:xfrm>
              <a:off x="5792100" y="3057300"/>
              <a:ext cx="15900" cy="15900"/>
            </a:xfrm>
            <a:custGeom>
              <a:rect b="b" l="l" r="r" t="t"/>
              <a:pathLst>
                <a:path extrusionOk="0" h="636" w="636">
                  <a:moveTo>
                    <a:pt x="243" y="0"/>
                  </a:moveTo>
                  <a:lnTo>
                    <a:pt x="187" y="19"/>
                  </a:lnTo>
                  <a:lnTo>
                    <a:pt x="131" y="56"/>
                  </a:lnTo>
                  <a:lnTo>
                    <a:pt x="94" y="94"/>
                  </a:lnTo>
                  <a:lnTo>
                    <a:pt x="56" y="150"/>
                  </a:lnTo>
                  <a:lnTo>
                    <a:pt x="19" y="187"/>
                  </a:lnTo>
                  <a:lnTo>
                    <a:pt x="0" y="262"/>
                  </a:lnTo>
                  <a:lnTo>
                    <a:pt x="0" y="318"/>
                  </a:lnTo>
                  <a:lnTo>
                    <a:pt x="0" y="393"/>
                  </a:lnTo>
                  <a:lnTo>
                    <a:pt x="19" y="449"/>
                  </a:lnTo>
                  <a:lnTo>
                    <a:pt x="56" y="505"/>
                  </a:lnTo>
                  <a:lnTo>
                    <a:pt x="94" y="542"/>
                  </a:lnTo>
                  <a:lnTo>
                    <a:pt x="131" y="580"/>
                  </a:lnTo>
                  <a:lnTo>
                    <a:pt x="187" y="617"/>
                  </a:lnTo>
                  <a:lnTo>
                    <a:pt x="243" y="636"/>
                  </a:lnTo>
                  <a:lnTo>
                    <a:pt x="374" y="636"/>
                  </a:lnTo>
                  <a:lnTo>
                    <a:pt x="449" y="617"/>
                  </a:lnTo>
                  <a:lnTo>
                    <a:pt x="486" y="580"/>
                  </a:lnTo>
                  <a:lnTo>
                    <a:pt x="542" y="542"/>
                  </a:lnTo>
                  <a:lnTo>
                    <a:pt x="580" y="505"/>
                  </a:lnTo>
                  <a:lnTo>
                    <a:pt x="617" y="449"/>
                  </a:lnTo>
                  <a:lnTo>
                    <a:pt x="636" y="393"/>
                  </a:lnTo>
                  <a:lnTo>
                    <a:pt x="636" y="318"/>
                  </a:lnTo>
                  <a:lnTo>
                    <a:pt x="636" y="262"/>
                  </a:lnTo>
                  <a:lnTo>
                    <a:pt x="617" y="187"/>
                  </a:lnTo>
                  <a:lnTo>
                    <a:pt x="580" y="150"/>
                  </a:lnTo>
                  <a:lnTo>
                    <a:pt x="542" y="94"/>
                  </a:lnTo>
                  <a:lnTo>
                    <a:pt x="486" y="56"/>
                  </a:lnTo>
                  <a:lnTo>
                    <a:pt x="449" y="19"/>
                  </a:lnTo>
                  <a:lnTo>
                    <a:pt x="37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17"/>
            <p:cNvSpPr/>
            <p:nvPr/>
          </p:nvSpPr>
          <p:spPr>
            <a:xfrm>
              <a:off x="5859400" y="3057300"/>
              <a:ext cx="15900" cy="15900"/>
            </a:xfrm>
            <a:custGeom>
              <a:rect b="b" l="l" r="r" t="t"/>
              <a:pathLst>
                <a:path extrusionOk="0" h="636" w="636">
                  <a:moveTo>
                    <a:pt x="262" y="0"/>
                  </a:moveTo>
                  <a:lnTo>
                    <a:pt x="187" y="19"/>
                  </a:lnTo>
                  <a:lnTo>
                    <a:pt x="131" y="56"/>
                  </a:lnTo>
                  <a:lnTo>
                    <a:pt x="94" y="94"/>
                  </a:lnTo>
                  <a:lnTo>
                    <a:pt x="56" y="150"/>
                  </a:lnTo>
                  <a:lnTo>
                    <a:pt x="19" y="187"/>
                  </a:lnTo>
                  <a:lnTo>
                    <a:pt x="0" y="262"/>
                  </a:lnTo>
                  <a:lnTo>
                    <a:pt x="0" y="318"/>
                  </a:lnTo>
                  <a:lnTo>
                    <a:pt x="0" y="393"/>
                  </a:lnTo>
                  <a:lnTo>
                    <a:pt x="19" y="449"/>
                  </a:lnTo>
                  <a:lnTo>
                    <a:pt x="56" y="505"/>
                  </a:lnTo>
                  <a:lnTo>
                    <a:pt x="94" y="542"/>
                  </a:lnTo>
                  <a:lnTo>
                    <a:pt x="131" y="580"/>
                  </a:lnTo>
                  <a:lnTo>
                    <a:pt x="187" y="617"/>
                  </a:lnTo>
                  <a:lnTo>
                    <a:pt x="262" y="636"/>
                  </a:lnTo>
                  <a:lnTo>
                    <a:pt x="374" y="636"/>
                  </a:lnTo>
                  <a:lnTo>
                    <a:pt x="449" y="617"/>
                  </a:lnTo>
                  <a:lnTo>
                    <a:pt x="505" y="580"/>
                  </a:lnTo>
                  <a:lnTo>
                    <a:pt x="543" y="542"/>
                  </a:lnTo>
                  <a:lnTo>
                    <a:pt x="580" y="505"/>
                  </a:lnTo>
                  <a:lnTo>
                    <a:pt x="617" y="449"/>
                  </a:lnTo>
                  <a:lnTo>
                    <a:pt x="636" y="393"/>
                  </a:lnTo>
                  <a:lnTo>
                    <a:pt x="636" y="318"/>
                  </a:lnTo>
                  <a:lnTo>
                    <a:pt x="636" y="262"/>
                  </a:lnTo>
                  <a:lnTo>
                    <a:pt x="617" y="187"/>
                  </a:lnTo>
                  <a:lnTo>
                    <a:pt x="580" y="150"/>
                  </a:lnTo>
                  <a:lnTo>
                    <a:pt x="543" y="94"/>
                  </a:lnTo>
                  <a:lnTo>
                    <a:pt x="505" y="56"/>
                  </a:lnTo>
                  <a:lnTo>
                    <a:pt x="449" y="19"/>
                  </a:lnTo>
                  <a:lnTo>
                    <a:pt x="37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17"/>
            <p:cNvSpPr/>
            <p:nvPr/>
          </p:nvSpPr>
          <p:spPr>
            <a:xfrm>
              <a:off x="5926700" y="3057300"/>
              <a:ext cx="15925" cy="15900"/>
            </a:xfrm>
            <a:custGeom>
              <a:rect b="b" l="l" r="r" t="t"/>
              <a:pathLst>
                <a:path extrusionOk="0" h="636" w="637">
                  <a:moveTo>
                    <a:pt x="262" y="0"/>
                  </a:moveTo>
                  <a:lnTo>
                    <a:pt x="187" y="19"/>
                  </a:lnTo>
                  <a:lnTo>
                    <a:pt x="150" y="56"/>
                  </a:lnTo>
                  <a:lnTo>
                    <a:pt x="94" y="94"/>
                  </a:lnTo>
                  <a:lnTo>
                    <a:pt x="56" y="150"/>
                  </a:lnTo>
                  <a:lnTo>
                    <a:pt x="19" y="187"/>
                  </a:lnTo>
                  <a:lnTo>
                    <a:pt x="0" y="262"/>
                  </a:lnTo>
                  <a:lnTo>
                    <a:pt x="0" y="318"/>
                  </a:lnTo>
                  <a:lnTo>
                    <a:pt x="0" y="393"/>
                  </a:lnTo>
                  <a:lnTo>
                    <a:pt x="19" y="449"/>
                  </a:lnTo>
                  <a:lnTo>
                    <a:pt x="56" y="505"/>
                  </a:lnTo>
                  <a:lnTo>
                    <a:pt x="94" y="542"/>
                  </a:lnTo>
                  <a:lnTo>
                    <a:pt x="150" y="580"/>
                  </a:lnTo>
                  <a:lnTo>
                    <a:pt x="187" y="617"/>
                  </a:lnTo>
                  <a:lnTo>
                    <a:pt x="262" y="636"/>
                  </a:lnTo>
                  <a:lnTo>
                    <a:pt x="393" y="636"/>
                  </a:lnTo>
                  <a:lnTo>
                    <a:pt x="449" y="617"/>
                  </a:lnTo>
                  <a:lnTo>
                    <a:pt x="505" y="580"/>
                  </a:lnTo>
                  <a:lnTo>
                    <a:pt x="543" y="542"/>
                  </a:lnTo>
                  <a:lnTo>
                    <a:pt x="580" y="505"/>
                  </a:lnTo>
                  <a:lnTo>
                    <a:pt x="617" y="449"/>
                  </a:lnTo>
                  <a:lnTo>
                    <a:pt x="636" y="393"/>
                  </a:lnTo>
                  <a:lnTo>
                    <a:pt x="636" y="318"/>
                  </a:lnTo>
                  <a:lnTo>
                    <a:pt x="636" y="262"/>
                  </a:lnTo>
                  <a:lnTo>
                    <a:pt x="617" y="187"/>
                  </a:lnTo>
                  <a:lnTo>
                    <a:pt x="580" y="150"/>
                  </a:lnTo>
                  <a:lnTo>
                    <a:pt x="543" y="94"/>
                  </a:lnTo>
                  <a:lnTo>
                    <a:pt x="505" y="56"/>
                  </a:lnTo>
                  <a:lnTo>
                    <a:pt x="449" y="19"/>
                  </a:lnTo>
                  <a:lnTo>
                    <a:pt x="39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17"/>
            <p:cNvSpPr/>
            <p:nvPr/>
          </p:nvSpPr>
          <p:spPr>
            <a:xfrm>
              <a:off x="5589725" y="3109175"/>
              <a:ext cx="16375" cy="16375"/>
            </a:xfrm>
            <a:custGeom>
              <a:rect b="b" l="l" r="r" t="t"/>
              <a:pathLst>
                <a:path extrusionOk="0" h="655" w="655">
                  <a:moveTo>
                    <a:pt x="318" y="0"/>
                  </a:moveTo>
                  <a:lnTo>
                    <a:pt x="262" y="19"/>
                  </a:lnTo>
                  <a:lnTo>
                    <a:pt x="206" y="38"/>
                  </a:lnTo>
                  <a:lnTo>
                    <a:pt x="150" y="56"/>
                  </a:lnTo>
                  <a:lnTo>
                    <a:pt x="94" y="94"/>
                  </a:lnTo>
                  <a:lnTo>
                    <a:pt x="57" y="150"/>
                  </a:lnTo>
                  <a:lnTo>
                    <a:pt x="38" y="206"/>
                  </a:lnTo>
                  <a:lnTo>
                    <a:pt x="19" y="262"/>
                  </a:lnTo>
                  <a:lnTo>
                    <a:pt x="1" y="318"/>
                  </a:lnTo>
                  <a:lnTo>
                    <a:pt x="19" y="393"/>
                  </a:lnTo>
                  <a:lnTo>
                    <a:pt x="38" y="449"/>
                  </a:lnTo>
                  <a:lnTo>
                    <a:pt x="57" y="505"/>
                  </a:lnTo>
                  <a:lnTo>
                    <a:pt x="94" y="561"/>
                  </a:lnTo>
                  <a:lnTo>
                    <a:pt x="150" y="598"/>
                  </a:lnTo>
                  <a:lnTo>
                    <a:pt x="206" y="617"/>
                  </a:lnTo>
                  <a:lnTo>
                    <a:pt x="262" y="636"/>
                  </a:lnTo>
                  <a:lnTo>
                    <a:pt x="318" y="654"/>
                  </a:lnTo>
                  <a:lnTo>
                    <a:pt x="393" y="636"/>
                  </a:lnTo>
                  <a:lnTo>
                    <a:pt x="449" y="617"/>
                  </a:lnTo>
                  <a:lnTo>
                    <a:pt x="505" y="598"/>
                  </a:lnTo>
                  <a:lnTo>
                    <a:pt x="561" y="561"/>
                  </a:lnTo>
                  <a:lnTo>
                    <a:pt x="599" y="505"/>
                  </a:lnTo>
                  <a:lnTo>
                    <a:pt x="617" y="449"/>
                  </a:lnTo>
                  <a:lnTo>
                    <a:pt x="636" y="393"/>
                  </a:lnTo>
                  <a:lnTo>
                    <a:pt x="655" y="318"/>
                  </a:lnTo>
                  <a:lnTo>
                    <a:pt x="636" y="262"/>
                  </a:lnTo>
                  <a:lnTo>
                    <a:pt x="617" y="206"/>
                  </a:lnTo>
                  <a:lnTo>
                    <a:pt x="599" y="150"/>
                  </a:lnTo>
                  <a:lnTo>
                    <a:pt x="561" y="94"/>
                  </a:lnTo>
                  <a:lnTo>
                    <a:pt x="505" y="56"/>
                  </a:lnTo>
                  <a:lnTo>
                    <a:pt x="449" y="38"/>
                  </a:lnTo>
                  <a:lnTo>
                    <a:pt x="393" y="19"/>
                  </a:lnTo>
                  <a:lnTo>
                    <a:pt x="31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17"/>
            <p:cNvSpPr/>
            <p:nvPr/>
          </p:nvSpPr>
          <p:spPr>
            <a:xfrm>
              <a:off x="5657025" y="3109175"/>
              <a:ext cx="16375" cy="16375"/>
            </a:xfrm>
            <a:custGeom>
              <a:rect b="b" l="l" r="r" t="t"/>
              <a:pathLst>
                <a:path extrusionOk="0" h="655" w="655">
                  <a:moveTo>
                    <a:pt x="337" y="0"/>
                  </a:moveTo>
                  <a:lnTo>
                    <a:pt x="262" y="19"/>
                  </a:lnTo>
                  <a:lnTo>
                    <a:pt x="206" y="38"/>
                  </a:lnTo>
                  <a:lnTo>
                    <a:pt x="150" y="56"/>
                  </a:lnTo>
                  <a:lnTo>
                    <a:pt x="94" y="94"/>
                  </a:lnTo>
                  <a:lnTo>
                    <a:pt x="57" y="150"/>
                  </a:lnTo>
                  <a:lnTo>
                    <a:pt x="38" y="206"/>
                  </a:lnTo>
                  <a:lnTo>
                    <a:pt x="19" y="262"/>
                  </a:lnTo>
                  <a:lnTo>
                    <a:pt x="1" y="318"/>
                  </a:lnTo>
                  <a:lnTo>
                    <a:pt x="19" y="393"/>
                  </a:lnTo>
                  <a:lnTo>
                    <a:pt x="38" y="449"/>
                  </a:lnTo>
                  <a:lnTo>
                    <a:pt x="57" y="505"/>
                  </a:lnTo>
                  <a:lnTo>
                    <a:pt x="94" y="561"/>
                  </a:lnTo>
                  <a:lnTo>
                    <a:pt x="150" y="598"/>
                  </a:lnTo>
                  <a:lnTo>
                    <a:pt x="206" y="617"/>
                  </a:lnTo>
                  <a:lnTo>
                    <a:pt x="262" y="636"/>
                  </a:lnTo>
                  <a:lnTo>
                    <a:pt x="337" y="654"/>
                  </a:lnTo>
                  <a:lnTo>
                    <a:pt x="393" y="636"/>
                  </a:lnTo>
                  <a:lnTo>
                    <a:pt x="449" y="617"/>
                  </a:lnTo>
                  <a:lnTo>
                    <a:pt x="505" y="598"/>
                  </a:lnTo>
                  <a:lnTo>
                    <a:pt x="561" y="561"/>
                  </a:lnTo>
                  <a:lnTo>
                    <a:pt x="599" y="505"/>
                  </a:lnTo>
                  <a:lnTo>
                    <a:pt x="617" y="449"/>
                  </a:lnTo>
                  <a:lnTo>
                    <a:pt x="636" y="393"/>
                  </a:lnTo>
                  <a:lnTo>
                    <a:pt x="655" y="318"/>
                  </a:lnTo>
                  <a:lnTo>
                    <a:pt x="636" y="262"/>
                  </a:lnTo>
                  <a:lnTo>
                    <a:pt x="617" y="206"/>
                  </a:lnTo>
                  <a:lnTo>
                    <a:pt x="599" y="150"/>
                  </a:lnTo>
                  <a:lnTo>
                    <a:pt x="561" y="94"/>
                  </a:lnTo>
                  <a:lnTo>
                    <a:pt x="505" y="56"/>
                  </a:lnTo>
                  <a:lnTo>
                    <a:pt x="449" y="38"/>
                  </a:lnTo>
                  <a:lnTo>
                    <a:pt x="393" y="19"/>
                  </a:lnTo>
                  <a:lnTo>
                    <a:pt x="337"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17"/>
            <p:cNvSpPr/>
            <p:nvPr/>
          </p:nvSpPr>
          <p:spPr>
            <a:xfrm>
              <a:off x="5724800" y="3109175"/>
              <a:ext cx="15900" cy="16375"/>
            </a:xfrm>
            <a:custGeom>
              <a:rect b="b" l="l" r="r" t="t"/>
              <a:pathLst>
                <a:path extrusionOk="0" h="655" w="636">
                  <a:moveTo>
                    <a:pt x="318" y="0"/>
                  </a:moveTo>
                  <a:lnTo>
                    <a:pt x="243" y="19"/>
                  </a:lnTo>
                  <a:lnTo>
                    <a:pt x="187" y="38"/>
                  </a:lnTo>
                  <a:lnTo>
                    <a:pt x="131" y="56"/>
                  </a:lnTo>
                  <a:lnTo>
                    <a:pt x="94" y="94"/>
                  </a:lnTo>
                  <a:lnTo>
                    <a:pt x="56" y="150"/>
                  </a:lnTo>
                  <a:lnTo>
                    <a:pt x="19" y="206"/>
                  </a:lnTo>
                  <a:lnTo>
                    <a:pt x="0" y="262"/>
                  </a:lnTo>
                  <a:lnTo>
                    <a:pt x="0" y="318"/>
                  </a:lnTo>
                  <a:lnTo>
                    <a:pt x="0" y="393"/>
                  </a:lnTo>
                  <a:lnTo>
                    <a:pt x="19" y="449"/>
                  </a:lnTo>
                  <a:lnTo>
                    <a:pt x="56" y="505"/>
                  </a:lnTo>
                  <a:lnTo>
                    <a:pt x="94" y="561"/>
                  </a:lnTo>
                  <a:lnTo>
                    <a:pt x="131" y="598"/>
                  </a:lnTo>
                  <a:lnTo>
                    <a:pt x="187" y="617"/>
                  </a:lnTo>
                  <a:lnTo>
                    <a:pt x="243" y="636"/>
                  </a:lnTo>
                  <a:lnTo>
                    <a:pt x="318" y="654"/>
                  </a:lnTo>
                  <a:lnTo>
                    <a:pt x="374" y="636"/>
                  </a:lnTo>
                  <a:lnTo>
                    <a:pt x="430" y="617"/>
                  </a:lnTo>
                  <a:lnTo>
                    <a:pt x="486" y="598"/>
                  </a:lnTo>
                  <a:lnTo>
                    <a:pt x="542" y="561"/>
                  </a:lnTo>
                  <a:lnTo>
                    <a:pt x="580" y="505"/>
                  </a:lnTo>
                  <a:lnTo>
                    <a:pt x="617" y="449"/>
                  </a:lnTo>
                  <a:lnTo>
                    <a:pt x="636" y="393"/>
                  </a:lnTo>
                  <a:lnTo>
                    <a:pt x="636" y="318"/>
                  </a:lnTo>
                  <a:lnTo>
                    <a:pt x="636" y="262"/>
                  </a:lnTo>
                  <a:lnTo>
                    <a:pt x="617" y="206"/>
                  </a:lnTo>
                  <a:lnTo>
                    <a:pt x="580" y="150"/>
                  </a:lnTo>
                  <a:lnTo>
                    <a:pt x="542" y="94"/>
                  </a:lnTo>
                  <a:lnTo>
                    <a:pt x="486" y="56"/>
                  </a:lnTo>
                  <a:lnTo>
                    <a:pt x="430" y="38"/>
                  </a:lnTo>
                  <a:lnTo>
                    <a:pt x="374" y="19"/>
                  </a:lnTo>
                  <a:lnTo>
                    <a:pt x="31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17"/>
            <p:cNvSpPr/>
            <p:nvPr/>
          </p:nvSpPr>
          <p:spPr>
            <a:xfrm>
              <a:off x="5792100" y="3109175"/>
              <a:ext cx="15900" cy="16375"/>
            </a:xfrm>
            <a:custGeom>
              <a:rect b="b" l="l" r="r" t="t"/>
              <a:pathLst>
                <a:path extrusionOk="0" h="655" w="636">
                  <a:moveTo>
                    <a:pt x="318" y="0"/>
                  </a:moveTo>
                  <a:lnTo>
                    <a:pt x="243" y="19"/>
                  </a:lnTo>
                  <a:lnTo>
                    <a:pt x="187" y="38"/>
                  </a:lnTo>
                  <a:lnTo>
                    <a:pt x="131" y="56"/>
                  </a:lnTo>
                  <a:lnTo>
                    <a:pt x="94" y="94"/>
                  </a:lnTo>
                  <a:lnTo>
                    <a:pt x="56" y="150"/>
                  </a:lnTo>
                  <a:lnTo>
                    <a:pt x="19" y="206"/>
                  </a:lnTo>
                  <a:lnTo>
                    <a:pt x="0" y="262"/>
                  </a:lnTo>
                  <a:lnTo>
                    <a:pt x="0" y="318"/>
                  </a:lnTo>
                  <a:lnTo>
                    <a:pt x="0" y="393"/>
                  </a:lnTo>
                  <a:lnTo>
                    <a:pt x="19" y="449"/>
                  </a:lnTo>
                  <a:lnTo>
                    <a:pt x="56" y="505"/>
                  </a:lnTo>
                  <a:lnTo>
                    <a:pt x="94" y="561"/>
                  </a:lnTo>
                  <a:lnTo>
                    <a:pt x="131" y="598"/>
                  </a:lnTo>
                  <a:lnTo>
                    <a:pt x="187" y="617"/>
                  </a:lnTo>
                  <a:lnTo>
                    <a:pt x="243" y="636"/>
                  </a:lnTo>
                  <a:lnTo>
                    <a:pt x="318" y="654"/>
                  </a:lnTo>
                  <a:lnTo>
                    <a:pt x="374" y="636"/>
                  </a:lnTo>
                  <a:lnTo>
                    <a:pt x="449" y="617"/>
                  </a:lnTo>
                  <a:lnTo>
                    <a:pt x="486" y="598"/>
                  </a:lnTo>
                  <a:lnTo>
                    <a:pt x="542" y="561"/>
                  </a:lnTo>
                  <a:lnTo>
                    <a:pt x="580" y="505"/>
                  </a:lnTo>
                  <a:lnTo>
                    <a:pt x="617" y="449"/>
                  </a:lnTo>
                  <a:lnTo>
                    <a:pt x="636" y="393"/>
                  </a:lnTo>
                  <a:lnTo>
                    <a:pt x="636" y="318"/>
                  </a:lnTo>
                  <a:lnTo>
                    <a:pt x="636" y="262"/>
                  </a:lnTo>
                  <a:lnTo>
                    <a:pt x="617" y="206"/>
                  </a:lnTo>
                  <a:lnTo>
                    <a:pt x="580" y="150"/>
                  </a:lnTo>
                  <a:lnTo>
                    <a:pt x="542" y="94"/>
                  </a:lnTo>
                  <a:lnTo>
                    <a:pt x="486" y="56"/>
                  </a:lnTo>
                  <a:lnTo>
                    <a:pt x="449" y="38"/>
                  </a:lnTo>
                  <a:lnTo>
                    <a:pt x="374" y="19"/>
                  </a:lnTo>
                  <a:lnTo>
                    <a:pt x="31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17"/>
            <p:cNvSpPr/>
            <p:nvPr/>
          </p:nvSpPr>
          <p:spPr>
            <a:xfrm>
              <a:off x="5859400" y="3109175"/>
              <a:ext cx="15900" cy="16375"/>
            </a:xfrm>
            <a:custGeom>
              <a:rect b="b" l="l" r="r" t="t"/>
              <a:pathLst>
                <a:path extrusionOk="0" h="655" w="636">
                  <a:moveTo>
                    <a:pt x="318" y="0"/>
                  </a:moveTo>
                  <a:lnTo>
                    <a:pt x="262" y="19"/>
                  </a:lnTo>
                  <a:lnTo>
                    <a:pt x="187" y="38"/>
                  </a:lnTo>
                  <a:lnTo>
                    <a:pt x="131" y="56"/>
                  </a:lnTo>
                  <a:lnTo>
                    <a:pt x="94" y="94"/>
                  </a:lnTo>
                  <a:lnTo>
                    <a:pt x="56" y="150"/>
                  </a:lnTo>
                  <a:lnTo>
                    <a:pt x="19" y="206"/>
                  </a:lnTo>
                  <a:lnTo>
                    <a:pt x="0" y="262"/>
                  </a:lnTo>
                  <a:lnTo>
                    <a:pt x="0" y="318"/>
                  </a:lnTo>
                  <a:lnTo>
                    <a:pt x="0" y="393"/>
                  </a:lnTo>
                  <a:lnTo>
                    <a:pt x="19" y="449"/>
                  </a:lnTo>
                  <a:lnTo>
                    <a:pt x="56" y="505"/>
                  </a:lnTo>
                  <a:lnTo>
                    <a:pt x="94" y="561"/>
                  </a:lnTo>
                  <a:lnTo>
                    <a:pt x="131" y="598"/>
                  </a:lnTo>
                  <a:lnTo>
                    <a:pt x="187" y="617"/>
                  </a:lnTo>
                  <a:lnTo>
                    <a:pt x="262" y="636"/>
                  </a:lnTo>
                  <a:lnTo>
                    <a:pt x="318" y="654"/>
                  </a:lnTo>
                  <a:lnTo>
                    <a:pt x="374" y="636"/>
                  </a:lnTo>
                  <a:lnTo>
                    <a:pt x="449" y="617"/>
                  </a:lnTo>
                  <a:lnTo>
                    <a:pt x="505" y="598"/>
                  </a:lnTo>
                  <a:lnTo>
                    <a:pt x="543" y="561"/>
                  </a:lnTo>
                  <a:lnTo>
                    <a:pt x="580" y="505"/>
                  </a:lnTo>
                  <a:lnTo>
                    <a:pt x="617" y="449"/>
                  </a:lnTo>
                  <a:lnTo>
                    <a:pt x="636" y="393"/>
                  </a:lnTo>
                  <a:lnTo>
                    <a:pt x="636" y="318"/>
                  </a:lnTo>
                  <a:lnTo>
                    <a:pt x="636" y="262"/>
                  </a:lnTo>
                  <a:lnTo>
                    <a:pt x="617" y="206"/>
                  </a:lnTo>
                  <a:lnTo>
                    <a:pt x="580" y="150"/>
                  </a:lnTo>
                  <a:lnTo>
                    <a:pt x="543" y="94"/>
                  </a:lnTo>
                  <a:lnTo>
                    <a:pt x="505" y="56"/>
                  </a:lnTo>
                  <a:lnTo>
                    <a:pt x="449" y="38"/>
                  </a:lnTo>
                  <a:lnTo>
                    <a:pt x="374" y="19"/>
                  </a:lnTo>
                  <a:lnTo>
                    <a:pt x="31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17"/>
            <p:cNvSpPr/>
            <p:nvPr/>
          </p:nvSpPr>
          <p:spPr>
            <a:xfrm>
              <a:off x="5926700" y="3109175"/>
              <a:ext cx="15925" cy="16375"/>
            </a:xfrm>
            <a:custGeom>
              <a:rect b="b" l="l" r="r" t="t"/>
              <a:pathLst>
                <a:path extrusionOk="0" h="655" w="637">
                  <a:moveTo>
                    <a:pt x="318" y="0"/>
                  </a:moveTo>
                  <a:lnTo>
                    <a:pt x="262" y="19"/>
                  </a:lnTo>
                  <a:lnTo>
                    <a:pt x="187" y="38"/>
                  </a:lnTo>
                  <a:lnTo>
                    <a:pt x="150" y="56"/>
                  </a:lnTo>
                  <a:lnTo>
                    <a:pt x="94" y="94"/>
                  </a:lnTo>
                  <a:lnTo>
                    <a:pt x="56" y="150"/>
                  </a:lnTo>
                  <a:lnTo>
                    <a:pt x="19" y="206"/>
                  </a:lnTo>
                  <a:lnTo>
                    <a:pt x="0" y="262"/>
                  </a:lnTo>
                  <a:lnTo>
                    <a:pt x="0" y="318"/>
                  </a:lnTo>
                  <a:lnTo>
                    <a:pt x="0" y="393"/>
                  </a:lnTo>
                  <a:lnTo>
                    <a:pt x="19" y="449"/>
                  </a:lnTo>
                  <a:lnTo>
                    <a:pt x="56" y="505"/>
                  </a:lnTo>
                  <a:lnTo>
                    <a:pt x="94" y="561"/>
                  </a:lnTo>
                  <a:lnTo>
                    <a:pt x="150" y="598"/>
                  </a:lnTo>
                  <a:lnTo>
                    <a:pt x="187" y="617"/>
                  </a:lnTo>
                  <a:lnTo>
                    <a:pt x="262" y="636"/>
                  </a:lnTo>
                  <a:lnTo>
                    <a:pt x="318" y="654"/>
                  </a:lnTo>
                  <a:lnTo>
                    <a:pt x="393" y="636"/>
                  </a:lnTo>
                  <a:lnTo>
                    <a:pt x="449" y="617"/>
                  </a:lnTo>
                  <a:lnTo>
                    <a:pt x="505" y="598"/>
                  </a:lnTo>
                  <a:lnTo>
                    <a:pt x="543" y="561"/>
                  </a:lnTo>
                  <a:lnTo>
                    <a:pt x="580" y="505"/>
                  </a:lnTo>
                  <a:lnTo>
                    <a:pt x="617" y="449"/>
                  </a:lnTo>
                  <a:lnTo>
                    <a:pt x="636" y="393"/>
                  </a:lnTo>
                  <a:lnTo>
                    <a:pt x="636" y="318"/>
                  </a:lnTo>
                  <a:lnTo>
                    <a:pt x="636" y="262"/>
                  </a:lnTo>
                  <a:lnTo>
                    <a:pt x="617" y="206"/>
                  </a:lnTo>
                  <a:lnTo>
                    <a:pt x="580" y="150"/>
                  </a:lnTo>
                  <a:lnTo>
                    <a:pt x="543" y="94"/>
                  </a:lnTo>
                  <a:lnTo>
                    <a:pt x="505" y="56"/>
                  </a:lnTo>
                  <a:lnTo>
                    <a:pt x="449" y="38"/>
                  </a:lnTo>
                  <a:lnTo>
                    <a:pt x="393" y="19"/>
                  </a:lnTo>
                  <a:lnTo>
                    <a:pt x="31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5" name="Google Shape;195;p17"/>
          <p:cNvGrpSpPr/>
          <p:nvPr/>
        </p:nvGrpSpPr>
        <p:grpSpPr>
          <a:xfrm flipH="1" rot="5400000">
            <a:off x="-174336" y="1206041"/>
            <a:ext cx="1067170" cy="206374"/>
            <a:chOff x="5589725" y="3057300"/>
            <a:chExt cx="352900" cy="68250"/>
          </a:xfrm>
        </p:grpSpPr>
        <p:sp>
          <p:nvSpPr>
            <p:cNvPr id="196" name="Google Shape;196;p17"/>
            <p:cNvSpPr/>
            <p:nvPr/>
          </p:nvSpPr>
          <p:spPr>
            <a:xfrm>
              <a:off x="5589725" y="3057300"/>
              <a:ext cx="16375" cy="15900"/>
            </a:xfrm>
            <a:custGeom>
              <a:rect b="b" l="l" r="r" t="t"/>
              <a:pathLst>
                <a:path extrusionOk="0" h="636" w="655">
                  <a:moveTo>
                    <a:pt x="262" y="0"/>
                  </a:moveTo>
                  <a:lnTo>
                    <a:pt x="206" y="19"/>
                  </a:lnTo>
                  <a:lnTo>
                    <a:pt x="150" y="56"/>
                  </a:lnTo>
                  <a:lnTo>
                    <a:pt x="94" y="94"/>
                  </a:lnTo>
                  <a:lnTo>
                    <a:pt x="57" y="150"/>
                  </a:lnTo>
                  <a:lnTo>
                    <a:pt x="38" y="187"/>
                  </a:lnTo>
                  <a:lnTo>
                    <a:pt x="19" y="262"/>
                  </a:lnTo>
                  <a:lnTo>
                    <a:pt x="1" y="318"/>
                  </a:lnTo>
                  <a:lnTo>
                    <a:pt x="19" y="393"/>
                  </a:lnTo>
                  <a:lnTo>
                    <a:pt x="38" y="449"/>
                  </a:lnTo>
                  <a:lnTo>
                    <a:pt x="57" y="505"/>
                  </a:lnTo>
                  <a:lnTo>
                    <a:pt x="94" y="542"/>
                  </a:lnTo>
                  <a:lnTo>
                    <a:pt x="150" y="580"/>
                  </a:lnTo>
                  <a:lnTo>
                    <a:pt x="206" y="617"/>
                  </a:lnTo>
                  <a:lnTo>
                    <a:pt x="262" y="636"/>
                  </a:lnTo>
                  <a:lnTo>
                    <a:pt x="393" y="636"/>
                  </a:lnTo>
                  <a:lnTo>
                    <a:pt x="449" y="617"/>
                  </a:lnTo>
                  <a:lnTo>
                    <a:pt x="505" y="580"/>
                  </a:lnTo>
                  <a:lnTo>
                    <a:pt x="561" y="542"/>
                  </a:lnTo>
                  <a:lnTo>
                    <a:pt x="599" y="505"/>
                  </a:lnTo>
                  <a:lnTo>
                    <a:pt x="617" y="449"/>
                  </a:lnTo>
                  <a:lnTo>
                    <a:pt x="636" y="393"/>
                  </a:lnTo>
                  <a:lnTo>
                    <a:pt x="655" y="318"/>
                  </a:lnTo>
                  <a:lnTo>
                    <a:pt x="636" y="262"/>
                  </a:lnTo>
                  <a:lnTo>
                    <a:pt x="617" y="187"/>
                  </a:lnTo>
                  <a:lnTo>
                    <a:pt x="599" y="150"/>
                  </a:lnTo>
                  <a:lnTo>
                    <a:pt x="561" y="94"/>
                  </a:lnTo>
                  <a:lnTo>
                    <a:pt x="505" y="56"/>
                  </a:lnTo>
                  <a:lnTo>
                    <a:pt x="449" y="19"/>
                  </a:lnTo>
                  <a:lnTo>
                    <a:pt x="39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17"/>
            <p:cNvSpPr/>
            <p:nvPr/>
          </p:nvSpPr>
          <p:spPr>
            <a:xfrm>
              <a:off x="5657025" y="3057300"/>
              <a:ext cx="16375" cy="15900"/>
            </a:xfrm>
            <a:custGeom>
              <a:rect b="b" l="l" r="r" t="t"/>
              <a:pathLst>
                <a:path extrusionOk="0" h="636" w="655">
                  <a:moveTo>
                    <a:pt x="262" y="0"/>
                  </a:moveTo>
                  <a:lnTo>
                    <a:pt x="206" y="19"/>
                  </a:lnTo>
                  <a:lnTo>
                    <a:pt x="150" y="56"/>
                  </a:lnTo>
                  <a:lnTo>
                    <a:pt x="94" y="94"/>
                  </a:lnTo>
                  <a:lnTo>
                    <a:pt x="57" y="150"/>
                  </a:lnTo>
                  <a:lnTo>
                    <a:pt x="38" y="187"/>
                  </a:lnTo>
                  <a:lnTo>
                    <a:pt x="19" y="262"/>
                  </a:lnTo>
                  <a:lnTo>
                    <a:pt x="1" y="318"/>
                  </a:lnTo>
                  <a:lnTo>
                    <a:pt x="19" y="393"/>
                  </a:lnTo>
                  <a:lnTo>
                    <a:pt x="38" y="449"/>
                  </a:lnTo>
                  <a:lnTo>
                    <a:pt x="57" y="505"/>
                  </a:lnTo>
                  <a:lnTo>
                    <a:pt x="94" y="542"/>
                  </a:lnTo>
                  <a:lnTo>
                    <a:pt x="150" y="580"/>
                  </a:lnTo>
                  <a:lnTo>
                    <a:pt x="206" y="617"/>
                  </a:lnTo>
                  <a:lnTo>
                    <a:pt x="262" y="636"/>
                  </a:lnTo>
                  <a:lnTo>
                    <a:pt x="393" y="636"/>
                  </a:lnTo>
                  <a:lnTo>
                    <a:pt x="449" y="617"/>
                  </a:lnTo>
                  <a:lnTo>
                    <a:pt x="505" y="580"/>
                  </a:lnTo>
                  <a:lnTo>
                    <a:pt x="561" y="542"/>
                  </a:lnTo>
                  <a:lnTo>
                    <a:pt x="599" y="505"/>
                  </a:lnTo>
                  <a:lnTo>
                    <a:pt x="617" y="449"/>
                  </a:lnTo>
                  <a:lnTo>
                    <a:pt x="636" y="393"/>
                  </a:lnTo>
                  <a:lnTo>
                    <a:pt x="655" y="318"/>
                  </a:lnTo>
                  <a:lnTo>
                    <a:pt x="636" y="262"/>
                  </a:lnTo>
                  <a:lnTo>
                    <a:pt x="617" y="187"/>
                  </a:lnTo>
                  <a:lnTo>
                    <a:pt x="599" y="150"/>
                  </a:lnTo>
                  <a:lnTo>
                    <a:pt x="561" y="94"/>
                  </a:lnTo>
                  <a:lnTo>
                    <a:pt x="505" y="56"/>
                  </a:lnTo>
                  <a:lnTo>
                    <a:pt x="449" y="19"/>
                  </a:lnTo>
                  <a:lnTo>
                    <a:pt x="39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17"/>
            <p:cNvSpPr/>
            <p:nvPr/>
          </p:nvSpPr>
          <p:spPr>
            <a:xfrm>
              <a:off x="5724800" y="3057300"/>
              <a:ext cx="15900" cy="15900"/>
            </a:xfrm>
            <a:custGeom>
              <a:rect b="b" l="l" r="r" t="t"/>
              <a:pathLst>
                <a:path extrusionOk="0" h="636" w="636">
                  <a:moveTo>
                    <a:pt x="243" y="0"/>
                  </a:moveTo>
                  <a:lnTo>
                    <a:pt x="187" y="19"/>
                  </a:lnTo>
                  <a:lnTo>
                    <a:pt x="131" y="56"/>
                  </a:lnTo>
                  <a:lnTo>
                    <a:pt x="94" y="94"/>
                  </a:lnTo>
                  <a:lnTo>
                    <a:pt x="56" y="150"/>
                  </a:lnTo>
                  <a:lnTo>
                    <a:pt x="19" y="187"/>
                  </a:lnTo>
                  <a:lnTo>
                    <a:pt x="0" y="262"/>
                  </a:lnTo>
                  <a:lnTo>
                    <a:pt x="0" y="318"/>
                  </a:lnTo>
                  <a:lnTo>
                    <a:pt x="0" y="393"/>
                  </a:lnTo>
                  <a:lnTo>
                    <a:pt x="19" y="449"/>
                  </a:lnTo>
                  <a:lnTo>
                    <a:pt x="56" y="505"/>
                  </a:lnTo>
                  <a:lnTo>
                    <a:pt x="94" y="542"/>
                  </a:lnTo>
                  <a:lnTo>
                    <a:pt x="131" y="580"/>
                  </a:lnTo>
                  <a:lnTo>
                    <a:pt x="187" y="617"/>
                  </a:lnTo>
                  <a:lnTo>
                    <a:pt x="243" y="636"/>
                  </a:lnTo>
                  <a:lnTo>
                    <a:pt x="374" y="636"/>
                  </a:lnTo>
                  <a:lnTo>
                    <a:pt x="430" y="617"/>
                  </a:lnTo>
                  <a:lnTo>
                    <a:pt x="486" y="580"/>
                  </a:lnTo>
                  <a:lnTo>
                    <a:pt x="542" y="542"/>
                  </a:lnTo>
                  <a:lnTo>
                    <a:pt x="580" y="505"/>
                  </a:lnTo>
                  <a:lnTo>
                    <a:pt x="617" y="449"/>
                  </a:lnTo>
                  <a:lnTo>
                    <a:pt x="636" y="393"/>
                  </a:lnTo>
                  <a:lnTo>
                    <a:pt x="636" y="318"/>
                  </a:lnTo>
                  <a:lnTo>
                    <a:pt x="636" y="262"/>
                  </a:lnTo>
                  <a:lnTo>
                    <a:pt x="617" y="187"/>
                  </a:lnTo>
                  <a:lnTo>
                    <a:pt x="580" y="150"/>
                  </a:lnTo>
                  <a:lnTo>
                    <a:pt x="542" y="94"/>
                  </a:lnTo>
                  <a:lnTo>
                    <a:pt x="486" y="56"/>
                  </a:lnTo>
                  <a:lnTo>
                    <a:pt x="430" y="19"/>
                  </a:lnTo>
                  <a:lnTo>
                    <a:pt x="37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17"/>
            <p:cNvSpPr/>
            <p:nvPr/>
          </p:nvSpPr>
          <p:spPr>
            <a:xfrm>
              <a:off x="5792100" y="3057300"/>
              <a:ext cx="15900" cy="15900"/>
            </a:xfrm>
            <a:custGeom>
              <a:rect b="b" l="l" r="r" t="t"/>
              <a:pathLst>
                <a:path extrusionOk="0" h="636" w="636">
                  <a:moveTo>
                    <a:pt x="243" y="0"/>
                  </a:moveTo>
                  <a:lnTo>
                    <a:pt x="187" y="19"/>
                  </a:lnTo>
                  <a:lnTo>
                    <a:pt x="131" y="56"/>
                  </a:lnTo>
                  <a:lnTo>
                    <a:pt x="94" y="94"/>
                  </a:lnTo>
                  <a:lnTo>
                    <a:pt x="56" y="150"/>
                  </a:lnTo>
                  <a:lnTo>
                    <a:pt x="19" y="187"/>
                  </a:lnTo>
                  <a:lnTo>
                    <a:pt x="0" y="262"/>
                  </a:lnTo>
                  <a:lnTo>
                    <a:pt x="0" y="318"/>
                  </a:lnTo>
                  <a:lnTo>
                    <a:pt x="0" y="393"/>
                  </a:lnTo>
                  <a:lnTo>
                    <a:pt x="19" y="449"/>
                  </a:lnTo>
                  <a:lnTo>
                    <a:pt x="56" y="505"/>
                  </a:lnTo>
                  <a:lnTo>
                    <a:pt x="94" y="542"/>
                  </a:lnTo>
                  <a:lnTo>
                    <a:pt x="131" y="580"/>
                  </a:lnTo>
                  <a:lnTo>
                    <a:pt x="187" y="617"/>
                  </a:lnTo>
                  <a:lnTo>
                    <a:pt x="243" y="636"/>
                  </a:lnTo>
                  <a:lnTo>
                    <a:pt x="374" y="636"/>
                  </a:lnTo>
                  <a:lnTo>
                    <a:pt x="449" y="617"/>
                  </a:lnTo>
                  <a:lnTo>
                    <a:pt x="486" y="580"/>
                  </a:lnTo>
                  <a:lnTo>
                    <a:pt x="542" y="542"/>
                  </a:lnTo>
                  <a:lnTo>
                    <a:pt x="580" y="505"/>
                  </a:lnTo>
                  <a:lnTo>
                    <a:pt x="617" y="449"/>
                  </a:lnTo>
                  <a:lnTo>
                    <a:pt x="636" y="393"/>
                  </a:lnTo>
                  <a:lnTo>
                    <a:pt x="636" y="318"/>
                  </a:lnTo>
                  <a:lnTo>
                    <a:pt x="636" y="262"/>
                  </a:lnTo>
                  <a:lnTo>
                    <a:pt x="617" y="187"/>
                  </a:lnTo>
                  <a:lnTo>
                    <a:pt x="580" y="150"/>
                  </a:lnTo>
                  <a:lnTo>
                    <a:pt x="542" y="94"/>
                  </a:lnTo>
                  <a:lnTo>
                    <a:pt x="486" y="56"/>
                  </a:lnTo>
                  <a:lnTo>
                    <a:pt x="449" y="19"/>
                  </a:lnTo>
                  <a:lnTo>
                    <a:pt x="37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17"/>
            <p:cNvSpPr/>
            <p:nvPr/>
          </p:nvSpPr>
          <p:spPr>
            <a:xfrm>
              <a:off x="5859400" y="3057300"/>
              <a:ext cx="15900" cy="15900"/>
            </a:xfrm>
            <a:custGeom>
              <a:rect b="b" l="l" r="r" t="t"/>
              <a:pathLst>
                <a:path extrusionOk="0" h="636" w="636">
                  <a:moveTo>
                    <a:pt x="262" y="0"/>
                  </a:moveTo>
                  <a:lnTo>
                    <a:pt x="187" y="19"/>
                  </a:lnTo>
                  <a:lnTo>
                    <a:pt x="131" y="56"/>
                  </a:lnTo>
                  <a:lnTo>
                    <a:pt x="94" y="94"/>
                  </a:lnTo>
                  <a:lnTo>
                    <a:pt x="56" y="150"/>
                  </a:lnTo>
                  <a:lnTo>
                    <a:pt x="19" y="187"/>
                  </a:lnTo>
                  <a:lnTo>
                    <a:pt x="0" y="262"/>
                  </a:lnTo>
                  <a:lnTo>
                    <a:pt x="0" y="318"/>
                  </a:lnTo>
                  <a:lnTo>
                    <a:pt x="0" y="393"/>
                  </a:lnTo>
                  <a:lnTo>
                    <a:pt x="19" y="449"/>
                  </a:lnTo>
                  <a:lnTo>
                    <a:pt x="56" y="505"/>
                  </a:lnTo>
                  <a:lnTo>
                    <a:pt x="94" y="542"/>
                  </a:lnTo>
                  <a:lnTo>
                    <a:pt x="131" y="580"/>
                  </a:lnTo>
                  <a:lnTo>
                    <a:pt x="187" y="617"/>
                  </a:lnTo>
                  <a:lnTo>
                    <a:pt x="262" y="636"/>
                  </a:lnTo>
                  <a:lnTo>
                    <a:pt x="374" y="636"/>
                  </a:lnTo>
                  <a:lnTo>
                    <a:pt x="449" y="617"/>
                  </a:lnTo>
                  <a:lnTo>
                    <a:pt x="505" y="580"/>
                  </a:lnTo>
                  <a:lnTo>
                    <a:pt x="543" y="542"/>
                  </a:lnTo>
                  <a:lnTo>
                    <a:pt x="580" y="505"/>
                  </a:lnTo>
                  <a:lnTo>
                    <a:pt x="617" y="449"/>
                  </a:lnTo>
                  <a:lnTo>
                    <a:pt x="636" y="393"/>
                  </a:lnTo>
                  <a:lnTo>
                    <a:pt x="636" y="318"/>
                  </a:lnTo>
                  <a:lnTo>
                    <a:pt x="636" y="262"/>
                  </a:lnTo>
                  <a:lnTo>
                    <a:pt x="617" y="187"/>
                  </a:lnTo>
                  <a:lnTo>
                    <a:pt x="580" y="150"/>
                  </a:lnTo>
                  <a:lnTo>
                    <a:pt x="543" y="94"/>
                  </a:lnTo>
                  <a:lnTo>
                    <a:pt x="505" y="56"/>
                  </a:lnTo>
                  <a:lnTo>
                    <a:pt x="449" y="19"/>
                  </a:lnTo>
                  <a:lnTo>
                    <a:pt x="37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17"/>
            <p:cNvSpPr/>
            <p:nvPr/>
          </p:nvSpPr>
          <p:spPr>
            <a:xfrm>
              <a:off x="5926700" y="3057300"/>
              <a:ext cx="15925" cy="15900"/>
            </a:xfrm>
            <a:custGeom>
              <a:rect b="b" l="l" r="r" t="t"/>
              <a:pathLst>
                <a:path extrusionOk="0" h="636" w="637">
                  <a:moveTo>
                    <a:pt x="262" y="0"/>
                  </a:moveTo>
                  <a:lnTo>
                    <a:pt x="187" y="19"/>
                  </a:lnTo>
                  <a:lnTo>
                    <a:pt x="150" y="56"/>
                  </a:lnTo>
                  <a:lnTo>
                    <a:pt x="94" y="94"/>
                  </a:lnTo>
                  <a:lnTo>
                    <a:pt x="56" y="150"/>
                  </a:lnTo>
                  <a:lnTo>
                    <a:pt x="19" y="187"/>
                  </a:lnTo>
                  <a:lnTo>
                    <a:pt x="0" y="262"/>
                  </a:lnTo>
                  <a:lnTo>
                    <a:pt x="0" y="318"/>
                  </a:lnTo>
                  <a:lnTo>
                    <a:pt x="0" y="393"/>
                  </a:lnTo>
                  <a:lnTo>
                    <a:pt x="19" y="449"/>
                  </a:lnTo>
                  <a:lnTo>
                    <a:pt x="56" y="505"/>
                  </a:lnTo>
                  <a:lnTo>
                    <a:pt x="94" y="542"/>
                  </a:lnTo>
                  <a:lnTo>
                    <a:pt x="150" y="580"/>
                  </a:lnTo>
                  <a:lnTo>
                    <a:pt x="187" y="617"/>
                  </a:lnTo>
                  <a:lnTo>
                    <a:pt x="262" y="636"/>
                  </a:lnTo>
                  <a:lnTo>
                    <a:pt x="393" y="636"/>
                  </a:lnTo>
                  <a:lnTo>
                    <a:pt x="449" y="617"/>
                  </a:lnTo>
                  <a:lnTo>
                    <a:pt x="505" y="580"/>
                  </a:lnTo>
                  <a:lnTo>
                    <a:pt x="543" y="542"/>
                  </a:lnTo>
                  <a:lnTo>
                    <a:pt x="580" y="505"/>
                  </a:lnTo>
                  <a:lnTo>
                    <a:pt x="617" y="449"/>
                  </a:lnTo>
                  <a:lnTo>
                    <a:pt x="636" y="393"/>
                  </a:lnTo>
                  <a:lnTo>
                    <a:pt x="636" y="318"/>
                  </a:lnTo>
                  <a:lnTo>
                    <a:pt x="636" y="262"/>
                  </a:lnTo>
                  <a:lnTo>
                    <a:pt x="617" y="187"/>
                  </a:lnTo>
                  <a:lnTo>
                    <a:pt x="580" y="150"/>
                  </a:lnTo>
                  <a:lnTo>
                    <a:pt x="543" y="94"/>
                  </a:lnTo>
                  <a:lnTo>
                    <a:pt x="505" y="56"/>
                  </a:lnTo>
                  <a:lnTo>
                    <a:pt x="449" y="19"/>
                  </a:lnTo>
                  <a:lnTo>
                    <a:pt x="39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17"/>
            <p:cNvSpPr/>
            <p:nvPr/>
          </p:nvSpPr>
          <p:spPr>
            <a:xfrm>
              <a:off x="5589725" y="3109175"/>
              <a:ext cx="16375" cy="16375"/>
            </a:xfrm>
            <a:custGeom>
              <a:rect b="b" l="l" r="r" t="t"/>
              <a:pathLst>
                <a:path extrusionOk="0" h="655" w="655">
                  <a:moveTo>
                    <a:pt x="318" y="0"/>
                  </a:moveTo>
                  <a:lnTo>
                    <a:pt x="262" y="19"/>
                  </a:lnTo>
                  <a:lnTo>
                    <a:pt x="206" y="38"/>
                  </a:lnTo>
                  <a:lnTo>
                    <a:pt x="150" y="56"/>
                  </a:lnTo>
                  <a:lnTo>
                    <a:pt x="94" y="94"/>
                  </a:lnTo>
                  <a:lnTo>
                    <a:pt x="57" y="150"/>
                  </a:lnTo>
                  <a:lnTo>
                    <a:pt x="38" y="206"/>
                  </a:lnTo>
                  <a:lnTo>
                    <a:pt x="19" y="262"/>
                  </a:lnTo>
                  <a:lnTo>
                    <a:pt x="1" y="318"/>
                  </a:lnTo>
                  <a:lnTo>
                    <a:pt x="19" y="393"/>
                  </a:lnTo>
                  <a:lnTo>
                    <a:pt x="38" y="449"/>
                  </a:lnTo>
                  <a:lnTo>
                    <a:pt x="57" y="505"/>
                  </a:lnTo>
                  <a:lnTo>
                    <a:pt x="94" y="561"/>
                  </a:lnTo>
                  <a:lnTo>
                    <a:pt x="150" y="598"/>
                  </a:lnTo>
                  <a:lnTo>
                    <a:pt x="206" y="617"/>
                  </a:lnTo>
                  <a:lnTo>
                    <a:pt x="262" y="636"/>
                  </a:lnTo>
                  <a:lnTo>
                    <a:pt x="318" y="654"/>
                  </a:lnTo>
                  <a:lnTo>
                    <a:pt x="393" y="636"/>
                  </a:lnTo>
                  <a:lnTo>
                    <a:pt x="449" y="617"/>
                  </a:lnTo>
                  <a:lnTo>
                    <a:pt x="505" y="598"/>
                  </a:lnTo>
                  <a:lnTo>
                    <a:pt x="561" y="561"/>
                  </a:lnTo>
                  <a:lnTo>
                    <a:pt x="599" y="505"/>
                  </a:lnTo>
                  <a:lnTo>
                    <a:pt x="617" y="449"/>
                  </a:lnTo>
                  <a:lnTo>
                    <a:pt x="636" y="393"/>
                  </a:lnTo>
                  <a:lnTo>
                    <a:pt x="655" y="318"/>
                  </a:lnTo>
                  <a:lnTo>
                    <a:pt x="636" y="262"/>
                  </a:lnTo>
                  <a:lnTo>
                    <a:pt x="617" y="206"/>
                  </a:lnTo>
                  <a:lnTo>
                    <a:pt x="599" y="150"/>
                  </a:lnTo>
                  <a:lnTo>
                    <a:pt x="561" y="94"/>
                  </a:lnTo>
                  <a:lnTo>
                    <a:pt x="505" y="56"/>
                  </a:lnTo>
                  <a:lnTo>
                    <a:pt x="449" y="38"/>
                  </a:lnTo>
                  <a:lnTo>
                    <a:pt x="393" y="19"/>
                  </a:lnTo>
                  <a:lnTo>
                    <a:pt x="31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17"/>
            <p:cNvSpPr/>
            <p:nvPr/>
          </p:nvSpPr>
          <p:spPr>
            <a:xfrm>
              <a:off x="5657025" y="3109175"/>
              <a:ext cx="16375" cy="16375"/>
            </a:xfrm>
            <a:custGeom>
              <a:rect b="b" l="l" r="r" t="t"/>
              <a:pathLst>
                <a:path extrusionOk="0" h="655" w="655">
                  <a:moveTo>
                    <a:pt x="337" y="0"/>
                  </a:moveTo>
                  <a:lnTo>
                    <a:pt x="262" y="19"/>
                  </a:lnTo>
                  <a:lnTo>
                    <a:pt x="206" y="38"/>
                  </a:lnTo>
                  <a:lnTo>
                    <a:pt x="150" y="56"/>
                  </a:lnTo>
                  <a:lnTo>
                    <a:pt x="94" y="94"/>
                  </a:lnTo>
                  <a:lnTo>
                    <a:pt x="57" y="150"/>
                  </a:lnTo>
                  <a:lnTo>
                    <a:pt x="38" y="206"/>
                  </a:lnTo>
                  <a:lnTo>
                    <a:pt x="19" y="262"/>
                  </a:lnTo>
                  <a:lnTo>
                    <a:pt x="1" y="318"/>
                  </a:lnTo>
                  <a:lnTo>
                    <a:pt x="19" y="393"/>
                  </a:lnTo>
                  <a:lnTo>
                    <a:pt x="38" y="449"/>
                  </a:lnTo>
                  <a:lnTo>
                    <a:pt x="57" y="505"/>
                  </a:lnTo>
                  <a:lnTo>
                    <a:pt x="94" y="561"/>
                  </a:lnTo>
                  <a:lnTo>
                    <a:pt x="150" y="598"/>
                  </a:lnTo>
                  <a:lnTo>
                    <a:pt x="206" y="617"/>
                  </a:lnTo>
                  <a:lnTo>
                    <a:pt x="262" y="636"/>
                  </a:lnTo>
                  <a:lnTo>
                    <a:pt x="337" y="654"/>
                  </a:lnTo>
                  <a:lnTo>
                    <a:pt x="393" y="636"/>
                  </a:lnTo>
                  <a:lnTo>
                    <a:pt x="449" y="617"/>
                  </a:lnTo>
                  <a:lnTo>
                    <a:pt x="505" y="598"/>
                  </a:lnTo>
                  <a:lnTo>
                    <a:pt x="561" y="561"/>
                  </a:lnTo>
                  <a:lnTo>
                    <a:pt x="599" y="505"/>
                  </a:lnTo>
                  <a:lnTo>
                    <a:pt x="617" y="449"/>
                  </a:lnTo>
                  <a:lnTo>
                    <a:pt x="636" y="393"/>
                  </a:lnTo>
                  <a:lnTo>
                    <a:pt x="655" y="318"/>
                  </a:lnTo>
                  <a:lnTo>
                    <a:pt x="636" y="262"/>
                  </a:lnTo>
                  <a:lnTo>
                    <a:pt x="617" y="206"/>
                  </a:lnTo>
                  <a:lnTo>
                    <a:pt x="599" y="150"/>
                  </a:lnTo>
                  <a:lnTo>
                    <a:pt x="561" y="94"/>
                  </a:lnTo>
                  <a:lnTo>
                    <a:pt x="505" y="56"/>
                  </a:lnTo>
                  <a:lnTo>
                    <a:pt x="449" y="38"/>
                  </a:lnTo>
                  <a:lnTo>
                    <a:pt x="393" y="19"/>
                  </a:lnTo>
                  <a:lnTo>
                    <a:pt x="337"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17"/>
            <p:cNvSpPr/>
            <p:nvPr/>
          </p:nvSpPr>
          <p:spPr>
            <a:xfrm>
              <a:off x="5724800" y="3109175"/>
              <a:ext cx="15900" cy="16375"/>
            </a:xfrm>
            <a:custGeom>
              <a:rect b="b" l="l" r="r" t="t"/>
              <a:pathLst>
                <a:path extrusionOk="0" h="655" w="636">
                  <a:moveTo>
                    <a:pt x="318" y="0"/>
                  </a:moveTo>
                  <a:lnTo>
                    <a:pt x="243" y="19"/>
                  </a:lnTo>
                  <a:lnTo>
                    <a:pt x="187" y="38"/>
                  </a:lnTo>
                  <a:lnTo>
                    <a:pt x="131" y="56"/>
                  </a:lnTo>
                  <a:lnTo>
                    <a:pt x="94" y="94"/>
                  </a:lnTo>
                  <a:lnTo>
                    <a:pt x="56" y="150"/>
                  </a:lnTo>
                  <a:lnTo>
                    <a:pt x="19" y="206"/>
                  </a:lnTo>
                  <a:lnTo>
                    <a:pt x="0" y="262"/>
                  </a:lnTo>
                  <a:lnTo>
                    <a:pt x="0" y="318"/>
                  </a:lnTo>
                  <a:lnTo>
                    <a:pt x="0" y="393"/>
                  </a:lnTo>
                  <a:lnTo>
                    <a:pt x="19" y="449"/>
                  </a:lnTo>
                  <a:lnTo>
                    <a:pt x="56" y="505"/>
                  </a:lnTo>
                  <a:lnTo>
                    <a:pt x="94" y="561"/>
                  </a:lnTo>
                  <a:lnTo>
                    <a:pt x="131" y="598"/>
                  </a:lnTo>
                  <a:lnTo>
                    <a:pt x="187" y="617"/>
                  </a:lnTo>
                  <a:lnTo>
                    <a:pt x="243" y="636"/>
                  </a:lnTo>
                  <a:lnTo>
                    <a:pt x="318" y="654"/>
                  </a:lnTo>
                  <a:lnTo>
                    <a:pt x="374" y="636"/>
                  </a:lnTo>
                  <a:lnTo>
                    <a:pt x="430" y="617"/>
                  </a:lnTo>
                  <a:lnTo>
                    <a:pt x="486" y="598"/>
                  </a:lnTo>
                  <a:lnTo>
                    <a:pt x="542" y="561"/>
                  </a:lnTo>
                  <a:lnTo>
                    <a:pt x="580" y="505"/>
                  </a:lnTo>
                  <a:lnTo>
                    <a:pt x="617" y="449"/>
                  </a:lnTo>
                  <a:lnTo>
                    <a:pt x="636" y="393"/>
                  </a:lnTo>
                  <a:lnTo>
                    <a:pt x="636" y="318"/>
                  </a:lnTo>
                  <a:lnTo>
                    <a:pt x="636" y="262"/>
                  </a:lnTo>
                  <a:lnTo>
                    <a:pt x="617" y="206"/>
                  </a:lnTo>
                  <a:lnTo>
                    <a:pt x="580" y="150"/>
                  </a:lnTo>
                  <a:lnTo>
                    <a:pt x="542" y="94"/>
                  </a:lnTo>
                  <a:lnTo>
                    <a:pt x="486" y="56"/>
                  </a:lnTo>
                  <a:lnTo>
                    <a:pt x="430" y="38"/>
                  </a:lnTo>
                  <a:lnTo>
                    <a:pt x="374" y="19"/>
                  </a:lnTo>
                  <a:lnTo>
                    <a:pt x="31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17"/>
            <p:cNvSpPr/>
            <p:nvPr/>
          </p:nvSpPr>
          <p:spPr>
            <a:xfrm>
              <a:off x="5792100" y="3109175"/>
              <a:ext cx="15900" cy="16375"/>
            </a:xfrm>
            <a:custGeom>
              <a:rect b="b" l="l" r="r" t="t"/>
              <a:pathLst>
                <a:path extrusionOk="0" h="655" w="636">
                  <a:moveTo>
                    <a:pt x="318" y="0"/>
                  </a:moveTo>
                  <a:lnTo>
                    <a:pt x="243" y="19"/>
                  </a:lnTo>
                  <a:lnTo>
                    <a:pt x="187" y="38"/>
                  </a:lnTo>
                  <a:lnTo>
                    <a:pt x="131" y="56"/>
                  </a:lnTo>
                  <a:lnTo>
                    <a:pt x="94" y="94"/>
                  </a:lnTo>
                  <a:lnTo>
                    <a:pt x="56" y="150"/>
                  </a:lnTo>
                  <a:lnTo>
                    <a:pt x="19" y="206"/>
                  </a:lnTo>
                  <a:lnTo>
                    <a:pt x="0" y="262"/>
                  </a:lnTo>
                  <a:lnTo>
                    <a:pt x="0" y="318"/>
                  </a:lnTo>
                  <a:lnTo>
                    <a:pt x="0" y="393"/>
                  </a:lnTo>
                  <a:lnTo>
                    <a:pt x="19" y="449"/>
                  </a:lnTo>
                  <a:lnTo>
                    <a:pt x="56" y="505"/>
                  </a:lnTo>
                  <a:lnTo>
                    <a:pt x="94" y="561"/>
                  </a:lnTo>
                  <a:lnTo>
                    <a:pt x="131" y="598"/>
                  </a:lnTo>
                  <a:lnTo>
                    <a:pt x="187" y="617"/>
                  </a:lnTo>
                  <a:lnTo>
                    <a:pt x="243" y="636"/>
                  </a:lnTo>
                  <a:lnTo>
                    <a:pt x="318" y="654"/>
                  </a:lnTo>
                  <a:lnTo>
                    <a:pt x="374" y="636"/>
                  </a:lnTo>
                  <a:lnTo>
                    <a:pt x="449" y="617"/>
                  </a:lnTo>
                  <a:lnTo>
                    <a:pt x="486" y="598"/>
                  </a:lnTo>
                  <a:lnTo>
                    <a:pt x="542" y="561"/>
                  </a:lnTo>
                  <a:lnTo>
                    <a:pt x="580" y="505"/>
                  </a:lnTo>
                  <a:lnTo>
                    <a:pt x="617" y="449"/>
                  </a:lnTo>
                  <a:lnTo>
                    <a:pt x="636" y="393"/>
                  </a:lnTo>
                  <a:lnTo>
                    <a:pt x="636" y="318"/>
                  </a:lnTo>
                  <a:lnTo>
                    <a:pt x="636" y="262"/>
                  </a:lnTo>
                  <a:lnTo>
                    <a:pt x="617" y="206"/>
                  </a:lnTo>
                  <a:lnTo>
                    <a:pt x="580" y="150"/>
                  </a:lnTo>
                  <a:lnTo>
                    <a:pt x="542" y="94"/>
                  </a:lnTo>
                  <a:lnTo>
                    <a:pt x="486" y="56"/>
                  </a:lnTo>
                  <a:lnTo>
                    <a:pt x="449" y="38"/>
                  </a:lnTo>
                  <a:lnTo>
                    <a:pt x="374" y="19"/>
                  </a:lnTo>
                  <a:lnTo>
                    <a:pt x="31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17"/>
            <p:cNvSpPr/>
            <p:nvPr/>
          </p:nvSpPr>
          <p:spPr>
            <a:xfrm>
              <a:off x="5859400" y="3109175"/>
              <a:ext cx="15900" cy="16375"/>
            </a:xfrm>
            <a:custGeom>
              <a:rect b="b" l="l" r="r" t="t"/>
              <a:pathLst>
                <a:path extrusionOk="0" h="655" w="636">
                  <a:moveTo>
                    <a:pt x="318" y="0"/>
                  </a:moveTo>
                  <a:lnTo>
                    <a:pt x="262" y="19"/>
                  </a:lnTo>
                  <a:lnTo>
                    <a:pt x="187" y="38"/>
                  </a:lnTo>
                  <a:lnTo>
                    <a:pt x="131" y="56"/>
                  </a:lnTo>
                  <a:lnTo>
                    <a:pt x="94" y="94"/>
                  </a:lnTo>
                  <a:lnTo>
                    <a:pt x="56" y="150"/>
                  </a:lnTo>
                  <a:lnTo>
                    <a:pt x="19" y="206"/>
                  </a:lnTo>
                  <a:lnTo>
                    <a:pt x="0" y="262"/>
                  </a:lnTo>
                  <a:lnTo>
                    <a:pt x="0" y="318"/>
                  </a:lnTo>
                  <a:lnTo>
                    <a:pt x="0" y="393"/>
                  </a:lnTo>
                  <a:lnTo>
                    <a:pt x="19" y="449"/>
                  </a:lnTo>
                  <a:lnTo>
                    <a:pt x="56" y="505"/>
                  </a:lnTo>
                  <a:lnTo>
                    <a:pt x="94" y="561"/>
                  </a:lnTo>
                  <a:lnTo>
                    <a:pt x="131" y="598"/>
                  </a:lnTo>
                  <a:lnTo>
                    <a:pt x="187" y="617"/>
                  </a:lnTo>
                  <a:lnTo>
                    <a:pt x="262" y="636"/>
                  </a:lnTo>
                  <a:lnTo>
                    <a:pt x="318" y="654"/>
                  </a:lnTo>
                  <a:lnTo>
                    <a:pt x="374" y="636"/>
                  </a:lnTo>
                  <a:lnTo>
                    <a:pt x="449" y="617"/>
                  </a:lnTo>
                  <a:lnTo>
                    <a:pt x="505" y="598"/>
                  </a:lnTo>
                  <a:lnTo>
                    <a:pt x="543" y="561"/>
                  </a:lnTo>
                  <a:lnTo>
                    <a:pt x="580" y="505"/>
                  </a:lnTo>
                  <a:lnTo>
                    <a:pt x="617" y="449"/>
                  </a:lnTo>
                  <a:lnTo>
                    <a:pt x="636" y="393"/>
                  </a:lnTo>
                  <a:lnTo>
                    <a:pt x="636" y="318"/>
                  </a:lnTo>
                  <a:lnTo>
                    <a:pt x="636" y="262"/>
                  </a:lnTo>
                  <a:lnTo>
                    <a:pt x="617" y="206"/>
                  </a:lnTo>
                  <a:lnTo>
                    <a:pt x="580" y="150"/>
                  </a:lnTo>
                  <a:lnTo>
                    <a:pt x="543" y="94"/>
                  </a:lnTo>
                  <a:lnTo>
                    <a:pt x="505" y="56"/>
                  </a:lnTo>
                  <a:lnTo>
                    <a:pt x="449" y="38"/>
                  </a:lnTo>
                  <a:lnTo>
                    <a:pt x="374" y="19"/>
                  </a:lnTo>
                  <a:lnTo>
                    <a:pt x="31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17"/>
            <p:cNvSpPr/>
            <p:nvPr/>
          </p:nvSpPr>
          <p:spPr>
            <a:xfrm>
              <a:off x="5926700" y="3109175"/>
              <a:ext cx="15925" cy="16375"/>
            </a:xfrm>
            <a:custGeom>
              <a:rect b="b" l="l" r="r" t="t"/>
              <a:pathLst>
                <a:path extrusionOk="0" h="655" w="637">
                  <a:moveTo>
                    <a:pt x="318" y="0"/>
                  </a:moveTo>
                  <a:lnTo>
                    <a:pt x="262" y="19"/>
                  </a:lnTo>
                  <a:lnTo>
                    <a:pt x="187" y="38"/>
                  </a:lnTo>
                  <a:lnTo>
                    <a:pt x="150" y="56"/>
                  </a:lnTo>
                  <a:lnTo>
                    <a:pt x="94" y="94"/>
                  </a:lnTo>
                  <a:lnTo>
                    <a:pt x="56" y="150"/>
                  </a:lnTo>
                  <a:lnTo>
                    <a:pt x="19" y="206"/>
                  </a:lnTo>
                  <a:lnTo>
                    <a:pt x="0" y="262"/>
                  </a:lnTo>
                  <a:lnTo>
                    <a:pt x="0" y="318"/>
                  </a:lnTo>
                  <a:lnTo>
                    <a:pt x="0" y="393"/>
                  </a:lnTo>
                  <a:lnTo>
                    <a:pt x="19" y="449"/>
                  </a:lnTo>
                  <a:lnTo>
                    <a:pt x="56" y="505"/>
                  </a:lnTo>
                  <a:lnTo>
                    <a:pt x="94" y="561"/>
                  </a:lnTo>
                  <a:lnTo>
                    <a:pt x="150" y="598"/>
                  </a:lnTo>
                  <a:lnTo>
                    <a:pt x="187" y="617"/>
                  </a:lnTo>
                  <a:lnTo>
                    <a:pt x="262" y="636"/>
                  </a:lnTo>
                  <a:lnTo>
                    <a:pt x="318" y="654"/>
                  </a:lnTo>
                  <a:lnTo>
                    <a:pt x="393" y="636"/>
                  </a:lnTo>
                  <a:lnTo>
                    <a:pt x="449" y="617"/>
                  </a:lnTo>
                  <a:lnTo>
                    <a:pt x="505" y="598"/>
                  </a:lnTo>
                  <a:lnTo>
                    <a:pt x="543" y="561"/>
                  </a:lnTo>
                  <a:lnTo>
                    <a:pt x="580" y="505"/>
                  </a:lnTo>
                  <a:lnTo>
                    <a:pt x="617" y="449"/>
                  </a:lnTo>
                  <a:lnTo>
                    <a:pt x="636" y="393"/>
                  </a:lnTo>
                  <a:lnTo>
                    <a:pt x="636" y="318"/>
                  </a:lnTo>
                  <a:lnTo>
                    <a:pt x="636" y="262"/>
                  </a:lnTo>
                  <a:lnTo>
                    <a:pt x="617" y="206"/>
                  </a:lnTo>
                  <a:lnTo>
                    <a:pt x="580" y="150"/>
                  </a:lnTo>
                  <a:lnTo>
                    <a:pt x="543" y="94"/>
                  </a:lnTo>
                  <a:lnTo>
                    <a:pt x="505" y="56"/>
                  </a:lnTo>
                  <a:lnTo>
                    <a:pt x="449" y="38"/>
                  </a:lnTo>
                  <a:lnTo>
                    <a:pt x="393" y="19"/>
                  </a:lnTo>
                  <a:lnTo>
                    <a:pt x="31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8" name="Google Shape;208;p17"/>
          <p:cNvGrpSpPr/>
          <p:nvPr/>
        </p:nvGrpSpPr>
        <p:grpSpPr>
          <a:xfrm flipH="1" rot="-5400000">
            <a:off x="4489037" y="4416997"/>
            <a:ext cx="165950" cy="858016"/>
            <a:chOff x="1349300" y="3328375"/>
            <a:chExt cx="68250" cy="352875"/>
          </a:xfrm>
        </p:grpSpPr>
        <p:sp>
          <p:nvSpPr>
            <p:cNvPr id="209" name="Google Shape;209;p17"/>
            <p:cNvSpPr/>
            <p:nvPr/>
          </p:nvSpPr>
          <p:spPr>
            <a:xfrm>
              <a:off x="1349300" y="3665325"/>
              <a:ext cx="15900" cy="15925"/>
            </a:xfrm>
            <a:custGeom>
              <a:rect b="b" l="l" r="r" t="t"/>
              <a:pathLst>
                <a:path extrusionOk="0" h="637" w="636">
                  <a:moveTo>
                    <a:pt x="262" y="1"/>
                  </a:moveTo>
                  <a:lnTo>
                    <a:pt x="206" y="20"/>
                  </a:lnTo>
                  <a:lnTo>
                    <a:pt x="150" y="57"/>
                  </a:lnTo>
                  <a:lnTo>
                    <a:pt x="94" y="94"/>
                  </a:lnTo>
                  <a:lnTo>
                    <a:pt x="56" y="132"/>
                  </a:lnTo>
                  <a:lnTo>
                    <a:pt x="19" y="188"/>
                  </a:lnTo>
                  <a:lnTo>
                    <a:pt x="0" y="263"/>
                  </a:lnTo>
                  <a:lnTo>
                    <a:pt x="0" y="319"/>
                  </a:lnTo>
                  <a:lnTo>
                    <a:pt x="0" y="394"/>
                  </a:lnTo>
                  <a:lnTo>
                    <a:pt x="19" y="450"/>
                  </a:lnTo>
                  <a:lnTo>
                    <a:pt x="56" y="506"/>
                  </a:lnTo>
                  <a:lnTo>
                    <a:pt x="94" y="543"/>
                  </a:lnTo>
                  <a:lnTo>
                    <a:pt x="150" y="581"/>
                  </a:lnTo>
                  <a:lnTo>
                    <a:pt x="206" y="618"/>
                  </a:lnTo>
                  <a:lnTo>
                    <a:pt x="262" y="637"/>
                  </a:lnTo>
                  <a:lnTo>
                    <a:pt x="393" y="637"/>
                  </a:lnTo>
                  <a:lnTo>
                    <a:pt x="449" y="618"/>
                  </a:lnTo>
                  <a:lnTo>
                    <a:pt x="505" y="581"/>
                  </a:lnTo>
                  <a:lnTo>
                    <a:pt x="542" y="543"/>
                  </a:lnTo>
                  <a:lnTo>
                    <a:pt x="580" y="506"/>
                  </a:lnTo>
                  <a:lnTo>
                    <a:pt x="617" y="450"/>
                  </a:lnTo>
                  <a:lnTo>
                    <a:pt x="636" y="394"/>
                  </a:lnTo>
                  <a:lnTo>
                    <a:pt x="636" y="319"/>
                  </a:lnTo>
                  <a:lnTo>
                    <a:pt x="636" y="263"/>
                  </a:lnTo>
                  <a:lnTo>
                    <a:pt x="617" y="188"/>
                  </a:lnTo>
                  <a:lnTo>
                    <a:pt x="580" y="132"/>
                  </a:lnTo>
                  <a:lnTo>
                    <a:pt x="542" y="94"/>
                  </a:lnTo>
                  <a:lnTo>
                    <a:pt x="505" y="57"/>
                  </a:lnTo>
                  <a:lnTo>
                    <a:pt x="449" y="20"/>
                  </a:lnTo>
                  <a:lnTo>
                    <a:pt x="393"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17"/>
            <p:cNvSpPr/>
            <p:nvPr/>
          </p:nvSpPr>
          <p:spPr>
            <a:xfrm>
              <a:off x="1349300" y="3598025"/>
              <a:ext cx="15900" cy="15925"/>
            </a:xfrm>
            <a:custGeom>
              <a:rect b="b" l="l" r="r" t="t"/>
              <a:pathLst>
                <a:path extrusionOk="0" h="637" w="636">
                  <a:moveTo>
                    <a:pt x="262" y="1"/>
                  </a:moveTo>
                  <a:lnTo>
                    <a:pt x="206" y="20"/>
                  </a:lnTo>
                  <a:lnTo>
                    <a:pt x="150" y="57"/>
                  </a:lnTo>
                  <a:lnTo>
                    <a:pt x="94" y="94"/>
                  </a:lnTo>
                  <a:lnTo>
                    <a:pt x="56" y="132"/>
                  </a:lnTo>
                  <a:lnTo>
                    <a:pt x="19" y="188"/>
                  </a:lnTo>
                  <a:lnTo>
                    <a:pt x="0" y="244"/>
                  </a:lnTo>
                  <a:lnTo>
                    <a:pt x="0" y="319"/>
                  </a:lnTo>
                  <a:lnTo>
                    <a:pt x="0" y="375"/>
                  </a:lnTo>
                  <a:lnTo>
                    <a:pt x="19" y="450"/>
                  </a:lnTo>
                  <a:lnTo>
                    <a:pt x="56" y="487"/>
                  </a:lnTo>
                  <a:lnTo>
                    <a:pt x="94" y="543"/>
                  </a:lnTo>
                  <a:lnTo>
                    <a:pt x="150" y="580"/>
                  </a:lnTo>
                  <a:lnTo>
                    <a:pt x="206" y="618"/>
                  </a:lnTo>
                  <a:lnTo>
                    <a:pt x="262" y="637"/>
                  </a:lnTo>
                  <a:lnTo>
                    <a:pt x="393" y="637"/>
                  </a:lnTo>
                  <a:lnTo>
                    <a:pt x="449" y="618"/>
                  </a:lnTo>
                  <a:lnTo>
                    <a:pt x="505" y="580"/>
                  </a:lnTo>
                  <a:lnTo>
                    <a:pt x="542" y="543"/>
                  </a:lnTo>
                  <a:lnTo>
                    <a:pt x="580" y="487"/>
                  </a:lnTo>
                  <a:lnTo>
                    <a:pt x="617" y="450"/>
                  </a:lnTo>
                  <a:lnTo>
                    <a:pt x="636" y="375"/>
                  </a:lnTo>
                  <a:lnTo>
                    <a:pt x="636" y="319"/>
                  </a:lnTo>
                  <a:lnTo>
                    <a:pt x="636" y="244"/>
                  </a:lnTo>
                  <a:lnTo>
                    <a:pt x="617" y="188"/>
                  </a:lnTo>
                  <a:lnTo>
                    <a:pt x="580" y="132"/>
                  </a:lnTo>
                  <a:lnTo>
                    <a:pt x="542" y="94"/>
                  </a:lnTo>
                  <a:lnTo>
                    <a:pt x="505" y="57"/>
                  </a:lnTo>
                  <a:lnTo>
                    <a:pt x="449" y="20"/>
                  </a:lnTo>
                  <a:lnTo>
                    <a:pt x="393"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17"/>
            <p:cNvSpPr/>
            <p:nvPr/>
          </p:nvSpPr>
          <p:spPr>
            <a:xfrm>
              <a:off x="1349300" y="3530725"/>
              <a:ext cx="15900" cy="15925"/>
            </a:xfrm>
            <a:custGeom>
              <a:rect b="b" l="l" r="r" t="t"/>
              <a:pathLst>
                <a:path extrusionOk="0" h="637" w="636">
                  <a:moveTo>
                    <a:pt x="262" y="1"/>
                  </a:moveTo>
                  <a:lnTo>
                    <a:pt x="206" y="20"/>
                  </a:lnTo>
                  <a:lnTo>
                    <a:pt x="150" y="57"/>
                  </a:lnTo>
                  <a:lnTo>
                    <a:pt x="94" y="94"/>
                  </a:lnTo>
                  <a:lnTo>
                    <a:pt x="56" y="132"/>
                  </a:lnTo>
                  <a:lnTo>
                    <a:pt x="19" y="188"/>
                  </a:lnTo>
                  <a:lnTo>
                    <a:pt x="0" y="244"/>
                  </a:lnTo>
                  <a:lnTo>
                    <a:pt x="0" y="319"/>
                  </a:lnTo>
                  <a:lnTo>
                    <a:pt x="0" y="375"/>
                  </a:lnTo>
                  <a:lnTo>
                    <a:pt x="19" y="431"/>
                  </a:lnTo>
                  <a:lnTo>
                    <a:pt x="56" y="487"/>
                  </a:lnTo>
                  <a:lnTo>
                    <a:pt x="94" y="543"/>
                  </a:lnTo>
                  <a:lnTo>
                    <a:pt x="150" y="580"/>
                  </a:lnTo>
                  <a:lnTo>
                    <a:pt x="206" y="618"/>
                  </a:lnTo>
                  <a:lnTo>
                    <a:pt x="262" y="636"/>
                  </a:lnTo>
                  <a:lnTo>
                    <a:pt x="393" y="636"/>
                  </a:lnTo>
                  <a:lnTo>
                    <a:pt x="449" y="618"/>
                  </a:lnTo>
                  <a:lnTo>
                    <a:pt x="505" y="580"/>
                  </a:lnTo>
                  <a:lnTo>
                    <a:pt x="542" y="543"/>
                  </a:lnTo>
                  <a:lnTo>
                    <a:pt x="580" y="487"/>
                  </a:lnTo>
                  <a:lnTo>
                    <a:pt x="617" y="431"/>
                  </a:lnTo>
                  <a:lnTo>
                    <a:pt x="636" y="375"/>
                  </a:lnTo>
                  <a:lnTo>
                    <a:pt x="636" y="319"/>
                  </a:lnTo>
                  <a:lnTo>
                    <a:pt x="636" y="244"/>
                  </a:lnTo>
                  <a:lnTo>
                    <a:pt x="617" y="188"/>
                  </a:lnTo>
                  <a:lnTo>
                    <a:pt x="580" y="132"/>
                  </a:lnTo>
                  <a:lnTo>
                    <a:pt x="542" y="94"/>
                  </a:lnTo>
                  <a:lnTo>
                    <a:pt x="505" y="57"/>
                  </a:lnTo>
                  <a:lnTo>
                    <a:pt x="449" y="20"/>
                  </a:lnTo>
                  <a:lnTo>
                    <a:pt x="393"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17"/>
            <p:cNvSpPr/>
            <p:nvPr/>
          </p:nvSpPr>
          <p:spPr>
            <a:xfrm>
              <a:off x="1349300" y="3462975"/>
              <a:ext cx="15900" cy="16375"/>
            </a:xfrm>
            <a:custGeom>
              <a:rect b="b" l="l" r="r" t="t"/>
              <a:pathLst>
                <a:path extrusionOk="0" h="655" w="636">
                  <a:moveTo>
                    <a:pt x="318" y="0"/>
                  </a:moveTo>
                  <a:lnTo>
                    <a:pt x="262" y="19"/>
                  </a:lnTo>
                  <a:lnTo>
                    <a:pt x="206" y="38"/>
                  </a:lnTo>
                  <a:lnTo>
                    <a:pt x="150" y="56"/>
                  </a:lnTo>
                  <a:lnTo>
                    <a:pt x="94" y="94"/>
                  </a:lnTo>
                  <a:lnTo>
                    <a:pt x="56" y="150"/>
                  </a:lnTo>
                  <a:lnTo>
                    <a:pt x="19" y="206"/>
                  </a:lnTo>
                  <a:lnTo>
                    <a:pt x="0" y="262"/>
                  </a:lnTo>
                  <a:lnTo>
                    <a:pt x="0" y="337"/>
                  </a:lnTo>
                  <a:lnTo>
                    <a:pt x="0" y="393"/>
                  </a:lnTo>
                  <a:lnTo>
                    <a:pt x="19" y="449"/>
                  </a:lnTo>
                  <a:lnTo>
                    <a:pt x="56" y="505"/>
                  </a:lnTo>
                  <a:lnTo>
                    <a:pt x="94" y="561"/>
                  </a:lnTo>
                  <a:lnTo>
                    <a:pt x="150" y="598"/>
                  </a:lnTo>
                  <a:lnTo>
                    <a:pt x="206" y="617"/>
                  </a:lnTo>
                  <a:lnTo>
                    <a:pt x="262" y="636"/>
                  </a:lnTo>
                  <a:lnTo>
                    <a:pt x="318" y="654"/>
                  </a:lnTo>
                  <a:lnTo>
                    <a:pt x="393" y="636"/>
                  </a:lnTo>
                  <a:lnTo>
                    <a:pt x="449" y="617"/>
                  </a:lnTo>
                  <a:lnTo>
                    <a:pt x="505" y="598"/>
                  </a:lnTo>
                  <a:lnTo>
                    <a:pt x="542" y="561"/>
                  </a:lnTo>
                  <a:lnTo>
                    <a:pt x="580" y="505"/>
                  </a:lnTo>
                  <a:lnTo>
                    <a:pt x="617" y="449"/>
                  </a:lnTo>
                  <a:lnTo>
                    <a:pt x="636" y="393"/>
                  </a:lnTo>
                  <a:lnTo>
                    <a:pt x="636" y="337"/>
                  </a:lnTo>
                  <a:lnTo>
                    <a:pt x="636" y="262"/>
                  </a:lnTo>
                  <a:lnTo>
                    <a:pt x="617" y="206"/>
                  </a:lnTo>
                  <a:lnTo>
                    <a:pt x="580" y="150"/>
                  </a:lnTo>
                  <a:lnTo>
                    <a:pt x="542" y="94"/>
                  </a:lnTo>
                  <a:lnTo>
                    <a:pt x="505" y="56"/>
                  </a:lnTo>
                  <a:lnTo>
                    <a:pt x="449" y="38"/>
                  </a:lnTo>
                  <a:lnTo>
                    <a:pt x="393" y="19"/>
                  </a:lnTo>
                  <a:lnTo>
                    <a:pt x="318"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17"/>
            <p:cNvSpPr/>
            <p:nvPr/>
          </p:nvSpPr>
          <p:spPr>
            <a:xfrm>
              <a:off x="1349300" y="3395675"/>
              <a:ext cx="15900" cy="16375"/>
            </a:xfrm>
            <a:custGeom>
              <a:rect b="b" l="l" r="r" t="t"/>
              <a:pathLst>
                <a:path extrusionOk="0" h="655" w="636">
                  <a:moveTo>
                    <a:pt x="318" y="0"/>
                  </a:moveTo>
                  <a:lnTo>
                    <a:pt x="262" y="19"/>
                  </a:lnTo>
                  <a:lnTo>
                    <a:pt x="206" y="37"/>
                  </a:lnTo>
                  <a:lnTo>
                    <a:pt x="150" y="56"/>
                  </a:lnTo>
                  <a:lnTo>
                    <a:pt x="94" y="94"/>
                  </a:lnTo>
                  <a:lnTo>
                    <a:pt x="56" y="150"/>
                  </a:lnTo>
                  <a:lnTo>
                    <a:pt x="19" y="206"/>
                  </a:lnTo>
                  <a:lnTo>
                    <a:pt x="0" y="262"/>
                  </a:lnTo>
                  <a:lnTo>
                    <a:pt x="0" y="318"/>
                  </a:lnTo>
                  <a:lnTo>
                    <a:pt x="0" y="393"/>
                  </a:lnTo>
                  <a:lnTo>
                    <a:pt x="19" y="449"/>
                  </a:lnTo>
                  <a:lnTo>
                    <a:pt x="56" y="505"/>
                  </a:lnTo>
                  <a:lnTo>
                    <a:pt x="94" y="561"/>
                  </a:lnTo>
                  <a:lnTo>
                    <a:pt x="150" y="598"/>
                  </a:lnTo>
                  <a:lnTo>
                    <a:pt x="206" y="617"/>
                  </a:lnTo>
                  <a:lnTo>
                    <a:pt x="262" y="636"/>
                  </a:lnTo>
                  <a:lnTo>
                    <a:pt x="318" y="654"/>
                  </a:lnTo>
                  <a:lnTo>
                    <a:pt x="393" y="636"/>
                  </a:lnTo>
                  <a:lnTo>
                    <a:pt x="449" y="617"/>
                  </a:lnTo>
                  <a:lnTo>
                    <a:pt x="505" y="598"/>
                  </a:lnTo>
                  <a:lnTo>
                    <a:pt x="542" y="561"/>
                  </a:lnTo>
                  <a:lnTo>
                    <a:pt x="580" y="505"/>
                  </a:lnTo>
                  <a:lnTo>
                    <a:pt x="617" y="449"/>
                  </a:lnTo>
                  <a:lnTo>
                    <a:pt x="636" y="393"/>
                  </a:lnTo>
                  <a:lnTo>
                    <a:pt x="636" y="318"/>
                  </a:lnTo>
                  <a:lnTo>
                    <a:pt x="636" y="262"/>
                  </a:lnTo>
                  <a:lnTo>
                    <a:pt x="617" y="206"/>
                  </a:lnTo>
                  <a:lnTo>
                    <a:pt x="580" y="150"/>
                  </a:lnTo>
                  <a:lnTo>
                    <a:pt x="542" y="94"/>
                  </a:lnTo>
                  <a:lnTo>
                    <a:pt x="505" y="56"/>
                  </a:lnTo>
                  <a:lnTo>
                    <a:pt x="449" y="37"/>
                  </a:lnTo>
                  <a:lnTo>
                    <a:pt x="393" y="19"/>
                  </a:lnTo>
                  <a:lnTo>
                    <a:pt x="318"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17"/>
            <p:cNvSpPr/>
            <p:nvPr/>
          </p:nvSpPr>
          <p:spPr>
            <a:xfrm>
              <a:off x="1349300" y="3328375"/>
              <a:ext cx="15900" cy="15900"/>
            </a:xfrm>
            <a:custGeom>
              <a:rect b="b" l="l" r="r" t="t"/>
              <a:pathLst>
                <a:path extrusionOk="0" h="636" w="636">
                  <a:moveTo>
                    <a:pt x="318" y="0"/>
                  </a:moveTo>
                  <a:lnTo>
                    <a:pt x="262" y="19"/>
                  </a:lnTo>
                  <a:lnTo>
                    <a:pt x="206" y="37"/>
                  </a:lnTo>
                  <a:lnTo>
                    <a:pt x="150" y="56"/>
                  </a:lnTo>
                  <a:lnTo>
                    <a:pt x="94" y="93"/>
                  </a:lnTo>
                  <a:lnTo>
                    <a:pt x="56" y="150"/>
                  </a:lnTo>
                  <a:lnTo>
                    <a:pt x="19" y="206"/>
                  </a:lnTo>
                  <a:lnTo>
                    <a:pt x="0" y="262"/>
                  </a:lnTo>
                  <a:lnTo>
                    <a:pt x="0" y="318"/>
                  </a:lnTo>
                  <a:lnTo>
                    <a:pt x="0" y="393"/>
                  </a:lnTo>
                  <a:lnTo>
                    <a:pt x="19" y="449"/>
                  </a:lnTo>
                  <a:lnTo>
                    <a:pt x="56" y="505"/>
                  </a:lnTo>
                  <a:lnTo>
                    <a:pt x="94" y="542"/>
                  </a:lnTo>
                  <a:lnTo>
                    <a:pt x="150" y="598"/>
                  </a:lnTo>
                  <a:lnTo>
                    <a:pt x="206" y="617"/>
                  </a:lnTo>
                  <a:lnTo>
                    <a:pt x="262" y="636"/>
                  </a:lnTo>
                  <a:lnTo>
                    <a:pt x="393" y="636"/>
                  </a:lnTo>
                  <a:lnTo>
                    <a:pt x="449" y="617"/>
                  </a:lnTo>
                  <a:lnTo>
                    <a:pt x="505" y="598"/>
                  </a:lnTo>
                  <a:lnTo>
                    <a:pt x="542" y="542"/>
                  </a:lnTo>
                  <a:lnTo>
                    <a:pt x="580" y="505"/>
                  </a:lnTo>
                  <a:lnTo>
                    <a:pt x="617" y="449"/>
                  </a:lnTo>
                  <a:lnTo>
                    <a:pt x="636" y="393"/>
                  </a:lnTo>
                  <a:lnTo>
                    <a:pt x="636" y="318"/>
                  </a:lnTo>
                  <a:lnTo>
                    <a:pt x="636" y="262"/>
                  </a:lnTo>
                  <a:lnTo>
                    <a:pt x="617" y="206"/>
                  </a:lnTo>
                  <a:lnTo>
                    <a:pt x="580" y="150"/>
                  </a:lnTo>
                  <a:lnTo>
                    <a:pt x="542" y="93"/>
                  </a:lnTo>
                  <a:lnTo>
                    <a:pt x="505" y="56"/>
                  </a:lnTo>
                  <a:lnTo>
                    <a:pt x="449" y="37"/>
                  </a:lnTo>
                  <a:lnTo>
                    <a:pt x="393" y="19"/>
                  </a:lnTo>
                  <a:lnTo>
                    <a:pt x="318"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17"/>
            <p:cNvSpPr/>
            <p:nvPr/>
          </p:nvSpPr>
          <p:spPr>
            <a:xfrm>
              <a:off x="1401175" y="3665325"/>
              <a:ext cx="16375" cy="15925"/>
            </a:xfrm>
            <a:custGeom>
              <a:rect b="b" l="l" r="r" t="t"/>
              <a:pathLst>
                <a:path extrusionOk="0" h="637" w="655">
                  <a:moveTo>
                    <a:pt x="262" y="1"/>
                  </a:moveTo>
                  <a:lnTo>
                    <a:pt x="206" y="20"/>
                  </a:lnTo>
                  <a:lnTo>
                    <a:pt x="150" y="57"/>
                  </a:lnTo>
                  <a:lnTo>
                    <a:pt x="94" y="94"/>
                  </a:lnTo>
                  <a:lnTo>
                    <a:pt x="56" y="132"/>
                  </a:lnTo>
                  <a:lnTo>
                    <a:pt x="38" y="188"/>
                  </a:lnTo>
                  <a:lnTo>
                    <a:pt x="19" y="263"/>
                  </a:lnTo>
                  <a:lnTo>
                    <a:pt x="0" y="319"/>
                  </a:lnTo>
                  <a:lnTo>
                    <a:pt x="19" y="394"/>
                  </a:lnTo>
                  <a:lnTo>
                    <a:pt x="38" y="450"/>
                  </a:lnTo>
                  <a:lnTo>
                    <a:pt x="56" y="506"/>
                  </a:lnTo>
                  <a:lnTo>
                    <a:pt x="94" y="543"/>
                  </a:lnTo>
                  <a:lnTo>
                    <a:pt x="150" y="581"/>
                  </a:lnTo>
                  <a:lnTo>
                    <a:pt x="206" y="618"/>
                  </a:lnTo>
                  <a:lnTo>
                    <a:pt x="262" y="637"/>
                  </a:lnTo>
                  <a:lnTo>
                    <a:pt x="393" y="637"/>
                  </a:lnTo>
                  <a:lnTo>
                    <a:pt x="449" y="618"/>
                  </a:lnTo>
                  <a:lnTo>
                    <a:pt x="505" y="581"/>
                  </a:lnTo>
                  <a:lnTo>
                    <a:pt x="561" y="543"/>
                  </a:lnTo>
                  <a:lnTo>
                    <a:pt x="599" y="506"/>
                  </a:lnTo>
                  <a:lnTo>
                    <a:pt x="617" y="450"/>
                  </a:lnTo>
                  <a:lnTo>
                    <a:pt x="636" y="394"/>
                  </a:lnTo>
                  <a:lnTo>
                    <a:pt x="655" y="319"/>
                  </a:lnTo>
                  <a:lnTo>
                    <a:pt x="636" y="263"/>
                  </a:lnTo>
                  <a:lnTo>
                    <a:pt x="617" y="188"/>
                  </a:lnTo>
                  <a:lnTo>
                    <a:pt x="599" y="132"/>
                  </a:lnTo>
                  <a:lnTo>
                    <a:pt x="561" y="94"/>
                  </a:lnTo>
                  <a:lnTo>
                    <a:pt x="505" y="57"/>
                  </a:lnTo>
                  <a:lnTo>
                    <a:pt x="449" y="20"/>
                  </a:lnTo>
                  <a:lnTo>
                    <a:pt x="393"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17"/>
            <p:cNvSpPr/>
            <p:nvPr/>
          </p:nvSpPr>
          <p:spPr>
            <a:xfrm>
              <a:off x="1401175" y="3598025"/>
              <a:ext cx="16375" cy="15925"/>
            </a:xfrm>
            <a:custGeom>
              <a:rect b="b" l="l" r="r" t="t"/>
              <a:pathLst>
                <a:path extrusionOk="0" h="637" w="655">
                  <a:moveTo>
                    <a:pt x="262" y="1"/>
                  </a:moveTo>
                  <a:lnTo>
                    <a:pt x="206" y="20"/>
                  </a:lnTo>
                  <a:lnTo>
                    <a:pt x="150" y="57"/>
                  </a:lnTo>
                  <a:lnTo>
                    <a:pt x="94" y="94"/>
                  </a:lnTo>
                  <a:lnTo>
                    <a:pt x="56" y="132"/>
                  </a:lnTo>
                  <a:lnTo>
                    <a:pt x="38" y="188"/>
                  </a:lnTo>
                  <a:lnTo>
                    <a:pt x="19" y="244"/>
                  </a:lnTo>
                  <a:lnTo>
                    <a:pt x="0" y="319"/>
                  </a:lnTo>
                  <a:lnTo>
                    <a:pt x="19" y="375"/>
                  </a:lnTo>
                  <a:lnTo>
                    <a:pt x="38" y="450"/>
                  </a:lnTo>
                  <a:lnTo>
                    <a:pt x="56" y="487"/>
                  </a:lnTo>
                  <a:lnTo>
                    <a:pt x="94" y="543"/>
                  </a:lnTo>
                  <a:lnTo>
                    <a:pt x="150" y="580"/>
                  </a:lnTo>
                  <a:lnTo>
                    <a:pt x="206" y="618"/>
                  </a:lnTo>
                  <a:lnTo>
                    <a:pt x="262" y="637"/>
                  </a:lnTo>
                  <a:lnTo>
                    <a:pt x="393" y="637"/>
                  </a:lnTo>
                  <a:lnTo>
                    <a:pt x="449" y="618"/>
                  </a:lnTo>
                  <a:lnTo>
                    <a:pt x="505" y="580"/>
                  </a:lnTo>
                  <a:lnTo>
                    <a:pt x="561" y="543"/>
                  </a:lnTo>
                  <a:lnTo>
                    <a:pt x="599" y="487"/>
                  </a:lnTo>
                  <a:lnTo>
                    <a:pt x="617" y="450"/>
                  </a:lnTo>
                  <a:lnTo>
                    <a:pt x="636" y="375"/>
                  </a:lnTo>
                  <a:lnTo>
                    <a:pt x="655" y="319"/>
                  </a:lnTo>
                  <a:lnTo>
                    <a:pt x="636" y="244"/>
                  </a:lnTo>
                  <a:lnTo>
                    <a:pt x="617" y="188"/>
                  </a:lnTo>
                  <a:lnTo>
                    <a:pt x="599" y="132"/>
                  </a:lnTo>
                  <a:lnTo>
                    <a:pt x="561" y="94"/>
                  </a:lnTo>
                  <a:lnTo>
                    <a:pt x="505" y="57"/>
                  </a:lnTo>
                  <a:lnTo>
                    <a:pt x="449" y="20"/>
                  </a:lnTo>
                  <a:lnTo>
                    <a:pt x="393"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17"/>
            <p:cNvSpPr/>
            <p:nvPr/>
          </p:nvSpPr>
          <p:spPr>
            <a:xfrm>
              <a:off x="1401175" y="3530725"/>
              <a:ext cx="16375" cy="15925"/>
            </a:xfrm>
            <a:custGeom>
              <a:rect b="b" l="l" r="r" t="t"/>
              <a:pathLst>
                <a:path extrusionOk="0" h="637" w="655">
                  <a:moveTo>
                    <a:pt x="262" y="1"/>
                  </a:moveTo>
                  <a:lnTo>
                    <a:pt x="206" y="20"/>
                  </a:lnTo>
                  <a:lnTo>
                    <a:pt x="150" y="57"/>
                  </a:lnTo>
                  <a:lnTo>
                    <a:pt x="94" y="94"/>
                  </a:lnTo>
                  <a:lnTo>
                    <a:pt x="56" y="132"/>
                  </a:lnTo>
                  <a:lnTo>
                    <a:pt x="38" y="188"/>
                  </a:lnTo>
                  <a:lnTo>
                    <a:pt x="19" y="244"/>
                  </a:lnTo>
                  <a:lnTo>
                    <a:pt x="0" y="319"/>
                  </a:lnTo>
                  <a:lnTo>
                    <a:pt x="19" y="375"/>
                  </a:lnTo>
                  <a:lnTo>
                    <a:pt x="38" y="431"/>
                  </a:lnTo>
                  <a:lnTo>
                    <a:pt x="56" y="487"/>
                  </a:lnTo>
                  <a:lnTo>
                    <a:pt x="94" y="543"/>
                  </a:lnTo>
                  <a:lnTo>
                    <a:pt x="150" y="580"/>
                  </a:lnTo>
                  <a:lnTo>
                    <a:pt x="206" y="618"/>
                  </a:lnTo>
                  <a:lnTo>
                    <a:pt x="262" y="636"/>
                  </a:lnTo>
                  <a:lnTo>
                    <a:pt x="393" y="636"/>
                  </a:lnTo>
                  <a:lnTo>
                    <a:pt x="449" y="618"/>
                  </a:lnTo>
                  <a:lnTo>
                    <a:pt x="505" y="580"/>
                  </a:lnTo>
                  <a:lnTo>
                    <a:pt x="561" y="543"/>
                  </a:lnTo>
                  <a:lnTo>
                    <a:pt x="599" y="487"/>
                  </a:lnTo>
                  <a:lnTo>
                    <a:pt x="617" y="431"/>
                  </a:lnTo>
                  <a:lnTo>
                    <a:pt x="636" y="375"/>
                  </a:lnTo>
                  <a:lnTo>
                    <a:pt x="655" y="319"/>
                  </a:lnTo>
                  <a:lnTo>
                    <a:pt x="636" y="244"/>
                  </a:lnTo>
                  <a:lnTo>
                    <a:pt x="617" y="188"/>
                  </a:lnTo>
                  <a:lnTo>
                    <a:pt x="599" y="132"/>
                  </a:lnTo>
                  <a:lnTo>
                    <a:pt x="561" y="94"/>
                  </a:lnTo>
                  <a:lnTo>
                    <a:pt x="505" y="57"/>
                  </a:lnTo>
                  <a:lnTo>
                    <a:pt x="449" y="20"/>
                  </a:lnTo>
                  <a:lnTo>
                    <a:pt x="393"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17"/>
            <p:cNvSpPr/>
            <p:nvPr/>
          </p:nvSpPr>
          <p:spPr>
            <a:xfrm>
              <a:off x="1401175" y="3462975"/>
              <a:ext cx="16375" cy="16375"/>
            </a:xfrm>
            <a:custGeom>
              <a:rect b="b" l="l" r="r" t="t"/>
              <a:pathLst>
                <a:path extrusionOk="0" h="655" w="655">
                  <a:moveTo>
                    <a:pt x="337" y="0"/>
                  </a:moveTo>
                  <a:lnTo>
                    <a:pt x="262" y="19"/>
                  </a:lnTo>
                  <a:lnTo>
                    <a:pt x="206" y="38"/>
                  </a:lnTo>
                  <a:lnTo>
                    <a:pt x="150" y="56"/>
                  </a:lnTo>
                  <a:lnTo>
                    <a:pt x="94" y="94"/>
                  </a:lnTo>
                  <a:lnTo>
                    <a:pt x="56" y="150"/>
                  </a:lnTo>
                  <a:lnTo>
                    <a:pt x="38" y="206"/>
                  </a:lnTo>
                  <a:lnTo>
                    <a:pt x="19" y="262"/>
                  </a:lnTo>
                  <a:lnTo>
                    <a:pt x="0" y="337"/>
                  </a:lnTo>
                  <a:lnTo>
                    <a:pt x="19" y="393"/>
                  </a:lnTo>
                  <a:lnTo>
                    <a:pt x="38" y="449"/>
                  </a:lnTo>
                  <a:lnTo>
                    <a:pt x="56" y="505"/>
                  </a:lnTo>
                  <a:lnTo>
                    <a:pt x="94" y="561"/>
                  </a:lnTo>
                  <a:lnTo>
                    <a:pt x="150" y="598"/>
                  </a:lnTo>
                  <a:lnTo>
                    <a:pt x="206" y="617"/>
                  </a:lnTo>
                  <a:lnTo>
                    <a:pt x="262" y="636"/>
                  </a:lnTo>
                  <a:lnTo>
                    <a:pt x="337" y="654"/>
                  </a:lnTo>
                  <a:lnTo>
                    <a:pt x="393" y="636"/>
                  </a:lnTo>
                  <a:lnTo>
                    <a:pt x="449" y="617"/>
                  </a:lnTo>
                  <a:lnTo>
                    <a:pt x="505" y="598"/>
                  </a:lnTo>
                  <a:lnTo>
                    <a:pt x="561" y="561"/>
                  </a:lnTo>
                  <a:lnTo>
                    <a:pt x="599" y="505"/>
                  </a:lnTo>
                  <a:lnTo>
                    <a:pt x="617" y="449"/>
                  </a:lnTo>
                  <a:lnTo>
                    <a:pt x="636" y="393"/>
                  </a:lnTo>
                  <a:lnTo>
                    <a:pt x="655" y="337"/>
                  </a:lnTo>
                  <a:lnTo>
                    <a:pt x="636" y="262"/>
                  </a:lnTo>
                  <a:lnTo>
                    <a:pt x="617" y="206"/>
                  </a:lnTo>
                  <a:lnTo>
                    <a:pt x="599" y="150"/>
                  </a:lnTo>
                  <a:lnTo>
                    <a:pt x="561" y="94"/>
                  </a:lnTo>
                  <a:lnTo>
                    <a:pt x="505" y="56"/>
                  </a:lnTo>
                  <a:lnTo>
                    <a:pt x="449" y="38"/>
                  </a:lnTo>
                  <a:lnTo>
                    <a:pt x="393" y="19"/>
                  </a:lnTo>
                  <a:lnTo>
                    <a:pt x="337"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17"/>
            <p:cNvSpPr/>
            <p:nvPr/>
          </p:nvSpPr>
          <p:spPr>
            <a:xfrm>
              <a:off x="1401175" y="3395675"/>
              <a:ext cx="16375" cy="16375"/>
            </a:xfrm>
            <a:custGeom>
              <a:rect b="b" l="l" r="r" t="t"/>
              <a:pathLst>
                <a:path extrusionOk="0" h="655" w="655">
                  <a:moveTo>
                    <a:pt x="337" y="0"/>
                  </a:moveTo>
                  <a:lnTo>
                    <a:pt x="262" y="19"/>
                  </a:lnTo>
                  <a:lnTo>
                    <a:pt x="206" y="37"/>
                  </a:lnTo>
                  <a:lnTo>
                    <a:pt x="150" y="56"/>
                  </a:lnTo>
                  <a:lnTo>
                    <a:pt x="94" y="94"/>
                  </a:lnTo>
                  <a:lnTo>
                    <a:pt x="56" y="150"/>
                  </a:lnTo>
                  <a:lnTo>
                    <a:pt x="38" y="206"/>
                  </a:lnTo>
                  <a:lnTo>
                    <a:pt x="19" y="262"/>
                  </a:lnTo>
                  <a:lnTo>
                    <a:pt x="0" y="318"/>
                  </a:lnTo>
                  <a:lnTo>
                    <a:pt x="19" y="393"/>
                  </a:lnTo>
                  <a:lnTo>
                    <a:pt x="38" y="449"/>
                  </a:lnTo>
                  <a:lnTo>
                    <a:pt x="56" y="505"/>
                  </a:lnTo>
                  <a:lnTo>
                    <a:pt x="94" y="561"/>
                  </a:lnTo>
                  <a:lnTo>
                    <a:pt x="150" y="598"/>
                  </a:lnTo>
                  <a:lnTo>
                    <a:pt x="206" y="617"/>
                  </a:lnTo>
                  <a:lnTo>
                    <a:pt x="262" y="636"/>
                  </a:lnTo>
                  <a:lnTo>
                    <a:pt x="337" y="654"/>
                  </a:lnTo>
                  <a:lnTo>
                    <a:pt x="393" y="636"/>
                  </a:lnTo>
                  <a:lnTo>
                    <a:pt x="449" y="617"/>
                  </a:lnTo>
                  <a:lnTo>
                    <a:pt x="505" y="598"/>
                  </a:lnTo>
                  <a:lnTo>
                    <a:pt x="561" y="561"/>
                  </a:lnTo>
                  <a:lnTo>
                    <a:pt x="599" y="505"/>
                  </a:lnTo>
                  <a:lnTo>
                    <a:pt x="617" y="449"/>
                  </a:lnTo>
                  <a:lnTo>
                    <a:pt x="636" y="393"/>
                  </a:lnTo>
                  <a:lnTo>
                    <a:pt x="655" y="318"/>
                  </a:lnTo>
                  <a:lnTo>
                    <a:pt x="636" y="262"/>
                  </a:lnTo>
                  <a:lnTo>
                    <a:pt x="617" y="206"/>
                  </a:lnTo>
                  <a:lnTo>
                    <a:pt x="599" y="150"/>
                  </a:lnTo>
                  <a:lnTo>
                    <a:pt x="561" y="94"/>
                  </a:lnTo>
                  <a:lnTo>
                    <a:pt x="505" y="56"/>
                  </a:lnTo>
                  <a:lnTo>
                    <a:pt x="449" y="37"/>
                  </a:lnTo>
                  <a:lnTo>
                    <a:pt x="393" y="19"/>
                  </a:lnTo>
                  <a:lnTo>
                    <a:pt x="337"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17"/>
            <p:cNvSpPr/>
            <p:nvPr/>
          </p:nvSpPr>
          <p:spPr>
            <a:xfrm>
              <a:off x="1401175" y="3328375"/>
              <a:ext cx="16375" cy="15900"/>
            </a:xfrm>
            <a:custGeom>
              <a:rect b="b" l="l" r="r" t="t"/>
              <a:pathLst>
                <a:path extrusionOk="0" h="636" w="655">
                  <a:moveTo>
                    <a:pt x="337" y="0"/>
                  </a:moveTo>
                  <a:lnTo>
                    <a:pt x="262" y="19"/>
                  </a:lnTo>
                  <a:lnTo>
                    <a:pt x="206" y="37"/>
                  </a:lnTo>
                  <a:lnTo>
                    <a:pt x="150" y="56"/>
                  </a:lnTo>
                  <a:lnTo>
                    <a:pt x="94" y="93"/>
                  </a:lnTo>
                  <a:lnTo>
                    <a:pt x="56" y="150"/>
                  </a:lnTo>
                  <a:lnTo>
                    <a:pt x="38" y="206"/>
                  </a:lnTo>
                  <a:lnTo>
                    <a:pt x="19" y="262"/>
                  </a:lnTo>
                  <a:lnTo>
                    <a:pt x="0" y="318"/>
                  </a:lnTo>
                  <a:lnTo>
                    <a:pt x="19" y="393"/>
                  </a:lnTo>
                  <a:lnTo>
                    <a:pt x="38" y="449"/>
                  </a:lnTo>
                  <a:lnTo>
                    <a:pt x="56" y="505"/>
                  </a:lnTo>
                  <a:lnTo>
                    <a:pt x="94" y="542"/>
                  </a:lnTo>
                  <a:lnTo>
                    <a:pt x="150" y="598"/>
                  </a:lnTo>
                  <a:lnTo>
                    <a:pt x="206" y="617"/>
                  </a:lnTo>
                  <a:lnTo>
                    <a:pt x="262" y="636"/>
                  </a:lnTo>
                  <a:lnTo>
                    <a:pt x="393" y="636"/>
                  </a:lnTo>
                  <a:lnTo>
                    <a:pt x="449" y="617"/>
                  </a:lnTo>
                  <a:lnTo>
                    <a:pt x="505" y="598"/>
                  </a:lnTo>
                  <a:lnTo>
                    <a:pt x="561" y="542"/>
                  </a:lnTo>
                  <a:lnTo>
                    <a:pt x="599" y="505"/>
                  </a:lnTo>
                  <a:lnTo>
                    <a:pt x="617" y="449"/>
                  </a:lnTo>
                  <a:lnTo>
                    <a:pt x="636" y="393"/>
                  </a:lnTo>
                  <a:lnTo>
                    <a:pt x="655" y="318"/>
                  </a:lnTo>
                  <a:lnTo>
                    <a:pt x="636" y="262"/>
                  </a:lnTo>
                  <a:lnTo>
                    <a:pt x="617" y="206"/>
                  </a:lnTo>
                  <a:lnTo>
                    <a:pt x="599" y="150"/>
                  </a:lnTo>
                  <a:lnTo>
                    <a:pt x="561" y="93"/>
                  </a:lnTo>
                  <a:lnTo>
                    <a:pt x="505" y="56"/>
                  </a:lnTo>
                  <a:lnTo>
                    <a:pt x="449" y="37"/>
                  </a:lnTo>
                  <a:lnTo>
                    <a:pt x="393" y="19"/>
                  </a:lnTo>
                  <a:lnTo>
                    <a:pt x="337"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1_1">
    <p:spTree>
      <p:nvGrpSpPr>
        <p:cNvPr id="221" name="Shape 221"/>
        <p:cNvGrpSpPr/>
        <p:nvPr/>
      </p:nvGrpSpPr>
      <p:grpSpPr>
        <a:xfrm>
          <a:off x="0" y="0"/>
          <a:ext cx="0" cy="0"/>
          <a:chOff x="0" y="0"/>
          <a:chExt cx="0" cy="0"/>
        </a:xfrm>
      </p:grpSpPr>
      <p:sp>
        <p:nvSpPr>
          <p:cNvPr id="222" name="Google Shape;222;p18"/>
          <p:cNvSpPr txBox="1"/>
          <p:nvPr>
            <p:ph type="title"/>
          </p:nvPr>
        </p:nvSpPr>
        <p:spPr>
          <a:xfrm>
            <a:off x="4064275" y="445025"/>
            <a:ext cx="4359600" cy="572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23" name="Google Shape;223;p18"/>
          <p:cNvSpPr/>
          <p:nvPr/>
        </p:nvSpPr>
        <p:spPr>
          <a:xfrm>
            <a:off x="0" y="4826400"/>
            <a:ext cx="9144000" cy="317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grpSp>
        <p:nvGrpSpPr>
          <p:cNvPr id="224" name="Google Shape;224;p18"/>
          <p:cNvGrpSpPr/>
          <p:nvPr/>
        </p:nvGrpSpPr>
        <p:grpSpPr>
          <a:xfrm rot="-5400000">
            <a:off x="-303121" y="301809"/>
            <a:ext cx="1072603" cy="466362"/>
            <a:chOff x="3468800" y="239525"/>
            <a:chExt cx="843175" cy="365975"/>
          </a:xfrm>
        </p:grpSpPr>
        <p:sp>
          <p:nvSpPr>
            <p:cNvPr id="225" name="Google Shape;225;p18"/>
            <p:cNvSpPr/>
            <p:nvPr/>
          </p:nvSpPr>
          <p:spPr>
            <a:xfrm>
              <a:off x="3468800" y="576950"/>
              <a:ext cx="28550" cy="28550"/>
            </a:xfrm>
            <a:custGeom>
              <a:rect b="b" l="l" r="r" t="t"/>
              <a:pathLst>
                <a:path extrusionOk="0" fill="none" h="1142" w="1142">
                  <a:moveTo>
                    <a:pt x="1141" y="1141"/>
                  </a:moveTo>
                  <a:lnTo>
                    <a:pt x="1" y="1"/>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18"/>
            <p:cNvSpPr/>
            <p:nvPr/>
          </p:nvSpPr>
          <p:spPr>
            <a:xfrm>
              <a:off x="3468800" y="510125"/>
              <a:ext cx="95850" cy="95375"/>
            </a:xfrm>
            <a:custGeom>
              <a:rect b="b" l="l" r="r" t="t"/>
              <a:pathLst>
                <a:path extrusionOk="0" fill="none" h="3815" w="3834">
                  <a:moveTo>
                    <a:pt x="1" y="0"/>
                  </a:moveTo>
                  <a:lnTo>
                    <a:pt x="3833" y="3814"/>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18"/>
            <p:cNvSpPr/>
            <p:nvPr/>
          </p:nvSpPr>
          <p:spPr>
            <a:xfrm>
              <a:off x="3468800" y="442825"/>
              <a:ext cx="162675" cy="162675"/>
            </a:xfrm>
            <a:custGeom>
              <a:rect b="b" l="l" r="r" t="t"/>
              <a:pathLst>
                <a:path extrusionOk="0" fill="none" h="6507" w="6507">
                  <a:moveTo>
                    <a:pt x="1" y="0"/>
                  </a:moveTo>
                  <a:lnTo>
                    <a:pt x="6507" y="6506"/>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18"/>
            <p:cNvSpPr/>
            <p:nvPr/>
          </p:nvSpPr>
          <p:spPr>
            <a:xfrm>
              <a:off x="3468800" y="375975"/>
              <a:ext cx="229975" cy="229525"/>
            </a:xfrm>
            <a:custGeom>
              <a:rect b="b" l="l" r="r" t="t"/>
              <a:pathLst>
                <a:path extrusionOk="0" fill="none" h="9181" w="9199">
                  <a:moveTo>
                    <a:pt x="1" y="1"/>
                  </a:moveTo>
                  <a:lnTo>
                    <a:pt x="9199" y="9180"/>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18"/>
            <p:cNvSpPr/>
            <p:nvPr/>
          </p:nvSpPr>
          <p:spPr>
            <a:xfrm>
              <a:off x="3468800" y="308675"/>
              <a:ext cx="297275" cy="296825"/>
            </a:xfrm>
            <a:custGeom>
              <a:rect b="b" l="l" r="r" t="t"/>
              <a:pathLst>
                <a:path extrusionOk="0" fill="none" h="11873" w="11891">
                  <a:moveTo>
                    <a:pt x="1" y="1"/>
                  </a:moveTo>
                  <a:lnTo>
                    <a:pt x="11891" y="11872"/>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18"/>
            <p:cNvSpPr/>
            <p:nvPr/>
          </p:nvSpPr>
          <p:spPr>
            <a:xfrm>
              <a:off x="3468800" y="241375"/>
              <a:ext cx="364125" cy="364125"/>
            </a:xfrm>
            <a:custGeom>
              <a:rect b="b" l="l" r="r" t="t"/>
              <a:pathLst>
                <a:path extrusionOk="0" fill="none" h="14565" w="14565">
                  <a:moveTo>
                    <a:pt x="1" y="1"/>
                  </a:moveTo>
                  <a:lnTo>
                    <a:pt x="14564" y="14564"/>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18"/>
            <p:cNvSpPr/>
            <p:nvPr/>
          </p:nvSpPr>
          <p:spPr>
            <a:xfrm>
              <a:off x="3534250" y="239525"/>
              <a:ext cx="365975" cy="365975"/>
            </a:xfrm>
            <a:custGeom>
              <a:rect b="b" l="l" r="r" t="t"/>
              <a:pathLst>
                <a:path extrusionOk="0" fill="none" h="14639" w="14639">
                  <a:moveTo>
                    <a:pt x="0" y="0"/>
                  </a:moveTo>
                  <a:lnTo>
                    <a:pt x="14638" y="14638"/>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18"/>
            <p:cNvSpPr/>
            <p:nvPr/>
          </p:nvSpPr>
          <p:spPr>
            <a:xfrm>
              <a:off x="3601075" y="239525"/>
              <a:ext cx="366450" cy="365975"/>
            </a:xfrm>
            <a:custGeom>
              <a:rect b="b" l="l" r="r" t="t"/>
              <a:pathLst>
                <a:path extrusionOk="0" fill="none" h="14639" w="14658">
                  <a:moveTo>
                    <a:pt x="0" y="0"/>
                  </a:moveTo>
                  <a:lnTo>
                    <a:pt x="14657" y="14638"/>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18"/>
            <p:cNvSpPr/>
            <p:nvPr/>
          </p:nvSpPr>
          <p:spPr>
            <a:xfrm>
              <a:off x="3668375" y="239525"/>
              <a:ext cx="365975" cy="365975"/>
            </a:xfrm>
            <a:custGeom>
              <a:rect b="b" l="l" r="r" t="t"/>
              <a:pathLst>
                <a:path extrusionOk="0" fill="none" h="14639" w="14639">
                  <a:moveTo>
                    <a:pt x="1" y="0"/>
                  </a:moveTo>
                  <a:lnTo>
                    <a:pt x="14638" y="14638"/>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18"/>
            <p:cNvSpPr/>
            <p:nvPr/>
          </p:nvSpPr>
          <p:spPr>
            <a:xfrm>
              <a:off x="3735200" y="239525"/>
              <a:ext cx="366450" cy="365975"/>
            </a:xfrm>
            <a:custGeom>
              <a:rect b="b" l="l" r="r" t="t"/>
              <a:pathLst>
                <a:path extrusionOk="0" fill="none" h="14639" w="14658">
                  <a:moveTo>
                    <a:pt x="1" y="0"/>
                  </a:moveTo>
                  <a:lnTo>
                    <a:pt x="14658" y="14638"/>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18"/>
            <p:cNvSpPr/>
            <p:nvPr/>
          </p:nvSpPr>
          <p:spPr>
            <a:xfrm>
              <a:off x="3802500" y="239525"/>
              <a:ext cx="365975" cy="365975"/>
            </a:xfrm>
            <a:custGeom>
              <a:rect b="b" l="l" r="r" t="t"/>
              <a:pathLst>
                <a:path extrusionOk="0" fill="none" h="14639" w="14639">
                  <a:moveTo>
                    <a:pt x="1" y="0"/>
                  </a:moveTo>
                  <a:lnTo>
                    <a:pt x="14639" y="14638"/>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18"/>
            <p:cNvSpPr/>
            <p:nvPr/>
          </p:nvSpPr>
          <p:spPr>
            <a:xfrm>
              <a:off x="3869800" y="239525"/>
              <a:ext cx="365975" cy="365975"/>
            </a:xfrm>
            <a:custGeom>
              <a:rect b="b" l="l" r="r" t="t"/>
              <a:pathLst>
                <a:path extrusionOk="0" fill="none" h="14639" w="14639">
                  <a:moveTo>
                    <a:pt x="1" y="0"/>
                  </a:moveTo>
                  <a:lnTo>
                    <a:pt x="14639" y="14638"/>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18"/>
            <p:cNvSpPr/>
            <p:nvPr/>
          </p:nvSpPr>
          <p:spPr>
            <a:xfrm>
              <a:off x="3936650" y="239525"/>
              <a:ext cx="366425" cy="365975"/>
            </a:xfrm>
            <a:custGeom>
              <a:rect b="b" l="l" r="r" t="t"/>
              <a:pathLst>
                <a:path extrusionOk="0" fill="none" h="14639" w="14657">
                  <a:moveTo>
                    <a:pt x="0" y="0"/>
                  </a:moveTo>
                  <a:lnTo>
                    <a:pt x="14657" y="14638"/>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18"/>
            <p:cNvSpPr/>
            <p:nvPr/>
          </p:nvSpPr>
          <p:spPr>
            <a:xfrm>
              <a:off x="4003950" y="239525"/>
              <a:ext cx="308025" cy="308000"/>
            </a:xfrm>
            <a:custGeom>
              <a:rect b="b" l="l" r="r" t="t"/>
              <a:pathLst>
                <a:path extrusionOk="0" fill="none" h="12320" w="12321">
                  <a:moveTo>
                    <a:pt x="0" y="0"/>
                  </a:moveTo>
                  <a:lnTo>
                    <a:pt x="12320" y="12320"/>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18"/>
            <p:cNvSpPr/>
            <p:nvPr/>
          </p:nvSpPr>
          <p:spPr>
            <a:xfrm>
              <a:off x="4070775" y="239525"/>
              <a:ext cx="241200" cy="240700"/>
            </a:xfrm>
            <a:custGeom>
              <a:rect b="b" l="l" r="r" t="t"/>
              <a:pathLst>
                <a:path extrusionOk="0" fill="none" h="9628" w="9648">
                  <a:moveTo>
                    <a:pt x="1" y="0"/>
                  </a:moveTo>
                  <a:lnTo>
                    <a:pt x="9647" y="9628"/>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18"/>
            <p:cNvSpPr/>
            <p:nvPr/>
          </p:nvSpPr>
          <p:spPr>
            <a:xfrm>
              <a:off x="4138075" y="239525"/>
              <a:ext cx="173900" cy="173875"/>
            </a:xfrm>
            <a:custGeom>
              <a:rect b="b" l="l" r="r" t="t"/>
              <a:pathLst>
                <a:path extrusionOk="0" fill="none" h="6955" w="6956">
                  <a:moveTo>
                    <a:pt x="1" y="0"/>
                  </a:moveTo>
                  <a:lnTo>
                    <a:pt x="6955" y="6955"/>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18"/>
            <p:cNvSpPr/>
            <p:nvPr/>
          </p:nvSpPr>
          <p:spPr>
            <a:xfrm>
              <a:off x="4205375" y="239525"/>
              <a:ext cx="106600" cy="106575"/>
            </a:xfrm>
            <a:custGeom>
              <a:rect b="b" l="l" r="r" t="t"/>
              <a:pathLst>
                <a:path extrusionOk="0" fill="none" h="4263" w="4264">
                  <a:moveTo>
                    <a:pt x="1" y="0"/>
                  </a:moveTo>
                  <a:lnTo>
                    <a:pt x="4263" y="4262"/>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18"/>
            <p:cNvSpPr/>
            <p:nvPr/>
          </p:nvSpPr>
          <p:spPr>
            <a:xfrm>
              <a:off x="4272225" y="239525"/>
              <a:ext cx="39750" cy="39275"/>
            </a:xfrm>
            <a:custGeom>
              <a:rect b="b" l="l" r="r" t="t"/>
              <a:pathLst>
                <a:path extrusionOk="0" fill="none" h="1571" w="1590">
                  <a:moveTo>
                    <a:pt x="0" y="0"/>
                  </a:moveTo>
                  <a:lnTo>
                    <a:pt x="1589" y="1570"/>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3" name="Google Shape;243;p18"/>
          <p:cNvGrpSpPr/>
          <p:nvPr/>
        </p:nvGrpSpPr>
        <p:grpSpPr>
          <a:xfrm rot="-5400000">
            <a:off x="-128881" y="4124233"/>
            <a:ext cx="921351" cy="178180"/>
            <a:chOff x="5589725" y="3057300"/>
            <a:chExt cx="352900" cy="68250"/>
          </a:xfrm>
        </p:grpSpPr>
        <p:sp>
          <p:nvSpPr>
            <p:cNvPr id="244" name="Google Shape;244;p18"/>
            <p:cNvSpPr/>
            <p:nvPr/>
          </p:nvSpPr>
          <p:spPr>
            <a:xfrm>
              <a:off x="5589725" y="3057300"/>
              <a:ext cx="16375" cy="15900"/>
            </a:xfrm>
            <a:custGeom>
              <a:rect b="b" l="l" r="r" t="t"/>
              <a:pathLst>
                <a:path extrusionOk="0" h="636" w="655">
                  <a:moveTo>
                    <a:pt x="262" y="0"/>
                  </a:moveTo>
                  <a:lnTo>
                    <a:pt x="206" y="19"/>
                  </a:lnTo>
                  <a:lnTo>
                    <a:pt x="150" y="56"/>
                  </a:lnTo>
                  <a:lnTo>
                    <a:pt x="94" y="94"/>
                  </a:lnTo>
                  <a:lnTo>
                    <a:pt x="57" y="150"/>
                  </a:lnTo>
                  <a:lnTo>
                    <a:pt x="38" y="187"/>
                  </a:lnTo>
                  <a:lnTo>
                    <a:pt x="19" y="262"/>
                  </a:lnTo>
                  <a:lnTo>
                    <a:pt x="1" y="318"/>
                  </a:lnTo>
                  <a:lnTo>
                    <a:pt x="19" y="393"/>
                  </a:lnTo>
                  <a:lnTo>
                    <a:pt x="38" y="449"/>
                  </a:lnTo>
                  <a:lnTo>
                    <a:pt x="57" y="505"/>
                  </a:lnTo>
                  <a:lnTo>
                    <a:pt x="94" y="542"/>
                  </a:lnTo>
                  <a:lnTo>
                    <a:pt x="150" y="580"/>
                  </a:lnTo>
                  <a:lnTo>
                    <a:pt x="206" y="617"/>
                  </a:lnTo>
                  <a:lnTo>
                    <a:pt x="262" y="636"/>
                  </a:lnTo>
                  <a:lnTo>
                    <a:pt x="393" y="636"/>
                  </a:lnTo>
                  <a:lnTo>
                    <a:pt x="449" y="617"/>
                  </a:lnTo>
                  <a:lnTo>
                    <a:pt x="505" y="580"/>
                  </a:lnTo>
                  <a:lnTo>
                    <a:pt x="561" y="542"/>
                  </a:lnTo>
                  <a:lnTo>
                    <a:pt x="599" y="505"/>
                  </a:lnTo>
                  <a:lnTo>
                    <a:pt x="617" y="449"/>
                  </a:lnTo>
                  <a:lnTo>
                    <a:pt x="636" y="393"/>
                  </a:lnTo>
                  <a:lnTo>
                    <a:pt x="655" y="318"/>
                  </a:lnTo>
                  <a:lnTo>
                    <a:pt x="636" y="262"/>
                  </a:lnTo>
                  <a:lnTo>
                    <a:pt x="617" y="187"/>
                  </a:lnTo>
                  <a:lnTo>
                    <a:pt x="599" y="150"/>
                  </a:lnTo>
                  <a:lnTo>
                    <a:pt x="561" y="94"/>
                  </a:lnTo>
                  <a:lnTo>
                    <a:pt x="505" y="56"/>
                  </a:lnTo>
                  <a:lnTo>
                    <a:pt x="449" y="19"/>
                  </a:lnTo>
                  <a:lnTo>
                    <a:pt x="39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18"/>
            <p:cNvSpPr/>
            <p:nvPr/>
          </p:nvSpPr>
          <p:spPr>
            <a:xfrm>
              <a:off x="5657025" y="3057300"/>
              <a:ext cx="16375" cy="15900"/>
            </a:xfrm>
            <a:custGeom>
              <a:rect b="b" l="l" r="r" t="t"/>
              <a:pathLst>
                <a:path extrusionOk="0" h="636" w="655">
                  <a:moveTo>
                    <a:pt x="262" y="0"/>
                  </a:moveTo>
                  <a:lnTo>
                    <a:pt x="206" y="19"/>
                  </a:lnTo>
                  <a:lnTo>
                    <a:pt x="150" y="56"/>
                  </a:lnTo>
                  <a:lnTo>
                    <a:pt x="94" y="94"/>
                  </a:lnTo>
                  <a:lnTo>
                    <a:pt x="57" y="150"/>
                  </a:lnTo>
                  <a:lnTo>
                    <a:pt x="38" y="187"/>
                  </a:lnTo>
                  <a:lnTo>
                    <a:pt x="19" y="262"/>
                  </a:lnTo>
                  <a:lnTo>
                    <a:pt x="1" y="318"/>
                  </a:lnTo>
                  <a:lnTo>
                    <a:pt x="19" y="393"/>
                  </a:lnTo>
                  <a:lnTo>
                    <a:pt x="38" y="449"/>
                  </a:lnTo>
                  <a:lnTo>
                    <a:pt x="57" y="505"/>
                  </a:lnTo>
                  <a:lnTo>
                    <a:pt x="94" y="542"/>
                  </a:lnTo>
                  <a:lnTo>
                    <a:pt x="150" y="580"/>
                  </a:lnTo>
                  <a:lnTo>
                    <a:pt x="206" y="617"/>
                  </a:lnTo>
                  <a:lnTo>
                    <a:pt x="262" y="636"/>
                  </a:lnTo>
                  <a:lnTo>
                    <a:pt x="393" y="636"/>
                  </a:lnTo>
                  <a:lnTo>
                    <a:pt x="449" y="617"/>
                  </a:lnTo>
                  <a:lnTo>
                    <a:pt x="505" y="580"/>
                  </a:lnTo>
                  <a:lnTo>
                    <a:pt x="561" y="542"/>
                  </a:lnTo>
                  <a:lnTo>
                    <a:pt x="599" y="505"/>
                  </a:lnTo>
                  <a:lnTo>
                    <a:pt x="617" y="449"/>
                  </a:lnTo>
                  <a:lnTo>
                    <a:pt x="636" y="393"/>
                  </a:lnTo>
                  <a:lnTo>
                    <a:pt x="655" y="318"/>
                  </a:lnTo>
                  <a:lnTo>
                    <a:pt x="636" y="262"/>
                  </a:lnTo>
                  <a:lnTo>
                    <a:pt x="617" y="187"/>
                  </a:lnTo>
                  <a:lnTo>
                    <a:pt x="599" y="150"/>
                  </a:lnTo>
                  <a:lnTo>
                    <a:pt x="561" y="94"/>
                  </a:lnTo>
                  <a:lnTo>
                    <a:pt x="505" y="56"/>
                  </a:lnTo>
                  <a:lnTo>
                    <a:pt x="449" y="19"/>
                  </a:lnTo>
                  <a:lnTo>
                    <a:pt x="39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18"/>
            <p:cNvSpPr/>
            <p:nvPr/>
          </p:nvSpPr>
          <p:spPr>
            <a:xfrm>
              <a:off x="5724800" y="3057300"/>
              <a:ext cx="15900" cy="15900"/>
            </a:xfrm>
            <a:custGeom>
              <a:rect b="b" l="l" r="r" t="t"/>
              <a:pathLst>
                <a:path extrusionOk="0" h="636" w="636">
                  <a:moveTo>
                    <a:pt x="243" y="0"/>
                  </a:moveTo>
                  <a:lnTo>
                    <a:pt x="187" y="19"/>
                  </a:lnTo>
                  <a:lnTo>
                    <a:pt x="131" y="56"/>
                  </a:lnTo>
                  <a:lnTo>
                    <a:pt x="94" y="94"/>
                  </a:lnTo>
                  <a:lnTo>
                    <a:pt x="56" y="150"/>
                  </a:lnTo>
                  <a:lnTo>
                    <a:pt x="19" y="187"/>
                  </a:lnTo>
                  <a:lnTo>
                    <a:pt x="0" y="262"/>
                  </a:lnTo>
                  <a:lnTo>
                    <a:pt x="0" y="318"/>
                  </a:lnTo>
                  <a:lnTo>
                    <a:pt x="0" y="393"/>
                  </a:lnTo>
                  <a:lnTo>
                    <a:pt x="19" y="449"/>
                  </a:lnTo>
                  <a:lnTo>
                    <a:pt x="56" y="505"/>
                  </a:lnTo>
                  <a:lnTo>
                    <a:pt x="94" y="542"/>
                  </a:lnTo>
                  <a:lnTo>
                    <a:pt x="131" y="580"/>
                  </a:lnTo>
                  <a:lnTo>
                    <a:pt x="187" y="617"/>
                  </a:lnTo>
                  <a:lnTo>
                    <a:pt x="243" y="636"/>
                  </a:lnTo>
                  <a:lnTo>
                    <a:pt x="374" y="636"/>
                  </a:lnTo>
                  <a:lnTo>
                    <a:pt x="430" y="617"/>
                  </a:lnTo>
                  <a:lnTo>
                    <a:pt x="486" y="580"/>
                  </a:lnTo>
                  <a:lnTo>
                    <a:pt x="542" y="542"/>
                  </a:lnTo>
                  <a:lnTo>
                    <a:pt x="580" y="505"/>
                  </a:lnTo>
                  <a:lnTo>
                    <a:pt x="617" y="449"/>
                  </a:lnTo>
                  <a:lnTo>
                    <a:pt x="636" y="393"/>
                  </a:lnTo>
                  <a:lnTo>
                    <a:pt x="636" y="318"/>
                  </a:lnTo>
                  <a:lnTo>
                    <a:pt x="636" y="262"/>
                  </a:lnTo>
                  <a:lnTo>
                    <a:pt x="617" y="187"/>
                  </a:lnTo>
                  <a:lnTo>
                    <a:pt x="580" y="150"/>
                  </a:lnTo>
                  <a:lnTo>
                    <a:pt x="542" y="94"/>
                  </a:lnTo>
                  <a:lnTo>
                    <a:pt x="486" y="56"/>
                  </a:lnTo>
                  <a:lnTo>
                    <a:pt x="430" y="19"/>
                  </a:lnTo>
                  <a:lnTo>
                    <a:pt x="37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18"/>
            <p:cNvSpPr/>
            <p:nvPr/>
          </p:nvSpPr>
          <p:spPr>
            <a:xfrm>
              <a:off x="5792100" y="3057300"/>
              <a:ext cx="15900" cy="15900"/>
            </a:xfrm>
            <a:custGeom>
              <a:rect b="b" l="l" r="r" t="t"/>
              <a:pathLst>
                <a:path extrusionOk="0" h="636" w="636">
                  <a:moveTo>
                    <a:pt x="243" y="0"/>
                  </a:moveTo>
                  <a:lnTo>
                    <a:pt x="187" y="19"/>
                  </a:lnTo>
                  <a:lnTo>
                    <a:pt x="131" y="56"/>
                  </a:lnTo>
                  <a:lnTo>
                    <a:pt x="94" y="94"/>
                  </a:lnTo>
                  <a:lnTo>
                    <a:pt x="56" y="150"/>
                  </a:lnTo>
                  <a:lnTo>
                    <a:pt x="19" y="187"/>
                  </a:lnTo>
                  <a:lnTo>
                    <a:pt x="0" y="262"/>
                  </a:lnTo>
                  <a:lnTo>
                    <a:pt x="0" y="318"/>
                  </a:lnTo>
                  <a:lnTo>
                    <a:pt x="0" y="393"/>
                  </a:lnTo>
                  <a:lnTo>
                    <a:pt x="19" y="449"/>
                  </a:lnTo>
                  <a:lnTo>
                    <a:pt x="56" y="505"/>
                  </a:lnTo>
                  <a:lnTo>
                    <a:pt x="94" y="542"/>
                  </a:lnTo>
                  <a:lnTo>
                    <a:pt x="131" y="580"/>
                  </a:lnTo>
                  <a:lnTo>
                    <a:pt x="187" y="617"/>
                  </a:lnTo>
                  <a:lnTo>
                    <a:pt x="243" y="636"/>
                  </a:lnTo>
                  <a:lnTo>
                    <a:pt x="374" y="636"/>
                  </a:lnTo>
                  <a:lnTo>
                    <a:pt x="449" y="617"/>
                  </a:lnTo>
                  <a:lnTo>
                    <a:pt x="486" y="580"/>
                  </a:lnTo>
                  <a:lnTo>
                    <a:pt x="542" y="542"/>
                  </a:lnTo>
                  <a:lnTo>
                    <a:pt x="580" y="505"/>
                  </a:lnTo>
                  <a:lnTo>
                    <a:pt x="617" y="449"/>
                  </a:lnTo>
                  <a:lnTo>
                    <a:pt x="636" y="393"/>
                  </a:lnTo>
                  <a:lnTo>
                    <a:pt x="636" y="318"/>
                  </a:lnTo>
                  <a:lnTo>
                    <a:pt x="636" y="262"/>
                  </a:lnTo>
                  <a:lnTo>
                    <a:pt x="617" y="187"/>
                  </a:lnTo>
                  <a:lnTo>
                    <a:pt x="580" y="150"/>
                  </a:lnTo>
                  <a:lnTo>
                    <a:pt x="542" y="94"/>
                  </a:lnTo>
                  <a:lnTo>
                    <a:pt x="486" y="56"/>
                  </a:lnTo>
                  <a:lnTo>
                    <a:pt x="449" y="19"/>
                  </a:lnTo>
                  <a:lnTo>
                    <a:pt x="37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18"/>
            <p:cNvSpPr/>
            <p:nvPr/>
          </p:nvSpPr>
          <p:spPr>
            <a:xfrm>
              <a:off x="5859400" y="3057300"/>
              <a:ext cx="15900" cy="15900"/>
            </a:xfrm>
            <a:custGeom>
              <a:rect b="b" l="l" r="r" t="t"/>
              <a:pathLst>
                <a:path extrusionOk="0" h="636" w="636">
                  <a:moveTo>
                    <a:pt x="262" y="0"/>
                  </a:moveTo>
                  <a:lnTo>
                    <a:pt x="187" y="19"/>
                  </a:lnTo>
                  <a:lnTo>
                    <a:pt x="131" y="56"/>
                  </a:lnTo>
                  <a:lnTo>
                    <a:pt x="94" y="94"/>
                  </a:lnTo>
                  <a:lnTo>
                    <a:pt x="56" y="150"/>
                  </a:lnTo>
                  <a:lnTo>
                    <a:pt x="19" y="187"/>
                  </a:lnTo>
                  <a:lnTo>
                    <a:pt x="0" y="262"/>
                  </a:lnTo>
                  <a:lnTo>
                    <a:pt x="0" y="318"/>
                  </a:lnTo>
                  <a:lnTo>
                    <a:pt x="0" y="393"/>
                  </a:lnTo>
                  <a:lnTo>
                    <a:pt x="19" y="449"/>
                  </a:lnTo>
                  <a:lnTo>
                    <a:pt x="56" y="505"/>
                  </a:lnTo>
                  <a:lnTo>
                    <a:pt x="94" y="542"/>
                  </a:lnTo>
                  <a:lnTo>
                    <a:pt x="131" y="580"/>
                  </a:lnTo>
                  <a:lnTo>
                    <a:pt x="187" y="617"/>
                  </a:lnTo>
                  <a:lnTo>
                    <a:pt x="262" y="636"/>
                  </a:lnTo>
                  <a:lnTo>
                    <a:pt x="374" y="636"/>
                  </a:lnTo>
                  <a:lnTo>
                    <a:pt x="449" y="617"/>
                  </a:lnTo>
                  <a:lnTo>
                    <a:pt x="505" y="580"/>
                  </a:lnTo>
                  <a:lnTo>
                    <a:pt x="543" y="542"/>
                  </a:lnTo>
                  <a:lnTo>
                    <a:pt x="580" y="505"/>
                  </a:lnTo>
                  <a:lnTo>
                    <a:pt x="617" y="449"/>
                  </a:lnTo>
                  <a:lnTo>
                    <a:pt x="636" y="393"/>
                  </a:lnTo>
                  <a:lnTo>
                    <a:pt x="636" y="318"/>
                  </a:lnTo>
                  <a:lnTo>
                    <a:pt x="636" y="262"/>
                  </a:lnTo>
                  <a:lnTo>
                    <a:pt x="617" y="187"/>
                  </a:lnTo>
                  <a:lnTo>
                    <a:pt x="580" y="150"/>
                  </a:lnTo>
                  <a:lnTo>
                    <a:pt x="543" y="94"/>
                  </a:lnTo>
                  <a:lnTo>
                    <a:pt x="505" y="56"/>
                  </a:lnTo>
                  <a:lnTo>
                    <a:pt x="449" y="19"/>
                  </a:lnTo>
                  <a:lnTo>
                    <a:pt x="37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18"/>
            <p:cNvSpPr/>
            <p:nvPr/>
          </p:nvSpPr>
          <p:spPr>
            <a:xfrm>
              <a:off x="5926700" y="3057300"/>
              <a:ext cx="15925" cy="15900"/>
            </a:xfrm>
            <a:custGeom>
              <a:rect b="b" l="l" r="r" t="t"/>
              <a:pathLst>
                <a:path extrusionOk="0" h="636" w="637">
                  <a:moveTo>
                    <a:pt x="262" y="0"/>
                  </a:moveTo>
                  <a:lnTo>
                    <a:pt x="187" y="19"/>
                  </a:lnTo>
                  <a:lnTo>
                    <a:pt x="150" y="56"/>
                  </a:lnTo>
                  <a:lnTo>
                    <a:pt x="94" y="94"/>
                  </a:lnTo>
                  <a:lnTo>
                    <a:pt x="56" y="150"/>
                  </a:lnTo>
                  <a:lnTo>
                    <a:pt x="19" y="187"/>
                  </a:lnTo>
                  <a:lnTo>
                    <a:pt x="0" y="262"/>
                  </a:lnTo>
                  <a:lnTo>
                    <a:pt x="0" y="318"/>
                  </a:lnTo>
                  <a:lnTo>
                    <a:pt x="0" y="393"/>
                  </a:lnTo>
                  <a:lnTo>
                    <a:pt x="19" y="449"/>
                  </a:lnTo>
                  <a:lnTo>
                    <a:pt x="56" y="505"/>
                  </a:lnTo>
                  <a:lnTo>
                    <a:pt x="94" y="542"/>
                  </a:lnTo>
                  <a:lnTo>
                    <a:pt x="150" y="580"/>
                  </a:lnTo>
                  <a:lnTo>
                    <a:pt x="187" y="617"/>
                  </a:lnTo>
                  <a:lnTo>
                    <a:pt x="262" y="636"/>
                  </a:lnTo>
                  <a:lnTo>
                    <a:pt x="393" y="636"/>
                  </a:lnTo>
                  <a:lnTo>
                    <a:pt x="449" y="617"/>
                  </a:lnTo>
                  <a:lnTo>
                    <a:pt x="505" y="580"/>
                  </a:lnTo>
                  <a:lnTo>
                    <a:pt x="543" y="542"/>
                  </a:lnTo>
                  <a:lnTo>
                    <a:pt x="580" y="505"/>
                  </a:lnTo>
                  <a:lnTo>
                    <a:pt x="617" y="449"/>
                  </a:lnTo>
                  <a:lnTo>
                    <a:pt x="636" y="393"/>
                  </a:lnTo>
                  <a:lnTo>
                    <a:pt x="636" y="318"/>
                  </a:lnTo>
                  <a:lnTo>
                    <a:pt x="636" y="262"/>
                  </a:lnTo>
                  <a:lnTo>
                    <a:pt x="617" y="187"/>
                  </a:lnTo>
                  <a:lnTo>
                    <a:pt x="580" y="150"/>
                  </a:lnTo>
                  <a:lnTo>
                    <a:pt x="543" y="94"/>
                  </a:lnTo>
                  <a:lnTo>
                    <a:pt x="505" y="56"/>
                  </a:lnTo>
                  <a:lnTo>
                    <a:pt x="449" y="19"/>
                  </a:lnTo>
                  <a:lnTo>
                    <a:pt x="39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18"/>
            <p:cNvSpPr/>
            <p:nvPr/>
          </p:nvSpPr>
          <p:spPr>
            <a:xfrm>
              <a:off x="5589725" y="3109175"/>
              <a:ext cx="16375" cy="16375"/>
            </a:xfrm>
            <a:custGeom>
              <a:rect b="b" l="l" r="r" t="t"/>
              <a:pathLst>
                <a:path extrusionOk="0" h="655" w="655">
                  <a:moveTo>
                    <a:pt x="318" y="0"/>
                  </a:moveTo>
                  <a:lnTo>
                    <a:pt x="262" y="19"/>
                  </a:lnTo>
                  <a:lnTo>
                    <a:pt x="206" y="38"/>
                  </a:lnTo>
                  <a:lnTo>
                    <a:pt x="150" y="56"/>
                  </a:lnTo>
                  <a:lnTo>
                    <a:pt x="94" y="94"/>
                  </a:lnTo>
                  <a:lnTo>
                    <a:pt x="57" y="150"/>
                  </a:lnTo>
                  <a:lnTo>
                    <a:pt x="38" y="206"/>
                  </a:lnTo>
                  <a:lnTo>
                    <a:pt x="19" y="262"/>
                  </a:lnTo>
                  <a:lnTo>
                    <a:pt x="1" y="318"/>
                  </a:lnTo>
                  <a:lnTo>
                    <a:pt x="19" y="393"/>
                  </a:lnTo>
                  <a:lnTo>
                    <a:pt x="38" y="449"/>
                  </a:lnTo>
                  <a:lnTo>
                    <a:pt x="57" y="505"/>
                  </a:lnTo>
                  <a:lnTo>
                    <a:pt x="94" y="561"/>
                  </a:lnTo>
                  <a:lnTo>
                    <a:pt x="150" y="598"/>
                  </a:lnTo>
                  <a:lnTo>
                    <a:pt x="206" y="617"/>
                  </a:lnTo>
                  <a:lnTo>
                    <a:pt x="262" y="636"/>
                  </a:lnTo>
                  <a:lnTo>
                    <a:pt x="318" y="654"/>
                  </a:lnTo>
                  <a:lnTo>
                    <a:pt x="393" y="636"/>
                  </a:lnTo>
                  <a:lnTo>
                    <a:pt x="449" y="617"/>
                  </a:lnTo>
                  <a:lnTo>
                    <a:pt x="505" y="598"/>
                  </a:lnTo>
                  <a:lnTo>
                    <a:pt x="561" y="561"/>
                  </a:lnTo>
                  <a:lnTo>
                    <a:pt x="599" y="505"/>
                  </a:lnTo>
                  <a:lnTo>
                    <a:pt x="617" y="449"/>
                  </a:lnTo>
                  <a:lnTo>
                    <a:pt x="636" y="393"/>
                  </a:lnTo>
                  <a:lnTo>
                    <a:pt x="655" y="318"/>
                  </a:lnTo>
                  <a:lnTo>
                    <a:pt x="636" y="262"/>
                  </a:lnTo>
                  <a:lnTo>
                    <a:pt x="617" y="206"/>
                  </a:lnTo>
                  <a:lnTo>
                    <a:pt x="599" y="150"/>
                  </a:lnTo>
                  <a:lnTo>
                    <a:pt x="561" y="94"/>
                  </a:lnTo>
                  <a:lnTo>
                    <a:pt x="505" y="56"/>
                  </a:lnTo>
                  <a:lnTo>
                    <a:pt x="449" y="38"/>
                  </a:lnTo>
                  <a:lnTo>
                    <a:pt x="393" y="19"/>
                  </a:lnTo>
                  <a:lnTo>
                    <a:pt x="31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18"/>
            <p:cNvSpPr/>
            <p:nvPr/>
          </p:nvSpPr>
          <p:spPr>
            <a:xfrm>
              <a:off x="5657025" y="3109175"/>
              <a:ext cx="16375" cy="16375"/>
            </a:xfrm>
            <a:custGeom>
              <a:rect b="b" l="l" r="r" t="t"/>
              <a:pathLst>
                <a:path extrusionOk="0" h="655" w="655">
                  <a:moveTo>
                    <a:pt x="337" y="0"/>
                  </a:moveTo>
                  <a:lnTo>
                    <a:pt x="262" y="19"/>
                  </a:lnTo>
                  <a:lnTo>
                    <a:pt x="206" y="38"/>
                  </a:lnTo>
                  <a:lnTo>
                    <a:pt x="150" y="56"/>
                  </a:lnTo>
                  <a:lnTo>
                    <a:pt x="94" y="94"/>
                  </a:lnTo>
                  <a:lnTo>
                    <a:pt x="57" y="150"/>
                  </a:lnTo>
                  <a:lnTo>
                    <a:pt x="38" y="206"/>
                  </a:lnTo>
                  <a:lnTo>
                    <a:pt x="19" y="262"/>
                  </a:lnTo>
                  <a:lnTo>
                    <a:pt x="1" y="318"/>
                  </a:lnTo>
                  <a:lnTo>
                    <a:pt x="19" y="393"/>
                  </a:lnTo>
                  <a:lnTo>
                    <a:pt x="38" y="449"/>
                  </a:lnTo>
                  <a:lnTo>
                    <a:pt x="57" y="505"/>
                  </a:lnTo>
                  <a:lnTo>
                    <a:pt x="94" y="561"/>
                  </a:lnTo>
                  <a:lnTo>
                    <a:pt x="150" y="598"/>
                  </a:lnTo>
                  <a:lnTo>
                    <a:pt x="206" y="617"/>
                  </a:lnTo>
                  <a:lnTo>
                    <a:pt x="262" y="636"/>
                  </a:lnTo>
                  <a:lnTo>
                    <a:pt x="337" y="654"/>
                  </a:lnTo>
                  <a:lnTo>
                    <a:pt x="393" y="636"/>
                  </a:lnTo>
                  <a:lnTo>
                    <a:pt x="449" y="617"/>
                  </a:lnTo>
                  <a:lnTo>
                    <a:pt x="505" y="598"/>
                  </a:lnTo>
                  <a:lnTo>
                    <a:pt x="561" y="561"/>
                  </a:lnTo>
                  <a:lnTo>
                    <a:pt x="599" y="505"/>
                  </a:lnTo>
                  <a:lnTo>
                    <a:pt x="617" y="449"/>
                  </a:lnTo>
                  <a:lnTo>
                    <a:pt x="636" y="393"/>
                  </a:lnTo>
                  <a:lnTo>
                    <a:pt x="655" y="318"/>
                  </a:lnTo>
                  <a:lnTo>
                    <a:pt x="636" y="262"/>
                  </a:lnTo>
                  <a:lnTo>
                    <a:pt x="617" y="206"/>
                  </a:lnTo>
                  <a:lnTo>
                    <a:pt x="599" y="150"/>
                  </a:lnTo>
                  <a:lnTo>
                    <a:pt x="561" y="94"/>
                  </a:lnTo>
                  <a:lnTo>
                    <a:pt x="505" y="56"/>
                  </a:lnTo>
                  <a:lnTo>
                    <a:pt x="449" y="38"/>
                  </a:lnTo>
                  <a:lnTo>
                    <a:pt x="393" y="19"/>
                  </a:lnTo>
                  <a:lnTo>
                    <a:pt x="337"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18"/>
            <p:cNvSpPr/>
            <p:nvPr/>
          </p:nvSpPr>
          <p:spPr>
            <a:xfrm>
              <a:off x="5724800" y="3109175"/>
              <a:ext cx="15900" cy="16375"/>
            </a:xfrm>
            <a:custGeom>
              <a:rect b="b" l="l" r="r" t="t"/>
              <a:pathLst>
                <a:path extrusionOk="0" h="655" w="636">
                  <a:moveTo>
                    <a:pt x="318" y="0"/>
                  </a:moveTo>
                  <a:lnTo>
                    <a:pt x="243" y="19"/>
                  </a:lnTo>
                  <a:lnTo>
                    <a:pt x="187" y="38"/>
                  </a:lnTo>
                  <a:lnTo>
                    <a:pt x="131" y="56"/>
                  </a:lnTo>
                  <a:lnTo>
                    <a:pt x="94" y="94"/>
                  </a:lnTo>
                  <a:lnTo>
                    <a:pt x="56" y="150"/>
                  </a:lnTo>
                  <a:lnTo>
                    <a:pt x="19" y="206"/>
                  </a:lnTo>
                  <a:lnTo>
                    <a:pt x="0" y="262"/>
                  </a:lnTo>
                  <a:lnTo>
                    <a:pt x="0" y="318"/>
                  </a:lnTo>
                  <a:lnTo>
                    <a:pt x="0" y="393"/>
                  </a:lnTo>
                  <a:lnTo>
                    <a:pt x="19" y="449"/>
                  </a:lnTo>
                  <a:lnTo>
                    <a:pt x="56" y="505"/>
                  </a:lnTo>
                  <a:lnTo>
                    <a:pt x="94" y="561"/>
                  </a:lnTo>
                  <a:lnTo>
                    <a:pt x="131" y="598"/>
                  </a:lnTo>
                  <a:lnTo>
                    <a:pt x="187" y="617"/>
                  </a:lnTo>
                  <a:lnTo>
                    <a:pt x="243" y="636"/>
                  </a:lnTo>
                  <a:lnTo>
                    <a:pt x="318" y="654"/>
                  </a:lnTo>
                  <a:lnTo>
                    <a:pt x="374" y="636"/>
                  </a:lnTo>
                  <a:lnTo>
                    <a:pt x="430" y="617"/>
                  </a:lnTo>
                  <a:lnTo>
                    <a:pt x="486" y="598"/>
                  </a:lnTo>
                  <a:lnTo>
                    <a:pt x="542" y="561"/>
                  </a:lnTo>
                  <a:lnTo>
                    <a:pt x="580" y="505"/>
                  </a:lnTo>
                  <a:lnTo>
                    <a:pt x="617" y="449"/>
                  </a:lnTo>
                  <a:lnTo>
                    <a:pt x="636" y="393"/>
                  </a:lnTo>
                  <a:lnTo>
                    <a:pt x="636" y="318"/>
                  </a:lnTo>
                  <a:lnTo>
                    <a:pt x="636" y="262"/>
                  </a:lnTo>
                  <a:lnTo>
                    <a:pt x="617" y="206"/>
                  </a:lnTo>
                  <a:lnTo>
                    <a:pt x="580" y="150"/>
                  </a:lnTo>
                  <a:lnTo>
                    <a:pt x="542" y="94"/>
                  </a:lnTo>
                  <a:lnTo>
                    <a:pt x="486" y="56"/>
                  </a:lnTo>
                  <a:lnTo>
                    <a:pt x="430" y="38"/>
                  </a:lnTo>
                  <a:lnTo>
                    <a:pt x="374" y="19"/>
                  </a:lnTo>
                  <a:lnTo>
                    <a:pt x="31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18"/>
            <p:cNvSpPr/>
            <p:nvPr/>
          </p:nvSpPr>
          <p:spPr>
            <a:xfrm>
              <a:off x="5792100" y="3109175"/>
              <a:ext cx="15900" cy="16375"/>
            </a:xfrm>
            <a:custGeom>
              <a:rect b="b" l="l" r="r" t="t"/>
              <a:pathLst>
                <a:path extrusionOk="0" h="655" w="636">
                  <a:moveTo>
                    <a:pt x="318" y="0"/>
                  </a:moveTo>
                  <a:lnTo>
                    <a:pt x="243" y="19"/>
                  </a:lnTo>
                  <a:lnTo>
                    <a:pt x="187" y="38"/>
                  </a:lnTo>
                  <a:lnTo>
                    <a:pt x="131" y="56"/>
                  </a:lnTo>
                  <a:lnTo>
                    <a:pt x="94" y="94"/>
                  </a:lnTo>
                  <a:lnTo>
                    <a:pt x="56" y="150"/>
                  </a:lnTo>
                  <a:lnTo>
                    <a:pt x="19" y="206"/>
                  </a:lnTo>
                  <a:lnTo>
                    <a:pt x="0" y="262"/>
                  </a:lnTo>
                  <a:lnTo>
                    <a:pt x="0" y="318"/>
                  </a:lnTo>
                  <a:lnTo>
                    <a:pt x="0" y="393"/>
                  </a:lnTo>
                  <a:lnTo>
                    <a:pt x="19" y="449"/>
                  </a:lnTo>
                  <a:lnTo>
                    <a:pt x="56" y="505"/>
                  </a:lnTo>
                  <a:lnTo>
                    <a:pt x="94" y="561"/>
                  </a:lnTo>
                  <a:lnTo>
                    <a:pt x="131" y="598"/>
                  </a:lnTo>
                  <a:lnTo>
                    <a:pt x="187" y="617"/>
                  </a:lnTo>
                  <a:lnTo>
                    <a:pt x="243" y="636"/>
                  </a:lnTo>
                  <a:lnTo>
                    <a:pt x="318" y="654"/>
                  </a:lnTo>
                  <a:lnTo>
                    <a:pt x="374" y="636"/>
                  </a:lnTo>
                  <a:lnTo>
                    <a:pt x="449" y="617"/>
                  </a:lnTo>
                  <a:lnTo>
                    <a:pt x="486" y="598"/>
                  </a:lnTo>
                  <a:lnTo>
                    <a:pt x="542" y="561"/>
                  </a:lnTo>
                  <a:lnTo>
                    <a:pt x="580" y="505"/>
                  </a:lnTo>
                  <a:lnTo>
                    <a:pt x="617" y="449"/>
                  </a:lnTo>
                  <a:lnTo>
                    <a:pt x="636" y="393"/>
                  </a:lnTo>
                  <a:lnTo>
                    <a:pt x="636" y="318"/>
                  </a:lnTo>
                  <a:lnTo>
                    <a:pt x="636" y="262"/>
                  </a:lnTo>
                  <a:lnTo>
                    <a:pt x="617" y="206"/>
                  </a:lnTo>
                  <a:lnTo>
                    <a:pt x="580" y="150"/>
                  </a:lnTo>
                  <a:lnTo>
                    <a:pt x="542" y="94"/>
                  </a:lnTo>
                  <a:lnTo>
                    <a:pt x="486" y="56"/>
                  </a:lnTo>
                  <a:lnTo>
                    <a:pt x="449" y="38"/>
                  </a:lnTo>
                  <a:lnTo>
                    <a:pt x="374" y="19"/>
                  </a:lnTo>
                  <a:lnTo>
                    <a:pt x="31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18"/>
            <p:cNvSpPr/>
            <p:nvPr/>
          </p:nvSpPr>
          <p:spPr>
            <a:xfrm>
              <a:off x="5859400" y="3109175"/>
              <a:ext cx="15900" cy="16375"/>
            </a:xfrm>
            <a:custGeom>
              <a:rect b="b" l="l" r="r" t="t"/>
              <a:pathLst>
                <a:path extrusionOk="0" h="655" w="636">
                  <a:moveTo>
                    <a:pt x="318" y="0"/>
                  </a:moveTo>
                  <a:lnTo>
                    <a:pt x="262" y="19"/>
                  </a:lnTo>
                  <a:lnTo>
                    <a:pt x="187" y="38"/>
                  </a:lnTo>
                  <a:lnTo>
                    <a:pt x="131" y="56"/>
                  </a:lnTo>
                  <a:lnTo>
                    <a:pt x="94" y="94"/>
                  </a:lnTo>
                  <a:lnTo>
                    <a:pt x="56" y="150"/>
                  </a:lnTo>
                  <a:lnTo>
                    <a:pt x="19" y="206"/>
                  </a:lnTo>
                  <a:lnTo>
                    <a:pt x="0" y="262"/>
                  </a:lnTo>
                  <a:lnTo>
                    <a:pt x="0" y="318"/>
                  </a:lnTo>
                  <a:lnTo>
                    <a:pt x="0" y="393"/>
                  </a:lnTo>
                  <a:lnTo>
                    <a:pt x="19" y="449"/>
                  </a:lnTo>
                  <a:lnTo>
                    <a:pt x="56" y="505"/>
                  </a:lnTo>
                  <a:lnTo>
                    <a:pt x="94" y="561"/>
                  </a:lnTo>
                  <a:lnTo>
                    <a:pt x="131" y="598"/>
                  </a:lnTo>
                  <a:lnTo>
                    <a:pt x="187" y="617"/>
                  </a:lnTo>
                  <a:lnTo>
                    <a:pt x="262" y="636"/>
                  </a:lnTo>
                  <a:lnTo>
                    <a:pt x="318" y="654"/>
                  </a:lnTo>
                  <a:lnTo>
                    <a:pt x="374" y="636"/>
                  </a:lnTo>
                  <a:lnTo>
                    <a:pt x="449" y="617"/>
                  </a:lnTo>
                  <a:lnTo>
                    <a:pt x="505" y="598"/>
                  </a:lnTo>
                  <a:lnTo>
                    <a:pt x="543" y="561"/>
                  </a:lnTo>
                  <a:lnTo>
                    <a:pt x="580" y="505"/>
                  </a:lnTo>
                  <a:lnTo>
                    <a:pt x="617" y="449"/>
                  </a:lnTo>
                  <a:lnTo>
                    <a:pt x="636" y="393"/>
                  </a:lnTo>
                  <a:lnTo>
                    <a:pt x="636" y="318"/>
                  </a:lnTo>
                  <a:lnTo>
                    <a:pt x="636" y="262"/>
                  </a:lnTo>
                  <a:lnTo>
                    <a:pt x="617" y="206"/>
                  </a:lnTo>
                  <a:lnTo>
                    <a:pt x="580" y="150"/>
                  </a:lnTo>
                  <a:lnTo>
                    <a:pt x="543" y="94"/>
                  </a:lnTo>
                  <a:lnTo>
                    <a:pt x="505" y="56"/>
                  </a:lnTo>
                  <a:lnTo>
                    <a:pt x="449" y="38"/>
                  </a:lnTo>
                  <a:lnTo>
                    <a:pt x="374" y="19"/>
                  </a:lnTo>
                  <a:lnTo>
                    <a:pt x="31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18"/>
            <p:cNvSpPr/>
            <p:nvPr/>
          </p:nvSpPr>
          <p:spPr>
            <a:xfrm>
              <a:off x="5926700" y="3109175"/>
              <a:ext cx="15925" cy="16375"/>
            </a:xfrm>
            <a:custGeom>
              <a:rect b="b" l="l" r="r" t="t"/>
              <a:pathLst>
                <a:path extrusionOk="0" h="655" w="637">
                  <a:moveTo>
                    <a:pt x="318" y="0"/>
                  </a:moveTo>
                  <a:lnTo>
                    <a:pt x="262" y="19"/>
                  </a:lnTo>
                  <a:lnTo>
                    <a:pt x="187" y="38"/>
                  </a:lnTo>
                  <a:lnTo>
                    <a:pt x="150" y="56"/>
                  </a:lnTo>
                  <a:lnTo>
                    <a:pt x="94" y="94"/>
                  </a:lnTo>
                  <a:lnTo>
                    <a:pt x="56" y="150"/>
                  </a:lnTo>
                  <a:lnTo>
                    <a:pt x="19" y="206"/>
                  </a:lnTo>
                  <a:lnTo>
                    <a:pt x="0" y="262"/>
                  </a:lnTo>
                  <a:lnTo>
                    <a:pt x="0" y="318"/>
                  </a:lnTo>
                  <a:lnTo>
                    <a:pt x="0" y="393"/>
                  </a:lnTo>
                  <a:lnTo>
                    <a:pt x="19" y="449"/>
                  </a:lnTo>
                  <a:lnTo>
                    <a:pt x="56" y="505"/>
                  </a:lnTo>
                  <a:lnTo>
                    <a:pt x="94" y="561"/>
                  </a:lnTo>
                  <a:lnTo>
                    <a:pt x="150" y="598"/>
                  </a:lnTo>
                  <a:lnTo>
                    <a:pt x="187" y="617"/>
                  </a:lnTo>
                  <a:lnTo>
                    <a:pt x="262" y="636"/>
                  </a:lnTo>
                  <a:lnTo>
                    <a:pt x="318" y="654"/>
                  </a:lnTo>
                  <a:lnTo>
                    <a:pt x="393" y="636"/>
                  </a:lnTo>
                  <a:lnTo>
                    <a:pt x="449" y="617"/>
                  </a:lnTo>
                  <a:lnTo>
                    <a:pt x="505" y="598"/>
                  </a:lnTo>
                  <a:lnTo>
                    <a:pt x="543" y="561"/>
                  </a:lnTo>
                  <a:lnTo>
                    <a:pt x="580" y="505"/>
                  </a:lnTo>
                  <a:lnTo>
                    <a:pt x="617" y="449"/>
                  </a:lnTo>
                  <a:lnTo>
                    <a:pt x="636" y="393"/>
                  </a:lnTo>
                  <a:lnTo>
                    <a:pt x="636" y="318"/>
                  </a:lnTo>
                  <a:lnTo>
                    <a:pt x="636" y="262"/>
                  </a:lnTo>
                  <a:lnTo>
                    <a:pt x="617" y="206"/>
                  </a:lnTo>
                  <a:lnTo>
                    <a:pt x="580" y="150"/>
                  </a:lnTo>
                  <a:lnTo>
                    <a:pt x="543" y="94"/>
                  </a:lnTo>
                  <a:lnTo>
                    <a:pt x="505" y="56"/>
                  </a:lnTo>
                  <a:lnTo>
                    <a:pt x="449" y="38"/>
                  </a:lnTo>
                  <a:lnTo>
                    <a:pt x="393" y="19"/>
                  </a:lnTo>
                  <a:lnTo>
                    <a:pt x="31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6" name="Google Shape;256;p18"/>
          <p:cNvGrpSpPr/>
          <p:nvPr/>
        </p:nvGrpSpPr>
        <p:grpSpPr>
          <a:xfrm rot="-5400000">
            <a:off x="8374529" y="301809"/>
            <a:ext cx="1072603" cy="466362"/>
            <a:chOff x="3468800" y="239525"/>
            <a:chExt cx="843175" cy="365975"/>
          </a:xfrm>
        </p:grpSpPr>
        <p:sp>
          <p:nvSpPr>
            <p:cNvPr id="257" name="Google Shape;257;p18"/>
            <p:cNvSpPr/>
            <p:nvPr/>
          </p:nvSpPr>
          <p:spPr>
            <a:xfrm>
              <a:off x="3468800" y="576950"/>
              <a:ext cx="28550" cy="28550"/>
            </a:xfrm>
            <a:custGeom>
              <a:rect b="b" l="l" r="r" t="t"/>
              <a:pathLst>
                <a:path extrusionOk="0" fill="none" h="1142" w="1142">
                  <a:moveTo>
                    <a:pt x="1141" y="1141"/>
                  </a:moveTo>
                  <a:lnTo>
                    <a:pt x="1" y="1"/>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18"/>
            <p:cNvSpPr/>
            <p:nvPr/>
          </p:nvSpPr>
          <p:spPr>
            <a:xfrm>
              <a:off x="3468800" y="510125"/>
              <a:ext cx="95850" cy="95375"/>
            </a:xfrm>
            <a:custGeom>
              <a:rect b="b" l="l" r="r" t="t"/>
              <a:pathLst>
                <a:path extrusionOk="0" fill="none" h="3815" w="3834">
                  <a:moveTo>
                    <a:pt x="1" y="0"/>
                  </a:moveTo>
                  <a:lnTo>
                    <a:pt x="3833" y="3814"/>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18"/>
            <p:cNvSpPr/>
            <p:nvPr/>
          </p:nvSpPr>
          <p:spPr>
            <a:xfrm>
              <a:off x="3468800" y="442825"/>
              <a:ext cx="162675" cy="162675"/>
            </a:xfrm>
            <a:custGeom>
              <a:rect b="b" l="l" r="r" t="t"/>
              <a:pathLst>
                <a:path extrusionOk="0" fill="none" h="6507" w="6507">
                  <a:moveTo>
                    <a:pt x="1" y="0"/>
                  </a:moveTo>
                  <a:lnTo>
                    <a:pt x="6507" y="6506"/>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18"/>
            <p:cNvSpPr/>
            <p:nvPr/>
          </p:nvSpPr>
          <p:spPr>
            <a:xfrm>
              <a:off x="3468800" y="375975"/>
              <a:ext cx="229975" cy="229525"/>
            </a:xfrm>
            <a:custGeom>
              <a:rect b="b" l="l" r="r" t="t"/>
              <a:pathLst>
                <a:path extrusionOk="0" fill="none" h="9181" w="9199">
                  <a:moveTo>
                    <a:pt x="1" y="1"/>
                  </a:moveTo>
                  <a:lnTo>
                    <a:pt x="9199" y="9180"/>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18"/>
            <p:cNvSpPr/>
            <p:nvPr/>
          </p:nvSpPr>
          <p:spPr>
            <a:xfrm>
              <a:off x="3468800" y="308675"/>
              <a:ext cx="297275" cy="296825"/>
            </a:xfrm>
            <a:custGeom>
              <a:rect b="b" l="l" r="r" t="t"/>
              <a:pathLst>
                <a:path extrusionOk="0" fill="none" h="11873" w="11891">
                  <a:moveTo>
                    <a:pt x="1" y="1"/>
                  </a:moveTo>
                  <a:lnTo>
                    <a:pt x="11891" y="11872"/>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18"/>
            <p:cNvSpPr/>
            <p:nvPr/>
          </p:nvSpPr>
          <p:spPr>
            <a:xfrm>
              <a:off x="3468800" y="241375"/>
              <a:ext cx="364125" cy="364125"/>
            </a:xfrm>
            <a:custGeom>
              <a:rect b="b" l="l" r="r" t="t"/>
              <a:pathLst>
                <a:path extrusionOk="0" fill="none" h="14565" w="14565">
                  <a:moveTo>
                    <a:pt x="1" y="1"/>
                  </a:moveTo>
                  <a:lnTo>
                    <a:pt x="14564" y="14564"/>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18"/>
            <p:cNvSpPr/>
            <p:nvPr/>
          </p:nvSpPr>
          <p:spPr>
            <a:xfrm>
              <a:off x="3534250" y="239525"/>
              <a:ext cx="365975" cy="365975"/>
            </a:xfrm>
            <a:custGeom>
              <a:rect b="b" l="l" r="r" t="t"/>
              <a:pathLst>
                <a:path extrusionOk="0" fill="none" h="14639" w="14639">
                  <a:moveTo>
                    <a:pt x="0" y="0"/>
                  </a:moveTo>
                  <a:lnTo>
                    <a:pt x="14638" y="14638"/>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18"/>
            <p:cNvSpPr/>
            <p:nvPr/>
          </p:nvSpPr>
          <p:spPr>
            <a:xfrm>
              <a:off x="3601075" y="239525"/>
              <a:ext cx="366450" cy="365975"/>
            </a:xfrm>
            <a:custGeom>
              <a:rect b="b" l="l" r="r" t="t"/>
              <a:pathLst>
                <a:path extrusionOk="0" fill="none" h="14639" w="14658">
                  <a:moveTo>
                    <a:pt x="0" y="0"/>
                  </a:moveTo>
                  <a:lnTo>
                    <a:pt x="14657" y="14638"/>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18"/>
            <p:cNvSpPr/>
            <p:nvPr/>
          </p:nvSpPr>
          <p:spPr>
            <a:xfrm>
              <a:off x="3668375" y="239525"/>
              <a:ext cx="365975" cy="365975"/>
            </a:xfrm>
            <a:custGeom>
              <a:rect b="b" l="l" r="r" t="t"/>
              <a:pathLst>
                <a:path extrusionOk="0" fill="none" h="14639" w="14639">
                  <a:moveTo>
                    <a:pt x="1" y="0"/>
                  </a:moveTo>
                  <a:lnTo>
                    <a:pt x="14638" y="14638"/>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18"/>
            <p:cNvSpPr/>
            <p:nvPr/>
          </p:nvSpPr>
          <p:spPr>
            <a:xfrm>
              <a:off x="3735200" y="239525"/>
              <a:ext cx="366450" cy="365975"/>
            </a:xfrm>
            <a:custGeom>
              <a:rect b="b" l="l" r="r" t="t"/>
              <a:pathLst>
                <a:path extrusionOk="0" fill="none" h="14639" w="14658">
                  <a:moveTo>
                    <a:pt x="1" y="0"/>
                  </a:moveTo>
                  <a:lnTo>
                    <a:pt x="14658" y="14638"/>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18"/>
            <p:cNvSpPr/>
            <p:nvPr/>
          </p:nvSpPr>
          <p:spPr>
            <a:xfrm>
              <a:off x="3802500" y="239525"/>
              <a:ext cx="365975" cy="365975"/>
            </a:xfrm>
            <a:custGeom>
              <a:rect b="b" l="l" r="r" t="t"/>
              <a:pathLst>
                <a:path extrusionOk="0" fill="none" h="14639" w="14639">
                  <a:moveTo>
                    <a:pt x="1" y="0"/>
                  </a:moveTo>
                  <a:lnTo>
                    <a:pt x="14639" y="14638"/>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18"/>
            <p:cNvSpPr/>
            <p:nvPr/>
          </p:nvSpPr>
          <p:spPr>
            <a:xfrm>
              <a:off x="3869800" y="239525"/>
              <a:ext cx="365975" cy="365975"/>
            </a:xfrm>
            <a:custGeom>
              <a:rect b="b" l="l" r="r" t="t"/>
              <a:pathLst>
                <a:path extrusionOk="0" fill="none" h="14639" w="14639">
                  <a:moveTo>
                    <a:pt x="1" y="0"/>
                  </a:moveTo>
                  <a:lnTo>
                    <a:pt x="14639" y="14638"/>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18"/>
            <p:cNvSpPr/>
            <p:nvPr/>
          </p:nvSpPr>
          <p:spPr>
            <a:xfrm>
              <a:off x="3936650" y="239525"/>
              <a:ext cx="366425" cy="365975"/>
            </a:xfrm>
            <a:custGeom>
              <a:rect b="b" l="l" r="r" t="t"/>
              <a:pathLst>
                <a:path extrusionOk="0" fill="none" h="14639" w="14657">
                  <a:moveTo>
                    <a:pt x="0" y="0"/>
                  </a:moveTo>
                  <a:lnTo>
                    <a:pt x="14657" y="14638"/>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p18"/>
            <p:cNvSpPr/>
            <p:nvPr/>
          </p:nvSpPr>
          <p:spPr>
            <a:xfrm>
              <a:off x="4003950" y="239525"/>
              <a:ext cx="308025" cy="308000"/>
            </a:xfrm>
            <a:custGeom>
              <a:rect b="b" l="l" r="r" t="t"/>
              <a:pathLst>
                <a:path extrusionOk="0" fill="none" h="12320" w="12321">
                  <a:moveTo>
                    <a:pt x="0" y="0"/>
                  </a:moveTo>
                  <a:lnTo>
                    <a:pt x="12320" y="12320"/>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18"/>
            <p:cNvSpPr/>
            <p:nvPr/>
          </p:nvSpPr>
          <p:spPr>
            <a:xfrm>
              <a:off x="4070775" y="239525"/>
              <a:ext cx="241200" cy="240700"/>
            </a:xfrm>
            <a:custGeom>
              <a:rect b="b" l="l" r="r" t="t"/>
              <a:pathLst>
                <a:path extrusionOk="0" fill="none" h="9628" w="9648">
                  <a:moveTo>
                    <a:pt x="1" y="0"/>
                  </a:moveTo>
                  <a:lnTo>
                    <a:pt x="9647" y="9628"/>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p18"/>
            <p:cNvSpPr/>
            <p:nvPr/>
          </p:nvSpPr>
          <p:spPr>
            <a:xfrm>
              <a:off x="4138075" y="239525"/>
              <a:ext cx="173900" cy="173875"/>
            </a:xfrm>
            <a:custGeom>
              <a:rect b="b" l="l" r="r" t="t"/>
              <a:pathLst>
                <a:path extrusionOk="0" fill="none" h="6955" w="6956">
                  <a:moveTo>
                    <a:pt x="1" y="0"/>
                  </a:moveTo>
                  <a:lnTo>
                    <a:pt x="6955" y="6955"/>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18"/>
            <p:cNvSpPr/>
            <p:nvPr/>
          </p:nvSpPr>
          <p:spPr>
            <a:xfrm>
              <a:off x="4205375" y="239525"/>
              <a:ext cx="106600" cy="106575"/>
            </a:xfrm>
            <a:custGeom>
              <a:rect b="b" l="l" r="r" t="t"/>
              <a:pathLst>
                <a:path extrusionOk="0" fill="none" h="4263" w="4264">
                  <a:moveTo>
                    <a:pt x="1" y="0"/>
                  </a:moveTo>
                  <a:lnTo>
                    <a:pt x="4263" y="4262"/>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p18"/>
            <p:cNvSpPr/>
            <p:nvPr/>
          </p:nvSpPr>
          <p:spPr>
            <a:xfrm>
              <a:off x="4272225" y="239525"/>
              <a:ext cx="39750" cy="39275"/>
            </a:xfrm>
            <a:custGeom>
              <a:rect b="b" l="l" r="r" t="t"/>
              <a:pathLst>
                <a:path extrusionOk="0" fill="none" h="1571" w="1590">
                  <a:moveTo>
                    <a:pt x="0" y="0"/>
                  </a:moveTo>
                  <a:lnTo>
                    <a:pt x="1589" y="1570"/>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75" name="Google Shape;275;p18"/>
          <p:cNvGrpSpPr/>
          <p:nvPr/>
        </p:nvGrpSpPr>
        <p:grpSpPr>
          <a:xfrm rot="-5400000">
            <a:off x="8314498" y="4124233"/>
            <a:ext cx="921351" cy="178180"/>
            <a:chOff x="5589725" y="3057300"/>
            <a:chExt cx="352900" cy="68250"/>
          </a:xfrm>
        </p:grpSpPr>
        <p:sp>
          <p:nvSpPr>
            <p:cNvPr id="276" name="Google Shape;276;p18"/>
            <p:cNvSpPr/>
            <p:nvPr/>
          </p:nvSpPr>
          <p:spPr>
            <a:xfrm>
              <a:off x="5589725" y="3057300"/>
              <a:ext cx="16375" cy="15900"/>
            </a:xfrm>
            <a:custGeom>
              <a:rect b="b" l="l" r="r" t="t"/>
              <a:pathLst>
                <a:path extrusionOk="0" h="636" w="655">
                  <a:moveTo>
                    <a:pt x="262" y="0"/>
                  </a:moveTo>
                  <a:lnTo>
                    <a:pt x="206" y="19"/>
                  </a:lnTo>
                  <a:lnTo>
                    <a:pt x="150" y="56"/>
                  </a:lnTo>
                  <a:lnTo>
                    <a:pt x="94" y="94"/>
                  </a:lnTo>
                  <a:lnTo>
                    <a:pt x="57" y="150"/>
                  </a:lnTo>
                  <a:lnTo>
                    <a:pt x="38" y="187"/>
                  </a:lnTo>
                  <a:lnTo>
                    <a:pt x="19" y="262"/>
                  </a:lnTo>
                  <a:lnTo>
                    <a:pt x="1" y="318"/>
                  </a:lnTo>
                  <a:lnTo>
                    <a:pt x="19" y="393"/>
                  </a:lnTo>
                  <a:lnTo>
                    <a:pt x="38" y="449"/>
                  </a:lnTo>
                  <a:lnTo>
                    <a:pt x="57" y="505"/>
                  </a:lnTo>
                  <a:lnTo>
                    <a:pt x="94" y="542"/>
                  </a:lnTo>
                  <a:lnTo>
                    <a:pt x="150" y="580"/>
                  </a:lnTo>
                  <a:lnTo>
                    <a:pt x="206" y="617"/>
                  </a:lnTo>
                  <a:lnTo>
                    <a:pt x="262" y="636"/>
                  </a:lnTo>
                  <a:lnTo>
                    <a:pt x="393" y="636"/>
                  </a:lnTo>
                  <a:lnTo>
                    <a:pt x="449" y="617"/>
                  </a:lnTo>
                  <a:lnTo>
                    <a:pt x="505" y="580"/>
                  </a:lnTo>
                  <a:lnTo>
                    <a:pt x="561" y="542"/>
                  </a:lnTo>
                  <a:lnTo>
                    <a:pt x="599" y="505"/>
                  </a:lnTo>
                  <a:lnTo>
                    <a:pt x="617" y="449"/>
                  </a:lnTo>
                  <a:lnTo>
                    <a:pt x="636" y="393"/>
                  </a:lnTo>
                  <a:lnTo>
                    <a:pt x="655" y="318"/>
                  </a:lnTo>
                  <a:lnTo>
                    <a:pt x="636" y="262"/>
                  </a:lnTo>
                  <a:lnTo>
                    <a:pt x="617" y="187"/>
                  </a:lnTo>
                  <a:lnTo>
                    <a:pt x="599" y="150"/>
                  </a:lnTo>
                  <a:lnTo>
                    <a:pt x="561" y="94"/>
                  </a:lnTo>
                  <a:lnTo>
                    <a:pt x="505" y="56"/>
                  </a:lnTo>
                  <a:lnTo>
                    <a:pt x="449" y="19"/>
                  </a:lnTo>
                  <a:lnTo>
                    <a:pt x="39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18"/>
            <p:cNvSpPr/>
            <p:nvPr/>
          </p:nvSpPr>
          <p:spPr>
            <a:xfrm>
              <a:off x="5657025" y="3057300"/>
              <a:ext cx="16375" cy="15900"/>
            </a:xfrm>
            <a:custGeom>
              <a:rect b="b" l="l" r="r" t="t"/>
              <a:pathLst>
                <a:path extrusionOk="0" h="636" w="655">
                  <a:moveTo>
                    <a:pt x="262" y="0"/>
                  </a:moveTo>
                  <a:lnTo>
                    <a:pt x="206" y="19"/>
                  </a:lnTo>
                  <a:lnTo>
                    <a:pt x="150" y="56"/>
                  </a:lnTo>
                  <a:lnTo>
                    <a:pt x="94" y="94"/>
                  </a:lnTo>
                  <a:lnTo>
                    <a:pt x="57" y="150"/>
                  </a:lnTo>
                  <a:lnTo>
                    <a:pt x="38" y="187"/>
                  </a:lnTo>
                  <a:lnTo>
                    <a:pt x="19" y="262"/>
                  </a:lnTo>
                  <a:lnTo>
                    <a:pt x="1" y="318"/>
                  </a:lnTo>
                  <a:lnTo>
                    <a:pt x="19" y="393"/>
                  </a:lnTo>
                  <a:lnTo>
                    <a:pt x="38" y="449"/>
                  </a:lnTo>
                  <a:lnTo>
                    <a:pt x="57" y="505"/>
                  </a:lnTo>
                  <a:lnTo>
                    <a:pt x="94" y="542"/>
                  </a:lnTo>
                  <a:lnTo>
                    <a:pt x="150" y="580"/>
                  </a:lnTo>
                  <a:lnTo>
                    <a:pt x="206" y="617"/>
                  </a:lnTo>
                  <a:lnTo>
                    <a:pt x="262" y="636"/>
                  </a:lnTo>
                  <a:lnTo>
                    <a:pt x="393" y="636"/>
                  </a:lnTo>
                  <a:lnTo>
                    <a:pt x="449" y="617"/>
                  </a:lnTo>
                  <a:lnTo>
                    <a:pt x="505" y="580"/>
                  </a:lnTo>
                  <a:lnTo>
                    <a:pt x="561" y="542"/>
                  </a:lnTo>
                  <a:lnTo>
                    <a:pt x="599" y="505"/>
                  </a:lnTo>
                  <a:lnTo>
                    <a:pt x="617" y="449"/>
                  </a:lnTo>
                  <a:lnTo>
                    <a:pt x="636" y="393"/>
                  </a:lnTo>
                  <a:lnTo>
                    <a:pt x="655" y="318"/>
                  </a:lnTo>
                  <a:lnTo>
                    <a:pt x="636" y="262"/>
                  </a:lnTo>
                  <a:lnTo>
                    <a:pt x="617" y="187"/>
                  </a:lnTo>
                  <a:lnTo>
                    <a:pt x="599" y="150"/>
                  </a:lnTo>
                  <a:lnTo>
                    <a:pt x="561" y="94"/>
                  </a:lnTo>
                  <a:lnTo>
                    <a:pt x="505" y="56"/>
                  </a:lnTo>
                  <a:lnTo>
                    <a:pt x="449" y="19"/>
                  </a:lnTo>
                  <a:lnTo>
                    <a:pt x="39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18"/>
            <p:cNvSpPr/>
            <p:nvPr/>
          </p:nvSpPr>
          <p:spPr>
            <a:xfrm>
              <a:off x="5724800" y="3057300"/>
              <a:ext cx="15900" cy="15900"/>
            </a:xfrm>
            <a:custGeom>
              <a:rect b="b" l="l" r="r" t="t"/>
              <a:pathLst>
                <a:path extrusionOk="0" h="636" w="636">
                  <a:moveTo>
                    <a:pt x="243" y="0"/>
                  </a:moveTo>
                  <a:lnTo>
                    <a:pt x="187" y="19"/>
                  </a:lnTo>
                  <a:lnTo>
                    <a:pt x="131" y="56"/>
                  </a:lnTo>
                  <a:lnTo>
                    <a:pt x="94" y="94"/>
                  </a:lnTo>
                  <a:lnTo>
                    <a:pt x="56" y="150"/>
                  </a:lnTo>
                  <a:lnTo>
                    <a:pt x="19" y="187"/>
                  </a:lnTo>
                  <a:lnTo>
                    <a:pt x="0" y="262"/>
                  </a:lnTo>
                  <a:lnTo>
                    <a:pt x="0" y="318"/>
                  </a:lnTo>
                  <a:lnTo>
                    <a:pt x="0" y="393"/>
                  </a:lnTo>
                  <a:lnTo>
                    <a:pt x="19" y="449"/>
                  </a:lnTo>
                  <a:lnTo>
                    <a:pt x="56" y="505"/>
                  </a:lnTo>
                  <a:lnTo>
                    <a:pt x="94" y="542"/>
                  </a:lnTo>
                  <a:lnTo>
                    <a:pt x="131" y="580"/>
                  </a:lnTo>
                  <a:lnTo>
                    <a:pt x="187" y="617"/>
                  </a:lnTo>
                  <a:lnTo>
                    <a:pt x="243" y="636"/>
                  </a:lnTo>
                  <a:lnTo>
                    <a:pt x="374" y="636"/>
                  </a:lnTo>
                  <a:lnTo>
                    <a:pt x="430" y="617"/>
                  </a:lnTo>
                  <a:lnTo>
                    <a:pt x="486" y="580"/>
                  </a:lnTo>
                  <a:lnTo>
                    <a:pt x="542" y="542"/>
                  </a:lnTo>
                  <a:lnTo>
                    <a:pt x="580" y="505"/>
                  </a:lnTo>
                  <a:lnTo>
                    <a:pt x="617" y="449"/>
                  </a:lnTo>
                  <a:lnTo>
                    <a:pt x="636" y="393"/>
                  </a:lnTo>
                  <a:lnTo>
                    <a:pt x="636" y="318"/>
                  </a:lnTo>
                  <a:lnTo>
                    <a:pt x="636" y="262"/>
                  </a:lnTo>
                  <a:lnTo>
                    <a:pt x="617" y="187"/>
                  </a:lnTo>
                  <a:lnTo>
                    <a:pt x="580" y="150"/>
                  </a:lnTo>
                  <a:lnTo>
                    <a:pt x="542" y="94"/>
                  </a:lnTo>
                  <a:lnTo>
                    <a:pt x="486" y="56"/>
                  </a:lnTo>
                  <a:lnTo>
                    <a:pt x="430" y="19"/>
                  </a:lnTo>
                  <a:lnTo>
                    <a:pt x="37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18"/>
            <p:cNvSpPr/>
            <p:nvPr/>
          </p:nvSpPr>
          <p:spPr>
            <a:xfrm>
              <a:off x="5792100" y="3057300"/>
              <a:ext cx="15900" cy="15900"/>
            </a:xfrm>
            <a:custGeom>
              <a:rect b="b" l="l" r="r" t="t"/>
              <a:pathLst>
                <a:path extrusionOk="0" h="636" w="636">
                  <a:moveTo>
                    <a:pt x="243" y="0"/>
                  </a:moveTo>
                  <a:lnTo>
                    <a:pt x="187" y="19"/>
                  </a:lnTo>
                  <a:lnTo>
                    <a:pt x="131" y="56"/>
                  </a:lnTo>
                  <a:lnTo>
                    <a:pt x="94" y="94"/>
                  </a:lnTo>
                  <a:lnTo>
                    <a:pt x="56" y="150"/>
                  </a:lnTo>
                  <a:lnTo>
                    <a:pt x="19" y="187"/>
                  </a:lnTo>
                  <a:lnTo>
                    <a:pt x="0" y="262"/>
                  </a:lnTo>
                  <a:lnTo>
                    <a:pt x="0" y="318"/>
                  </a:lnTo>
                  <a:lnTo>
                    <a:pt x="0" y="393"/>
                  </a:lnTo>
                  <a:lnTo>
                    <a:pt x="19" y="449"/>
                  </a:lnTo>
                  <a:lnTo>
                    <a:pt x="56" y="505"/>
                  </a:lnTo>
                  <a:lnTo>
                    <a:pt x="94" y="542"/>
                  </a:lnTo>
                  <a:lnTo>
                    <a:pt x="131" y="580"/>
                  </a:lnTo>
                  <a:lnTo>
                    <a:pt x="187" y="617"/>
                  </a:lnTo>
                  <a:lnTo>
                    <a:pt x="243" y="636"/>
                  </a:lnTo>
                  <a:lnTo>
                    <a:pt x="374" y="636"/>
                  </a:lnTo>
                  <a:lnTo>
                    <a:pt x="449" y="617"/>
                  </a:lnTo>
                  <a:lnTo>
                    <a:pt x="486" y="580"/>
                  </a:lnTo>
                  <a:lnTo>
                    <a:pt x="542" y="542"/>
                  </a:lnTo>
                  <a:lnTo>
                    <a:pt x="580" y="505"/>
                  </a:lnTo>
                  <a:lnTo>
                    <a:pt x="617" y="449"/>
                  </a:lnTo>
                  <a:lnTo>
                    <a:pt x="636" y="393"/>
                  </a:lnTo>
                  <a:lnTo>
                    <a:pt x="636" y="318"/>
                  </a:lnTo>
                  <a:lnTo>
                    <a:pt x="636" y="262"/>
                  </a:lnTo>
                  <a:lnTo>
                    <a:pt x="617" y="187"/>
                  </a:lnTo>
                  <a:lnTo>
                    <a:pt x="580" y="150"/>
                  </a:lnTo>
                  <a:lnTo>
                    <a:pt x="542" y="94"/>
                  </a:lnTo>
                  <a:lnTo>
                    <a:pt x="486" y="56"/>
                  </a:lnTo>
                  <a:lnTo>
                    <a:pt x="449" y="19"/>
                  </a:lnTo>
                  <a:lnTo>
                    <a:pt x="37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p18"/>
            <p:cNvSpPr/>
            <p:nvPr/>
          </p:nvSpPr>
          <p:spPr>
            <a:xfrm>
              <a:off x="5859400" y="3057300"/>
              <a:ext cx="15900" cy="15900"/>
            </a:xfrm>
            <a:custGeom>
              <a:rect b="b" l="l" r="r" t="t"/>
              <a:pathLst>
                <a:path extrusionOk="0" h="636" w="636">
                  <a:moveTo>
                    <a:pt x="262" y="0"/>
                  </a:moveTo>
                  <a:lnTo>
                    <a:pt x="187" y="19"/>
                  </a:lnTo>
                  <a:lnTo>
                    <a:pt x="131" y="56"/>
                  </a:lnTo>
                  <a:lnTo>
                    <a:pt x="94" y="94"/>
                  </a:lnTo>
                  <a:lnTo>
                    <a:pt x="56" y="150"/>
                  </a:lnTo>
                  <a:lnTo>
                    <a:pt x="19" y="187"/>
                  </a:lnTo>
                  <a:lnTo>
                    <a:pt x="0" y="262"/>
                  </a:lnTo>
                  <a:lnTo>
                    <a:pt x="0" y="318"/>
                  </a:lnTo>
                  <a:lnTo>
                    <a:pt x="0" y="393"/>
                  </a:lnTo>
                  <a:lnTo>
                    <a:pt x="19" y="449"/>
                  </a:lnTo>
                  <a:lnTo>
                    <a:pt x="56" y="505"/>
                  </a:lnTo>
                  <a:lnTo>
                    <a:pt x="94" y="542"/>
                  </a:lnTo>
                  <a:lnTo>
                    <a:pt x="131" y="580"/>
                  </a:lnTo>
                  <a:lnTo>
                    <a:pt x="187" y="617"/>
                  </a:lnTo>
                  <a:lnTo>
                    <a:pt x="262" y="636"/>
                  </a:lnTo>
                  <a:lnTo>
                    <a:pt x="374" y="636"/>
                  </a:lnTo>
                  <a:lnTo>
                    <a:pt x="449" y="617"/>
                  </a:lnTo>
                  <a:lnTo>
                    <a:pt x="505" y="580"/>
                  </a:lnTo>
                  <a:lnTo>
                    <a:pt x="543" y="542"/>
                  </a:lnTo>
                  <a:lnTo>
                    <a:pt x="580" y="505"/>
                  </a:lnTo>
                  <a:lnTo>
                    <a:pt x="617" y="449"/>
                  </a:lnTo>
                  <a:lnTo>
                    <a:pt x="636" y="393"/>
                  </a:lnTo>
                  <a:lnTo>
                    <a:pt x="636" y="318"/>
                  </a:lnTo>
                  <a:lnTo>
                    <a:pt x="636" y="262"/>
                  </a:lnTo>
                  <a:lnTo>
                    <a:pt x="617" y="187"/>
                  </a:lnTo>
                  <a:lnTo>
                    <a:pt x="580" y="150"/>
                  </a:lnTo>
                  <a:lnTo>
                    <a:pt x="543" y="94"/>
                  </a:lnTo>
                  <a:lnTo>
                    <a:pt x="505" y="56"/>
                  </a:lnTo>
                  <a:lnTo>
                    <a:pt x="449" y="19"/>
                  </a:lnTo>
                  <a:lnTo>
                    <a:pt x="37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18"/>
            <p:cNvSpPr/>
            <p:nvPr/>
          </p:nvSpPr>
          <p:spPr>
            <a:xfrm>
              <a:off x="5926700" y="3057300"/>
              <a:ext cx="15925" cy="15900"/>
            </a:xfrm>
            <a:custGeom>
              <a:rect b="b" l="l" r="r" t="t"/>
              <a:pathLst>
                <a:path extrusionOk="0" h="636" w="637">
                  <a:moveTo>
                    <a:pt x="262" y="0"/>
                  </a:moveTo>
                  <a:lnTo>
                    <a:pt x="187" y="19"/>
                  </a:lnTo>
                  <a:lnTo>
                    <a:pt x="150" y="56"/>
                  </a:lnTo>
                  <a:lnTo>
                    <a:pt x="94" y="94"/>
                  </a:lnTo>
                  <a:lnTo>
                    <a:pt x="56" y="150"/>
                  </a:lnTo>
                  <a:lnTo>
                    <a:pt x="19" y="187"/>
                  </a:lnTo>
                  <a:lnTo>
                    <a:pt x="0" y="262"/>
                  </a:lnTo>
                  <a:lnTo>
                    <a:pt x="0" y="318"/>
                  </a:lnTo>
                  <a:lnTo>
                    <a:pt x="0" y="393"/>
                  </a:lnTo>
                  <a:lnTo>
                    <a:pt x="19" y="449"/>
                  </a:lnTo>
                  <a:lnTo>
                    <a:pt x="56" y="505"/>
                  </a:lnTo>
                  <a:lnTo>
                    <a:pt x="94" y="542"/>
                  </a:lnTo>
                  <a:lnTo>
                    <a:pt x="150" y="580"/>
                  </a:lnTo>
                  <a:lnTo>
                    <a:pt x="187" y="617"/>
                  </a:lnTo>
                  <a:lnTo>
                    <a:pt x="262" y="636"/>
                  </a:lnTo>
                  <a:lnTo>
                    <a:pt x="393" y="636"/>
                  </a:lnTo>
                  <a:lnTo>
                    <a:pt x="449" y="617"/>
                  </a:lnTo>
                  <a:lnTo>
                    <a:pt x="505" y="580"/>
                  </a:lnTo>
                  <a:lnTo>
                    <a:pt x="543" y="542"/>
                  </a:lnTo>
                  <a:lnTo>
                    <a:pt x="580" y="505"/>
                  </a:lnTo>
                  <a:lnTo>
                    <a:pt x="617" y="449"/>
                  </a:lnTo>
                  <a:lnTo>
                    <a:pt x="636" y="393"/>
                  </a:lnTo>
                  <a:lnTo>
                    <a:pt x="636" y="318"/>
                  </a:lnTo>
                  <a:lnTo>
                    <a:pt x="636" y="262"/>
                  </a:lnTo>
                  <a:lnTo>
                    <a:pt x="617" y="187"/>
                  </a:lnTo>
                  <a:lnTo>
                    <a:pt x="580" y="150"/>
                  </a:lnTo>
                  <a:lnTo>
                    <a:pt x="543" y="94"/>
                  </a:lnTo>
                  <a:lnTo>
                    <a:pt x="505" y="56"/>
                  </a:lnTo>
                  <a:lnTo>
                    <a:pt x="449" y="19"/>
                  </a:lnTo>
                  <a:lnTo>
                    <a:pt x="39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18"/>
            <p:cNvSpPr/>
            <p:nvPr/>
          </p:nvSpPr>
          <p:spPr>
            <a:xfrm>
              <a:off x="5589725" y="3109175"/>
              <a:ext cx="16375" cy="16375"/>
            </a:xfrm>
            <a:custGeom>
              <a:rect b="b" l="l" r="r" t="t"/>
              <a:pathLst>
                <a:path extrusionOk="0" h="655" w="655">
                  <a:moveTo>
                    <a:pt x="318" y="0"/>
                  </a:moveTo>
                  <a:lnTo>
                    <a:pt x="262" y="19"/>
                  </a:lnTo>
                  <a:lnTo>
                    <a:pt x="206" y="38"/>
                  </a:lnTo>
                  <a:lnTo>
                    <a:pt x="150" y="56"/>
                  </a:lnTo>
                  <a:lnTo>
                    <a:pt x="94" y="94"/>
                  </a:lnTo>
                  <a:lnTo>
                    <a:pt x="57" y="150"/>
                  </a:lnTo>
                  <a:lnTo>
                    <a:pt x="38" y="206"/>
                  </a:lnTo>
                  <a:lnTo>
                    <a:pt x="19" y="262"/>
                  </a:lnTo>
                  <a:lnTo>
                    <a:pt x="1" y="318"/>
                  </a:lnTo>
                  <a:lnTo>
                    <a:pt x="19" y="393"/>
                  </a:lnTo>
                  <a:lnTo>
                    <a:pt x="38" y="449"/>
                  </a:lnTo>
                  <a:lnTo>
                    <a:pt x="57" y="505"/>
                  </a:lnTo>
                  <a:lnTo>
                    <a:pt x="94" y="561"/>
                  </a:lnTo>
                  <a:lnTo>
                    <a:pt x="150" y="598"/>
                  </a:lnTo>
                  <a:lnTo>
                    <a:pt x="206" y="617"/>
                  </a:lnTo>
                  <a:lnTo>
                    <a:pt x="262" y="636"/>
                  </a:lnTo>
                  <a:lnTo>
                    <a:pt x="318" y="654"/>
                  </a:lnTo>
                  <a:lnTo>
                    <a:pt x="393" y="636"/>
                  </a:lnTo>
                  <a:lnTo>
                    <a:pt x="449" y="617"/>
                  </a:lnTo>
                  <a:lnTo>
                    <a:pt x="505" y="598"/>
                  </a:lnTo>
                  <a:lnTo>
                    <a:pt x="561" y="561"/>
                  </a:lnTo>
                  <a:lnTo>
                    <a:pt x="599" y="505"/>
                  </a:lnTo>
                  <a:lnTo>
                    <a:pt x="617" y="449"/>
                  </a:lnTo>
                  <a:lnTo>
                    <a:pt x="636" y="393"/>
                  </a:lnTo>
                  <a:lnTo>
                    <a:pt x="655" y="318"/>
                  </a:lnTo>
                  <a:lnTo>
                    <a:pt x="636" y="262"/>
                  </a:lnTo>
                  <a:lnTo>
                    <a:pt x="617" y="206"/>
                  </a:lnTo>
                  <a:lnTo>
                    <a:pt x="599" y="150"/>
                  </a:lnTo>
                  <a:lnTo>
                    <a:pt x="561" y="94"/>
                  </a:lnTo>
                  <a:lnTo>
                    <a:pt x="505" y="56"/>
                  </a:lnTo>
                  <a:lnTo>
                    <a:pt x="449" y="38"/>
                  </a:lnTo>
                  <a:lnTo>
                    <a:pt x="393" y="19"/>
                  </a:lnTo>
                  <a:lnTo>
                    <a:pt x="31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p18"/>
            <p:cNvSpPr/>
            <p:nvPr/>
          </p:nvSpPr>
          <p:spPr>
            <a:xfrm>
              <a:off x="5657025" y="3109175"/>
              <a:ext cx="16375" cy="16375"/>
            </a:xfrm>
            <a:custGeom>
              <a:rect b="b" l="l" r="r" t="t"/>
              <a:pathLst>
                <a:path extrusionOk="0" h="655" w="655">
                  <a:moveTo>
                    <a:pt x="337" y="0"/>
                  </a:moveTo>
                  <a:lnTo>
                    <a:pt x="262" y="19"/>
                  </a:lnTo>
                  <a:lnTo>
                    <a:pt x="206" y="38"/>
                  </a:lnTo>
                  <a:lnTo>
                    <a:pt x="150" y="56"/>
                  </a:lnTo>
                  <a:lnTo>
                    <a:pt x="94" y="94"/>
                  </a:lnTo>
                  <a:lnTo>
                    <a:pt x="57" y="150"/>
                  </a:lnTo>
                  <a:lnTo>
                    <a:pt x="38" y="206"/>
                  </a:lnTo>
                  <a:lnTo>
                    <a:pt x="19" y="262"/>
                  </a:lnTo>
                  <a:lnTo>
                    <a:pt x="1" y="318"/>
                  </a:lnTo>
                  <a:lnTo>
                    <a:pt x="19" y="393"/>
                  </a:lnTo>
                  <a:lnTo>
                    <a:pt x="38" y="449"/>
                  </a:lnTo>
                  <a:lnTo>
                    <a:pt x="57" y="505"/>
                  </a:lnTo>
                  <a:lnTo>
                    <a:pt x="94" y="561"/>
                  </a:lnTo>
                  <a:lnTo>
                    <a:pt x="150" y="598"/>
                  </a:lnTo>
                  <a:lnTo>
                    <a:pt x="206" y="617"/>
                  </a:lnTo>
                  <a:lnTo>
                    <a:pt x="262" y="636"/>
                  </a:lnTo>
                  <a:lnTo>
                    <a:pt x="337" y="654"/>
                  </a:lnTo>
                  <a:lnTo>
                    <a:pt x="393" y="636"/>
                  </a:lnTo>
                  <a:lnTo>
                    <a:pt x="449" y="617"/>
                  </a:lnTo>
                  <a:lnTo>
                    <a:pt x="505" y="598"/>
                  </a:lnTo>
                  <a:lnTo>
                    <a:pt x="561" y="561"/>
                  </a:lnTo>
                  <a:lnTo>
                    <a:pt x="599" y="505"/>
                  </a:lnTo>
                  <a:lnTo>
                    <a:pt x="617" y="449"/>
                  </a:lnTo>
                  <a:lnTo>
                    <a:pt x="636" y="393"/>
                  </a:lnTo>
                  <a:lnTo>
                    <a:pt x="655" y="318"/>
                  </a:lnTo>
                  <a:lnTo>
                    <a:pt x="636" y="262"/>
                  </a:lnTo>
                  <a:lnTo>
                    <a:pt x="617" y="206"/>
                  </a:lnTo>
                  <a:lnTo>
                    <a:pt x="599" y="150"/>
                  </a:lnTo>
                  <a:lnTo>
                    <a:pt x="561" y="94"/>
                  </a:lnTo>
                  <a:lnTo>
                    <a:pt x="505" y="56"/>
                  </a:lnTo>
                  <a:lnTo>
                    <a:pt x="449" y="38"/>
                  </a:lnTo>
                  <a:lnTo>
                    <a:pt x="393" y="19"/>
                  </a:lnTo>
                  <a:lnTo>
                    <a:pt x="337"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18"/>
            <p:cNvSpPr/>
            <p:nvPr/>
          </p:nvSpPr>
          <p:spPr>
            <a:xfrm>
              <a:off x="5724800" y="3109175"/>
              <a:ext cx="15900" cy="16375"/>
            </a:xfrm>
            <a:custGeom>
              <a:rect b="b" l="l" r="r" t="t"/>
              <a:pathLst>
                <a:path extrusionOk="0" h="655" w="636">
                  <a:moveTo>
                    <a:pt x="318" y="0"/>
                  </a:moveTo>
                  <a:lnTo>
                    <a:pt x="243" y="19"/>
                  </a:lnTo>
                  <a:lnTo>
                    <a:pt x="187" y="38"/>
                  </a:lnTo>
                  <a:lnTo>
                    <a:pt x="131" y="56"/>
                  </a:lnTo>
                  <a:lnTo>
                    <a:pt x="94" y="94"/>
                  </a:lnTo>
                  <a:lnTo>
                    <a:pt x="56" y="150"/>
                  </a:lnTo>
                  <a:lnTo>
                    <a:pt x="19" y="206"/>
                  </a:lnTo>
                  <a:lnTo>
                    <a:pt x="0" y="262"/>
                  </a:lnTo>
                  <a:lnTo>
                    <a:pt x="0" y="318"/>
                  </a:lnTo>
                  <a:lnTo>
                    <a:pt x="0" y="393"/>
                  </a:lnTo>
                  <a:lnTo>
                    <a:pt x="19" y="449"/>
                  </a:lnTo>
                  <a:lnTo>
                    <a:pt x="56" y="505"/>
                  </a:lnTo>
                  <a:lnTo>
                    <a:pt x="94" y="561"/>
                  </a:lnTo>
                  <a:lnTo>
                    <a:pt x="131" y="598"/>
                  </a:lnTo>
                  <a:lnTo>
                    <a:pt x="187" y="617"/>
                  </a:lnTo>
                  <a:lnTo>
                    <a:pt x="243" y="636"/>
                  </a:lnTo>
                  <a:lnTo>
                    <a:pt x="318" y="654"/>
                  </a:lnTo>
                  <a:lnTo>
                    <a:pt x="374" y="636"/>
                  </a:lnTo>
                  <a:lnTo>
                    <a:pt x="430" y="617"/>
                  </a:lnTo>
                  <a:lnTo>
                    <a:pt x="486" y="598"/>
                  </a:lnTo>
                  <a:lnTo>
                    <a:pt x="542" y="561"/>
                  </a:lnTo>
                  <a:lnTo>
                    <a:pt x="580" y="505"/>
                  </a:lnTo>
                  <a:lnTo>
                    <a:pt x="617" y="449"/>
                  </a:lnTo>
                  <a:lnTo>
                    <a:pt x="636" y="393"/>
                  </a:lnTo>
                  <a:lnTo>
                    <a:pt x="636" y="318"/>
                  </a:lnTo>
                  <a:lnTo>
                    <a:pt x="636" y="262"/>
                  </a:lnTo>
                  <a:lnTo>
                    <a:pt x="617" y="206"/>
                  </a:lnTo>
                  <a:lnTo>
                    <a:pt x="580" y="150"/>
                  </a:lnTo>
                  <a:lnTo>
                    <a:pt x="542" y="94"/>
                  </a:lnTo>
                  <a:lnTo>
                    <a:pt x="486" y="56"/>
                  </a:lnTo>
                  <a:lnTo>
                    <a:pt x="430" y="38"/>
                  </a:lnTo>
                  <a:lnTo>
                    <a:pt x="374" y="19"/>
                  </a:lnTo>
                  <a:lnTo>
                    <a:pt x="31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18"/>
            <p:cNvSpPr/>
            <p:nvPr/>
          </p:nvSpPr>
          <p:spPr>
            <a:xfrm>
              <a:off x="5792100" y="3109175"/>
              <a:ext cx="15900" cy="16375"/>
            </a:xfrm>
            <a:custGeom>
              <a:rect b="b" l="l" r="r" t="t"/>
              <a:pathLst>
                <a:path extrusionOk="0" h="655" w="636">
                  <a:moveTo>
                    <a:pt x="318" y="0"/>
                  </a:moveTo>
                  <a:lnTo>
                    <a:pt x="243" y="19"/>
                  </a:lnTo>
                  <a:lnTo>
                    <a:pt x="187" y="38"/>
                  </a:lnTo>
                  <a:lnTo>
                    <a:pt x="131" y="56"/>
                  </a:lnTo>
                  <a:lnTo>
                    <a:pt x="94" y="94"/>
                  </a:lnTo>
                  <a:lnTo>
                    <a:pt x="56" y="150"/>
                  </a:lnTo>
                  <a:lnTo>
                    <a:pt x="19" y="206"/>
                  </a:lnTo>
                  <a:lnTo>
                    <a:pt x="0" y="262"/>
                  </a:lnTo>
                  <a:lnTo>
                    <a:pt x="0" y="318"/>
                  </a:lnTo>
                  <a:lnTo>
                    <a:pt x="0" y="393"/>
                  </a:lnTo>
                  <a:lnTo>
                    <a:pt x="19" y="449"/>
                  </a:lnTo>
                  <a:lnTo>
                    <a:pt x="56" y="505"/>
                  </a:lnTo>
                  <a:lnTo>
                    <a:pt x="94" y="561"/>
                  </a:lnTo>
                  <a:lnTo>
                    <a:pt x="131" y="598"/>
                  </a:lnTo>
                  <a:lnTo>
                    <a:pt x="187" y="617"/>
                  </a:lnTo>
                  <a:lnTo>
                    <a:pt x="243" y="636"/>
                  </a:lnTo>
                  <a:lnTo>
                    <a:pt x="318" y="654"/>
                  </a:lnTo>
                  <a:lnTo>
                    <a:pt x="374" y="636"/>
                  </a:lnTo>
                  <a:lnTo>
                    <a:pt x="449" y="617"/>
                  </a:lnTo>
                  <a:lnTo>
                    <a:pt x="486" y="598"/>
                  </a:lnTo>
                  <a:lnTo>
                    <a:pt x="542" y="561"/>
                  </a:lnTo>
                  <a:lnTo>
                    <a:pt x="580" y="505"/>
                  </a:lnTo>
                  <a:lnTo>
                    <a:pt x="617" y="449"/>
                  </a:lnTo>
                  <a:lnTo>
                    <a:pt x="636" y="393"/>
                  </a:lnTo>
                  <a:lnTo>
                    <a:pt x="636" y="318"/>
                  </a:lnTo>
                  <a:lnTo>
                    <a:pt x="636" y="262"/>
                  </a:lnTo>
                  <a:lnTo>
                    <a:pt x="617" y="206"/>
                  </a:lnTo>
                  <a:lnTo>
                    <a:pt x="580" y="150"/>
                  </a:lnTo>
                  <a:lnTo>
                    <a:pt x="542" y="94"/>
                  </a:lnTo>
                  <a:lnTo>
                    <a:pt x="486" y="56"/>
                  </a:lnTo>
                  <a:lnTo>
                    <a:pt x="449" y="38"/>
                  </a:lnTo>
                  <a:lnTo>
                    <a:pt x="374" y="19"/>
                  </a:lnTo>
                  <a:lnTo>
                    <a:pt x="31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p18"/>
            <p:cNvSpPr/>
            <p:nvPr/>
          </p:nvSpPr>
          <p:spPr>
            <a:xfrm>
              <a:off x="5859400" y="3109175"/>
              <a:ext cx="15900" cy="16375"/>
            </a:xfrm>
            <a:custGeom>
              <a:rect b="b" l="l" r="r" t="t"/>
              <a:pathLst>
                <a:path extrusionOk="0" h="655" w="636">
                  <a:moveTo>
                    <a:pt x="318" y="0"/>
                  </a:moveTo>
                  <a:lnTo>
                    <a:pt x="262" y="19"/>
                  </a:lnTo>
                  <a:lnTo>
                    <a:pt x="187" y="38"/>
                  </a:lnTo>
                  <a:lnTo>
                    <a:pt x="131" y="56"/>
                  </a:lnTo>
                  <a:lnTo>
                    <a:pt x="94" y="94"/>
                  </a:lnTo>
                  <a:lnTo>
                    <a:pt x="56" y="150"/>
                  </a:lnTo>
                  <a:lnTo>
                    <a:pt x="19" y="206"/>
                  </a:lnTo>
                  <a:lnTo>
                    <a:pt x="0" y="262"/>
                  </a:lnTo>
                  <a:lnTo>
                    <a:pt x="0" y="318"/>
                  </a:lnTo>
                  <a:lnTo>
                    <a:pt x="0" y="393"/>
                  </a:lnTo>
                  <a:lnTo>
                    <a:pt x="19" y="449"/>
                  </a:lnTo>
                  <a:lnTo>
                    <a:pt x="56" y="505"/>
                  </a:lnTo>
                  <a:lnTo>
                    <a:pt x="94" y="561"/>
                  </a:lnTo>
                  <a:lnTo>
                    <a:pt x="131" y="598"/>
                  </a:lnTo>
                  <a:lnTo>
                    <a:pt x="187" y="617"/>
                  </a:lnTo>
                  <a:lnTo>
                    <a:pt x="262" y="636"/>
                  </a:lnTo>
                  <a:lnTo>
                    <a:pt x="318" y="654"/>
                  </a:lnTo>
                  <a:lnTo>
                    <a:pt x="374" y="636"/>
                  </a:lnTo>
                  <a:lnTo>
                    <a:pt x="449" y="617"/>
                  </a:lnTo>
                  <a:lnTo>
                    <a:pt x="505" y="598"/>
                  </a:lnTo>
                  <a:lnTo>
                    <a:pt x="543" y="561"/>
                  </a:lnTo>
                  <a:lnTo>
                    <a:pt x="580" y="505"/>
                  </a:lnTo>
                  <a:lnTo>
                    <a:pt x="617" y="449"/>
                  </a:lnTo>
                  <a:lnTo>
                    <a:pt x="636" y="393"/>
                  </a:lnTo>
                  <a:lnTo>
                    <a:pt x="636" y="318"/>
                  </a:lnTo>
                  <a:lnTo>
                    <a:pt x="636" y="262"/>
                  </a:lnTo>
                  <a:lnTo>
                    <a:pt x="617" y="206"/>
                  </a:lnTo>
                  <a:lnTo>
                    <a:pt x="580" y="150"/>
                  </a:lnTo>
                  <a:lnTo>
                    <a:pt x="543" y="94"/>
                  </a:lnTo>
                  <a:lnTo>
                    <a:pt x="505" y="56"/>
                  </a:lnTo>
                  <a:lnTo>
                    <a:pt x="449" y="38"/>
                  </a:lnTo>
                  <a:lnTo>
                    <a:pt x="374" y="19"/>
                  </a:lnTo>
                  <a:lnTo>
                    <a:pt x="31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p18"/>
            <p:cNvSpPr/>
            <p:nvPr/>
          </p:nvSpPr>
          <p:spPr>
            <a:xfrm>
              <a:off x="5926700" y="3109175"/>
              <a:ext cx="15925" cy="16375"/>
            </a:xfrm>
            <a:custGeom>
              <a:rect b="b" l="l" r="r" t="t"/>
              <a:pathLst>
                <a:path extrusionOk="0" h="655" w="637">
                  <a:moveTo>
                    <a:pt x="318" y="0"/>
                  </a:moveTo>
                  <a:lnTo>
                    <a:pt x="262" y="19"/>
                  </a:lnTo>
                  <a:lnTo>
                    <a:pt x="187" y="38"/>
                  </a:lnTo>
                  <a:lnTo>
                    <a:pt x="150" y="56"/>
                  </a:lnTo>
                  <a:lnTo>
                    <a:pt x="94" y="94"/>
                  </a:lnTo>
                  <a:lnTo>
                    <a:pt x="56" y="150"/>
                  </a:lnTo>
                  <a:lnTo>
                    <a:pt x="19" y="206"/>
                  </a:lnTo>
                  <a:lnTo>
                    <a:pt x="0" y="262"/>
                  </a:lnTo>
                  <a:lnTo>
                    <a:pt x="0" y="318"/>
                  </a:lnTo>
                  <a:lnTo>
                    <a:pt x="0" y="393"/>
                  </a:lnTo>
                  <a:lnTo>
                    <a:pt x="19" y="449"/>
                  </a:lnTo>
                  <a:lnTo>
                    <a:pt x="56" y="505"/>
                  </a:lnTo>
                  <a:lnTo>
                    <a:pt x="94" y="561"/>
                  </a:lnTo>
                  <a:lnTo>
                    <a:pt x="150" y="598"/>
                  </a:lnTo>
                  <a:lnTo>
                    <a:pt x="187" y="617"/>
                  </a:lnTo>
                  <a:lnTo>
                    <a:pt x="262" y="636"/>
                  </a:lnTo>
                  <a:lnTo>
                    <a:pt x="318" y="654"/>
                  </a:lnTo>
                  <a:lnTo>
                    <a:pt x="393" y="636"/>
                  </a:lnTo>
                  <a:lnTo>
                    <a:pt x="449" y="617"/>
                  </a:lnTo>
                  <a:lnTo>
                    <a:pt x="505" y="598"/>
                  </a:lnTo>
                  <a:lnTo>
                    <a:pt x="543" y="561"/>
                  </a:lnTo>
                  <a:lnTo>
                    <a:pt x="580" y="505"/>
                  </a:lnTo>
                  <a:lnTo>
                    <a:pt x="617" y="449"/>
                  </a:lnTo>
                  <a:lnTo>
                    <a:pt x="636" y="393"/>
                  </a:lnTo>
                  <a:lnTo>
                    <a:pt x="636" y="318"/>
                  </a:lnTo>
                  <a:lnTo>
                    <a:pt x="636" y="262"/>
                  </a:lnTo>
                  <a:lnTo>
                    <a:pt x="617" y="206"/>
                  </a:lnTo>
                  <a:lnTo>
                    <a:pt x="580" y="150"/>
                  </a:lnTo>
                  <a:lnTo>
                    <a:pt x="543" y="94"/>
                  </a:lnTo>
                  <a:lnTo>
                    <a:pt x="505" y="56"/>
                  </a:lnTo>
                  <a:lnTo>
                    <a:pt x="449" y="38"/>
                  </a:lnTo>
                  <a:lnTo>
                    <a:pt x="393" y="19"/>
                  </a:lnTo>
                  <a:lnTo>
                    <a:pt x="31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288" name="Shape 288"/>
        <p:cNvGrpSpPr/>
        <p:nvPr/>
      </p:nvGrpSpPr>
      <p:grpSpPr>
        <a:xfrm>
          <a:off x="0" y="0"/>
          <a:ext cx="0" cy="0"/>
          <a:chOff x="0" y="0"/>
          <a:chExt cx="0" cy="0"/>
        </a:xfrm>
      </p:grpSpPr>
      <p:sp>
        <p:nvSpPr>
          <p:cNvPr id="289" name="Google Shape;289;p19"/>
          <p:cNvSpPr txBox="1"/>
          <p:nvPr>
            <p:ph type="title"/>
          </p:nvPr>
        </p:nvSpPr>
        <p:spPr>
          <a:xfrm>
            <a:off x="1019250" y="2857175"/>
            <a:ext cx="7105500" cy="368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sz="23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290" name="Google Shape;290;p19"/>
          <p:cNvSpPr txBox="1"/>
          <p:nvPr>
            <p:ph idx="1" type="subTitle"/>
          </p:nvPr>
        </p:nvSpPr>
        <p:spPr>
          <a:xfrm>
            <a:off x="1019250" y="1155625"/>
            <a:ext cx="7105500" cy="1762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500"/>
              <a:buNone/>
              <a:defRPr sz="30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grpSp>
        <p:nvGrpSpPr>
          <p:cNvPr id="291" name="Google Shape;291;p19"/>
          <p:cNvGrpSpPr/>
          <p:nvPr/>
        </p:nvGrpSpPr>
        <p:grpSpPr>
          <a:xfrm rot="-5400000">
            <a:off x="-394772" y="394770"/>
            <a:ext cx="1395033" cy="605506"/>
            <a:chOff x="3468800" y="239525"/>
            <a:chExt cx="843175" cy="365975"/>
          </a:xfrm>
        </p:grpSpPr>
        <p:sp>
          <p:nvSpPr>
            <p:cNvPr id="292" name="Google Shape;292;p19"/>
            <p:cNvSpPr/>
            <p:nvPr/>
          </p:nvSpPr>
          <p:spPr>
            <a:xfrm>
              <a:off x="4272225" y="239525"/>
              <a:ext cx="39750" cy="39275"/>
            </a:xfrm>
            <a:custGeom>
              <a:rect b="b" l="l" r="r" t="t"/>
              <a:pathLst>
                <a:path extrusionOk="0" fill="none" h="1571" w="1590">
                  <a:moveTo>
                    <a:pt x="0" y="0"/>
                  </a:moveTo>
                  <a:lnTo>
                    <a:pt x="1589" y="1570"/>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p19"/>
            <p:cNvSpPr/>
            <p:nvPr/>
          </p:nvSpPr>
          <p:spPr>
            <a:xfrm>
              <a:off x="4205375" y="239525"/>
              <a:ext cx="106600" cy="106575"/>
            </a:xfrm>
            <a:custGeom>
              <a:rect b="b" l="l" r="r" t="t"/>
              <a:pathLst>
                <a:path extrusionOk="0" fill="none" h="4263" w="4264">
                  <a:moveTo>
                    <a:pt x="1" y="0"/>
                  </a:moveTo>
                  <a:lnTo>
                    <a:pt x="4263" y="4262"/>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19"/>
            <p:cNvSpPr/>
            <p:nvPr/>
          </p:nvSpPr>
          <p:spPr>
            <a:xfrm>
              <a:off x="4138075" y="239525"/>
              <a:ext cx="173900" cy="173875"/>
            </a:xfrm>
            <a:custGeom>
              <a:rect b="b" l="l" r="r" t="t"/>
              <a:pathLst>
                <a:path extrusionOk="0" fill="none" h="6955" w="6956">
                  <a:moveTo>
                    <a:pt x="1" y="0"/>
                  </a:moveTo>
                  <a:lnTo>
                    <a:pt x="6955" y="6955"/>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19"/>
            <p:cNvSpPr/>
            <p:nvPr/>
          </p:nvSpPr>
          <p:spPr>
            <a:xfrm>
              <a:off x="4070775" y="239525"/>
              <a:ext cx="241200" cy="240700"/>
            </a:xfrm>
            <a:custGeom>
              <a:rect b="b" l="l" r="r" t="t"/>
              <a:pathLst>
                <a:path extrusionOk="0" fill="none" h="9628" w="9648">
                  <a:moveTo>
                    <a:pt x="1" y="0"/>
                  </a:moveTo>
                  <a:lnTo>
                    <a:pt x="9647" y="9628"/>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19"/>
            <p:cNvSpPr/>
            <p:nvPr/>
          </p:nvSpPr>
          <p:spPr>
            <a:xfrm>
              <a:off x="4003950" y="239525"/>
              <a:ext cx="308025" cy="308000"/>
            </a:xfrm>
            <a:custGeom>
              <a:rect b="b" l="l" r="r" t="t"/>
              <a:pathLst>
                <a:path extrusionOk="0" fill="none" h="12320" w="12321">
                  <a:moveTo>
                    <a:pt x="0" y="0"/>
                  </a:moveTo>
                  <a:lnTo>
                    <a:pt x="12320" y="12320"/>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p19"/>
            <p:cNvSpPr/>
            <p:nvPr/>
          </p:nvSpPr>
          <p:spPr>
            <a:xfrm>
              <a:off x="3936650" y="239525"/>
              <a:ext cx="366425" cy="365975"/>
            </a:xfrm>
            <a:custGeom>
              <a:rect b="b" l="l" r="r" t="t"/>
              <a:pathLst>
                <a:path extrusionOk="0" fill="none" h="14639" w="14657">
                  <a:moveTo>
                    <a:pt x="0" y="0"/>
                  </a:moveTo>
                  <a:lnTo>
                    <a:pt x="14657" y="14638"/>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p19"/>
            <p:cNvSpPr/>
            <p:nvPr/>
          </p:nvSpPr>
          <p:spPr>
            <a:xfrm>
              <a:off x="3869800" y="239525"/>
              <a:ext cx="365975" cy="365975"/>
            </a:xfrm>
            <a:custGeom>
              <a:rect b="b" l="l" r="r" t="t"/>
              <a:pathLst>
                <a:path extrusionOk="0" fill="none" h="14639" w="14639">
                  <a:moveTo>
                    <a:pt x="1" y="0"/>
                  </a:moveTo>
                  <a:lnTo>
                    <a:pt x="14639" y="14638"/>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p19"/>
            <p:cNvSpPr/>
            <p:nvPr/>
          </p:nvSpPr>
          <p:spPr>
            <a:xfrm>
              <a:off x="3802500" y="239525"/>
              <a:ext cx="365975" cy="365975"/>
            </a:xfrm>
            <a:custGeom>
              <a:rect b="b" l="l" r="r" t="t"/>
              <a:pathLst>
                <a:path extrusionOk="0" fill="none" h="14639" w="14639">
                  <a:moveTo>
                    <a:pt x="1" y="0"/>
                  </a:moveTo>
                  <a:lnTo>
                    <a:pt x="14639" y="14638"/>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p19"/>
            <p:cNvSpPr/>
            <p:nvPr/>
          </p:nvSpPr>
          <p:spPr>
            <a:xfrm>
              <a:off x="3735200" y="239525"/>
              <a:ext cx="366450" cy="365975"/>
            </a:xfrm>
            <a:custGeom>
              <a:rect b="b" l="l" r="r" t="t"/>
              <a:pathLst>
                <a:path extrusionOk="0" fill="none" h="14639" w="14658">
                  <a:moveTo>
                    <a:pt x="1" y="0"/>
                  </a:moveTo>
                  <a:lnTo>
                    <a:pt x="14658" y="14638"/>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19"/>
            <p:cNvSpPr/>
            <p:nvPr/>
          </p:nvSpPr>
          <p:spPr>
            <a:xfrm>
              <a:off x="3668375" y="239525"/>
              <a:ext cx="365975" cy="365975"/>
            </a:xfrm>
            <a:custGeom>
              <a:rect b="b" l="l" r="r" t="t"/>
              <a:pathLst>
                <a:path extrusionOk="0" fill="none" h="14639" w="14639">
                  <a:moveTo>
                    <a:pt x="1" y="0"/>
                  </a:moveTo>
                  <a:lnTo>
                    <a:pt x="14638" y="14638"/>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p19"/>
            <p:cNvSpPr/>
            <p:nvPr/>
          </p:nvSpPr>
          <p:spPr>
            <a:xfrm>
              <a:off x="3601075" y="239525"/>
              <a:ext cx="366450" cy="365975"/>
            </a:xfrm>
            <a:custGeom>
              <a:rect b="b" l="l" r="r" t="t"/>
              <a:pathLst>
                <a:path extrusionOk="0" fill="none" h="14639" w="14658">
                  <a:moveTo>
                    <a:pt x="0" y="0"/>
                  </a:moveTo>
                  <a:lnTo>
                    <a:pt x="14657" y="14638"/>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p19"/>
            <p:cNvSpPr/>
            <p:nvPr/>
          </p:nvSpPr>
          <p:spPr>
            <a:xfrm>
              <a:off x="3534250" y="239525"/>
              <a:ext cx="365975" cy="365975"/>
            </a:xfrm>
            <a:custGeom>
              <a:rect b="b" l="l" r="r" t="t"/>
              <a:pathLst>
                <a:path extrusionOk="0" fill="none" h="14639" w="14639">
                  <a:moveTo>
                    <a:pt x="0" y="0"/>
                  </a:moveTo>
                  <a:lnTo>
                    <a:pt x="14638" y="14638"/>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p19"/>
            <p:cNvSpPr/>
            <p:nvPr/>
          </p:nvSpPr>
          <p:spPr>
            <a:xfrm>
              <a:off x="3468800" y="241375"/>
              <a:ext cx="364125" cy="364125"/>
            </a:xfrm>
            <a:custGeom>
              <a:rect b="b" l="l" r="r" t="t"/>
              <a:pathLst>
                <a:path extrusionOk="0" fill="none" h="14565" w="14565">
                  <a:moveTo>
                    <a:pt x="1" y="1"/>
                  </a:moveTo>
                  <a:lnTo>
                    <a:pt x="14564" y="14564"/>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19"/>
            <p:cNvSpPr/>
            <p:nvPr/>
          </p:nvSpPr>
          <p:spPr>
            <a:xfrm>
              <a:off x="3468800" y="308675"/>
              <a:ext cx="297275" cy="296825"/>
            </a:xfrm>
            <a:custGeom>
              <a:rect b="b" l="l" r="r" t="t"/>
              <a:pathLst>
                <a:path extrusionOk="0" fill="none" h="11873" w="11891">
                  <a:moveTo>
                    <a:pt x="1" y="1"/>
                  </a:moveTo>
                  <a:lnTo>
                    <a:pt x="11891" y="11872"/>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19"/>
            <p:cNvSpPr/>
            <p:nvPr/>
          </p:nvSpPr>
          <p:spPr>
            <a:xfrm>
              <a:off x="3468800" y="375975"/>
              <a:ext cx="229975" cy="229525"/>
            </a:xfrm>
            <a:custGeom>
              <a:rect b="b" l="l" r="r" t="t"/>
              <a:pathLst>
                <a:path extrusionOk="0" fill="none" h="9181" w="9199">
                  <a:moveTo>
                    <a:pt x="1" y="1"/>
                  </a:moveTo>
                  <a:lnTo>
                    <a:pt x="9199" y="9180"/>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p19"/>
            <p:cNvSpPr/>
            <p:nvPr/>
          </p:nvSpPr>
          <p:spPr>
            <a:xfrm>
              <a:off x="3468800" y="442825"/>
              <a:ext cx="162675" cy="162675"/>
            </a:xfrm>
            <a:custGeom>
              <a:rect b="b" l="l" r="r" t="t"/>
              <a:pathLst>
                <a:path extrusionOk="0" fill="none" h="6507" w="6507">
                  <a:moveTo>
                    <a:pt x="1" y="0"/>
                  </a:moveTo>
                  <a:lnTo>
                    <a:pt x="6507" y="6506"/>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p19"/>
            <p:cNvSpPr/>
            <p:nvPr/>
          </p:nvSpPr>
          <p:spPr>
            <a:xfrm>
              <a:off x="3468800" y="510125"/>
              <a:ext cx="95850" cy="95375"/>
            </a:xfrm>
            <a:custGeom>
              <a:rect b="b" l="l" r="r" t="t"/>
              <a:pathLst>
                <a:path extrusionOk="0" fill="none" h="3815" w="3834">
                  <a:moveTo>
                    <a:pt x="1" y="0"/>
                  </a:moveTo>
                  <a:lnTo>
                    <a:pt x="3833" y="3814"/>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p19"/>
            <p:cNvSpPr/>
            <p:nvPr/>
          </p:nvSpPr>
          <p:spPr>
            <a:xfrm>
              <a:off x="3468800" y="576950"/>
              <a:ext cx="28550" cy="28550"/>
            </a:xfrm>
            <a:custGeom>
              <a:rect b="b" l="l" r="r" t="t"/>
              <a:pathLst>
                <a:path extrusionOk="0" fill="none" h="1142" w="1142">
                  <a:moveTo>
                    <a:pt x="1141" y="1141"/>
                  </a:moveTo>
                  <a:lnTo>
                    <a:pt x="1" y="1"/>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10" name="Google Shape;310;p19"/>
          <p:cNvGrpSpPr/>
          <p:nvPr/>
        </p:nvGrpSpPr>
        <p:grpSpPr>
          <a:xfrm rot="-5400000">
            <a:off x="8143828" y="394770"/>
            <a:ext cx="1395033" cy="605506"/>
            <a:chOff x="3468800" y="239525"/>
            <a:chExt cx="843175" cy="365975"/>
          </a:xfrm>
        </p:grpSpPr>
        <p:sp>
          <p:nvSpPr>
            <p:cNvPr id="311" name="Google Shape;311;p19"/>
            <p:cNvSpPr/>
            <p:nvPr/>
          </p:nvSpPr>
          <p:spPr>
            <a:xfrm>
              <a:off x="4272225" y="239525"/>
              <a:ext cx="39750" cy="39275"/>
            </a:xfrm>
            <a:custGeom>
              <a:rect b="b" l="l" r="r" t="t"/>
              <a:pathLst>
                <a:path extrusionOk="0" fill="none" h="1571" w="1590">
                  <a:moveTo>
                    <a:pt x="0" y="0"/>
                  </a:moveTo>
                  <a:lnTo>
                    <a:pt x="1589" y="1570"/>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p19"/>
            <p:cNvSpPr/>
            <p:nvPr/>
          </p:nvSpPr>
          <p:spPr>
            <a:xfrm>
              <a:off x="4205375" y="239525"/>
              <a:ext cx="106600" cy="106575"/>
            </a:xfrm>
            <a:custGeom>
              <a:rect b="b" l="l" r="r" t="t"/>
              <a:pathLst>
                <a:path extrusionOk="0" fill="none" h="4263" w="4264">
                  <a:moveTo>
                    <a:pt x="1" y="0"/>
                  </a:moveTo>
                  <a:lnTo>
                    <a:pt x="4263" y="4262"/>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p19"/>
            <p:cNvSpPr/>
            <p:nvPr/>
          </p:nvSpPr>
          <p:spPr>
            <a:xfrm>
              <a:off x="4138075" y="239525"/>
              <a:ext cx="173900" cy="173875"/>
            </a:xfrm>
            <a:custGeom>
              <a:rect b="b" l="l" r="r" t="t"/>
              <a:pathLst>
                <a:path extrusionOk="0" fill="none" h="6955" w="6956">
                  <a:moveTo>
                    <a:pt x="1" y="0"/>
                  </a:moveTo>
                  <a:lnTo>
                    <a:pt x="6955" y="6955"/>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p19"/>
            <p:cNvSpPr/>
            <p:nvPr/>
          </p:nvSpPr>
          <p:spPr>
            <a:xfrm>
              <a:off x="4070775" y="239525"/>
              <a:ext cx="241200" cy="240700"/>
            </a:xfrm>
            <a:custGeom>
              <a:rect b="b" l="l" r="r" t="t"/>
              <a:pathLst>
                <a:path extrusionOk="0" fill="none" h="9628" w="9648">
                  <a:moveTo>
                    <a:pt x="1" y="0"/>
                  </a:moveTo>
                  <a:lnTo>
                    <a:pt x="9647" y="9628"/>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p19"/>
            <p:cNvSpPr/>
            <p:nvPr/>
          </p:nvSpPr>
          <p:spPr>
            <a:xfrm>
              <a:off x="4003950" y="239525"/>
              <a:ext cx="308025" cy="308000"/>
            </a:xfrm>
            <a:custGeom>
              <a:rect b="b" l="l" r="r" t="t"/>
              <a:pathLst>
                <a:path extrusionOk="0" fill="none" h="12320" w="12321">
                  <a:moveTo>
                    <a:pt x="0" y="0"/>
                  </a:moveTo>
                  <a:lnTo>
                    <a:pt x="12320" y="12320"/>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p19"/>
            <p:cNvSpPr/>
            <p:nvPr/>
          </p:nvSpPr>
          <p:spPr>
            <a:xfrm>
              <a:off x="3936650" y="239525"/>
              <a:ext cx="366425" cy="365975"/>
            </a:xfrm>
            <a:custGeom>
              <a:rect b="b" l="l" r="r" t="t"/>
              <a:pathLst>
                <a:path extrusionOk="0" fill="none" h="14639" w="14657">
                  <a:moveTo>
                    <a:pt x="0" y="0"/>
                  </a:moveTo>
                  <a:lnTo>
                    <a:pt x="14657" y="14638"/>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p19"/>
            <p:cNvSpPr/>
            <p:nvPr/>
          </p:nvSpPr>
          <p:spPr>
            <a:xfrm>
              <a:off x="3869800" y="239525"/>
              <a:ext cx="365975" cy="365975"/>
            </a:xfrm>
            <a:custGeom>
              <a:rect b="b" l="l" r="r" t="t"/>
              <a:pathLst>
                <a:path extrusionOk="0" fill="none" h="14639" w="14639">
                  <a:moveTo>
                    <a:pt x="1" y="0"/>
                  </a:moveTo>
                  <a:lnTo>
                    <a:pt x="14639" y="14638"/>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19"/>
            <p:cNvSpPr/>
            <p:nvPr/>
          </p:nvSpPr>
          <p:spPr>
            <a:xfrm>
              <a:off x="3802500" y="239525"/>
              <a:ext cx="365975" cy="365975"/>
            </a:xfrm>
            <a:custGeom>
              <a:rect b="b" l="l" r="r" t="t"/>
              <a:pathLst>
                <a:path extrusionOk="0" fill="none" h="14639" w="14639">
                  <a:moveTo>
                    <a:pt x="1" y="0"/>
                  </a:moveTo>
                  <a:lnTo>
                    <a:pt x="14639" y="14638"/>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p19"/>
            <p:cNvSpPr/>
            <p:nvPr/>
          </p:nvSpPr>
          <p:spPr>
            <a:xfrm>
              <a:off x="3735200" y="239525"/>
              <a:ext cx="366450" cy="365975"/>
            </a:xfrm>
            <a:custGeom>
              <a:rect b="b" l="l" r="r" t="t"/>
              <a:pathLst>
                <a:path extrusionOk="0" fill="none" h="14639" w="14658">
                  <a:moveTo>
                    <a:pt x="1" y="0"/>
                  </a:moveTo>
                  <a:lnTo>
                    <a:pt x="14658" y="14638"/>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19"/>
            <p:cNvSpPr/>
            <p:nvPr/>
          </p:nvSpPr>
          <p:spPr>
            <a:xfrm>
              <a:off x="3668375" y="239525"/>
              <a:ext cx="365975" cy="365975"/>
            </a:xfrm>
            <a:custGeom>
              <a:rect b="b" l="l" r="r" t="t"/>
              <a:pathLst>
                <a:path extrusionOk="0" fill="none" h="14639" w="14639">
                  <a:moveTo>
                    <a:pt x="1" y="0"/>
                  </a:moveTo>
                  <a:lnTo>
                    <a:pt x="14638" y="14638"/>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19"/>
            <p:cNvSpPr/>
            <p:nvPr/>
          </p:nvSpPr>
          <p:spPr>
            <a:xfrm>
              <a:off x="3601075" y="239525"/>
              <a:ext cx="366450" cy="365975"/>
            </a:xfrm>
            <a:custGeom>
              <a:rect b="b" l="l" r="r" t="t"/>
              <a:pathLst>
                <a:path extrusionOk="0" fill="none" h="14639" w="14658">
                  <a:moveTo>
                    <a:pt x="0" y="0"/>
                  </a:moveTo>
                  <a:lnTo>
                    <a:pt x="14657" y="14638"/>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p19"/>
            <p:cNvSpPr/>
            <p:nvPr/>
          </p:nvSpPr>
          <p:spPr>
            <a:xfrm>
              <a:off x="3534250" y="239525"/>
              <a:ext cx="365975" cy="365975"/>
            </a:xfrm>
            <a:custGeom>
              <a:rect b="b" l="l" r="r" t="t"/>
              <a:pathLst>
                <a:path extrusionOk="0" fill="none" h="14639" w="14639">
                  <a:moveTo>
                    <a:pt x="0" y="0"/>
                  </a:moveTo>
                  <a:lnTo>
                    <a:pt x="14638" y="14638"/>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p19"/>
            <p:cNvSpPr/>
            <p:nvPr/>
          </p:nvSpPr>
          <p:spPr>
            <a:xfrm>
              <a:off x="3468800" y="241375"/>
              <a:ext cx="364125" cy="364125"/>
            </a:xfrm>
            <a:custGeom>
              <a:rect b="b" l="l" r="r" t="t"/>
              <a:pathLst>
                <a:path extrusionOk="0" fill="none" h="14565" w="14565">
                  <a:moveTo>
                    <a:pt x="1" y="1"/>
                  </a:moveTo>
                  <a:lnTo>
                    <a:pt x="14564" y="14564"/>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p19"/>
            <p:cNvSpPr/>
            <p:nvPr/>
          </p:nvSpPr>
          <p:spPr>
            <a:xfrm>
              <a:off x="3468800" y="308675"/>
              <a:ext cx="297275" cy="296825"/>
            </a:xfrm>
            <a:custGeom>
              <a:rect b="b" l="l" r="r" t="t"/>
              <a:pathLst>
                <a:path extrusionOk="0" fill="none" h="11873" w="11891">
                  <a:moveTo>
                    <a:pt x="1" y="1"/>
                  </a:moveTo>
                  <a:lnTo>
                    <a:pt x="11891" y="11872"/>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Google Shape;325;p19"/>
            <p:cNvSpPr/>
            <p:nvPr/>
          </p:nvSpPr>
          <p:spPr>
            <a:xfrm>
              <a:off x="3468800" y="375975"/>
              <a:ext cx="229975" cy="229525"/>
            </a:xfrm>
            <a:custGeom>
              <a:rect b="b" l="l" r="r" t="t"/>
              <a:pathLst>
                <a:path extrusionOk="0" fill="none" h="9181" w="9199">
                  <a:moveTo>
                    <a:pt x="1" y="1"/>
                  </a:moveTo>
                  <a:lnTo>
                    <a:pt x="9199" y="9180"/>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p19"/>
            <p:cNvSpPr/>
            <p:nvPr/>
          </p:nvSpPr>
          <p:spPr>
            <a:xfrm>
              <a:off x="3468800" y="442825"/>
              <a:ext cx="162675" cy="162675"/>
            </a:xfrm>
            <a:custGeom>
              <a:rect b="b" l="l" r="r" t="t"/>
              <a:pathLst>
                <a:path extrusionOk="0" fill="none" h="6507" w="6507">
                  <a:moveTo>
                    <a:pt x="1" y="0"/>
                  </a:moveTo>
                  <a:lnTo>
                    <a:pt x="6507" y="6506"/>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19"/>
            <p:cNvSpPr/>
            <p:nvPr/>
          </p:nvSpPr>
          <p:spPr>
            <a:xfrm>
              <a:off x="3468800" y="510125"/>
              <a:ext cx="95850" cy="95375"/>
            </a:xfrm>
            <a:custGeom>
              <a:rect b="b" l="l" r="r" t="t"/>
              <a:pathLst>
                <a:path extrusionOk="0" fill="none" h="3815" w="3834">
                  <a:moveTo>
                    <a:pt x="1" y="0"/>
                  </a:moveTo>
                  <a:lnTo>
                    <a:pt x="3833" y="3814"/>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p19"/>
            <p:cNvSpPr/>
            <p:nvPr/>
          </p:nvSpPr>
          <p:spPr>
            <a:xfrm>
              <a:off x="3468800" y="576950"/>
              <a:ext cx="28550" cy="28550"/>
            </a:xfrm>
            <a:custGeom>
              <a:rect b="b" l="l" r="r" t="t"/>
              <a:pathLst>
                <a:path extrusionOk="0" fill="none" h="1142" w="1142">
                  <a:moveTo>
                    <a:pt x="1141" y="1141"/>
                  </a:moveTo>
                  <a:lnTo>
                    <a:pt x="1" y="1"/>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9" name="Google Shape;329;p19"/>
          <p:cNvGrpSpPr/>
          <p:nvPr/>
        </p:nvGrpSpPr>
        <p:grpSpPr>
          <a:xfrm>
            <a:off x="4038415" y="161441"/>
            <a:ext cx="1067170" cy="206374"/>
            <a:chOff x="5589725" y="3057300"/>
            <a:chExt cx="352900" cy="68250"/>
          </a:xfrm>
        </p:grpSpPr>
        <p:sp>
          <p:nvSpPr>
            <p:cNvPr id="330" name="Google Shape;330;p19"/>
            <p:cNvSpPr/>
            <p:nvPr/>
          </p:nvSpPr>
          <p:spPr>
            <a:xfrm>
              <a:off x="5589725" y="3057300"/>
              <a:ext cx="16375" cy="15900"/>
            </a:xfrm>
            <a:custGeom>
              <a:rect b="b" l="l" r="r" t="t"/>
              <a:pathLst>
                <a:path extrusionOk="0" h="636" w="655">
                  <a:moveTo>
                    <a:pt x="262" y="0"/>
                  </a:moveTo>
                  <a:lnTo>
                    <a:pt x="206" y="19"/>
                  </a:lnTo>
                  <a:lnTo>
                    <a:pt x="150" y="56"/>
                  </a:lnTo>
                  <a:lnTo>
                    <a:pt x="94" y="94"/>
                  </a:lnTo>
                  <a:lnTo>
                    <a:pt x="57" y="150"/>
                  </a:lnTo>
                  <a:lnTo>
                    <a:pt x="38" y="187"/>
                  </a:lnTo>
                  <a:lnTo>
                    <a:pt x="19" y="262"/>
                  </a:lnTo>
                  <a:lnTo>
                    <a:pt x="1" y="318"/>
                  </a:lnTo>
                  <a:lnTo>
                    <a:pt x="19" y="393"/>
                  </a:lnTo>
                  <a:lnTo>
                    <a:pt x="38" y="449"/>
                  </a:lnTo>
                  <a:lnTo>
                    <a:pt x="57" y="505"/>
                  </a:lnTo>
                  <a:lnTo>
                    <a:pt x="94" y="542"/>
                  </a:lnTo>
                  <a:lnTo>
                    <a:pt x="150" y="580"/>
                  </a:lnTo>
                  <a:lnTo>
                    <a:pt x="206" y="617"/>
                  </a:lnTo>
                  <a:lnTo>
                    <a:pt x="262" y="636"/>
                  </a:lnTo>
                  <a:lnTo>
                    <a:pt x="393" y="636"/>
                  </a:lnTo>
                  <a:lnTo>
                    <a:pt x="449" y="617"/>
                  </a:lnTo>
                  <a:lnTo>
                    <a:pt x="505" y="580"/>
                  </a:lnTo>
                  <a:lnTo>
                    <a:pt x="561" y="542"/>
                  </a:lnTo>
                  <a:lnTo>
                    <a:pt x="599" y="505"/>
                  </a:lnTo>
                  <a:lnTo>
                    <a:pt x="617" y="449"/>
                  </a:lnTo>
                  <a:lnTo>
                    <a:pt x="636" y="393"/>
                  </a:lnTo>
                  <a:lnTo>
                    <a:pt x="655" y="318"/>
                  </a:lnTo>
                  <a:lnTo>
                    <a:pt x="636" y="262"/>
                  </a:lnTo>
                  <a:lnTo>
                    <a:pt x="617" y="187"/>
                  </a:lnTo>
                  <a:lnTo>
                    <a:pt x="599" y="150"/>
                  </a:lnTo>
                  <a:lnTo>
                    <a:pt x="561" y="94"/>
                  </a:lnTo>
                  <a:lnTo>
                    <a:pt x="505" y="56"/>
                  </a:lnTo>
                  <a:lnTo>
                    <a:pt x="449" y="19"/>
                  </a:lnTo>
                  <a:lnTo>
                    <a:pt x="39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19"/>
            <p:cNvSpPr/>
            <p:nvPr/>
          </p:nvSpPr>
          <p:spPr>
            <a:xfrm>
              <a:off x="5657025" y="3057300"/>
              <a:ext cx="16375" cy="15900"/>
            </a:xfrm>
            <a:custGeom>
              <a:rect b="b" l="l" r="r" t="t"/>
              <a:pathLst>
                <a:path extrusionOk="0" h="636" w="655">
                  <a:moveTo>
                    <a:pt x="262" y="0"/>
                  </a:moveTo>
                  <a:lnTo>
                    <a:pt x="206" y="19"/>
                  </a:lnTo>
                  <a:lnTo>
                    <a:pt x="150" y="56"/>
                  </a:lnTo>
                  <a:lnTo>
                    <a:pt x="94" y="94"/>
                  </a:lnTo>
                  <a:lnTo>
                    <a:pt x="57" y="150"/>
                  </a:lnTo>
                  <a:lnTo>
                    <a:pt x="38" y="187"/>
                  </a:lnTo>
                  <a:lnTo>
                    <a:pt x="19" y="262"/>
                  </a:lnTo>
                  <a:lnTo>
                    <a:pt x="1" y="318"/>
                  </a:lnTo>
                  <a:lnTo>
                    <a:pt x="19" y="393"/>
                  </a:lnTo>
                  <a:lnTo>
                    <a:pt x="38" y="449"/>
                  </a:lnTo>
                  <a:lnTo>
                    <a:pt x="57" y="505"/>
                  </a:lnTo>
                  <a:lnTo>
                    <a:pt x="94" y="542"/>
                  </a:lnTo>
                  <a:lnTo>
                    <a:pt x="150" y="580"/>
                  </a:lnTo>
                  <a:lnTo>
                    <a:pt x="206" y="617"/>
                  </a:lnTo>
                  <a:lnTo>
                    <a:pt x="262" y="636"/>
                  </a:lnTo>
                  <a:lnTo>
                    <a:pt x="393" y="636"/>
                  </a:lnTo>
                  <a:lnTo>
                    <a:pt x="449" y="617"/>
                  </a:lnTo>
                  <a:lnTo>
                    <a:pt x="505" y="580"/>
                  </a:lnTo>
                  <a:lnTo>
                    <a:pt x="561" y="542"/>
                  </a:lnTo>
                  <a:lnTo>
                    <a:pt x="599" y="505"/>
                  </a:lnTo>
                  <a:lnTo>
                    <a:pt x="617" y="449"/>
                  </a:lnTo>
                  <a:lnTo>
                    <a:pt x="636" y="393"/>
                  </a:lnTo>
                  <a:lnTo>
                    <a:pt x="655" y="318"/>
                  </a:lnTo>
                  <a:lnTo>
                    <a:pt x="636" y="262"/>
                  </a:lnTo>
                  <a:lnTo>
                    <a:pt x="617" y="187"/>
                  </a:lnTo>
                  <a:lnTo>
                    <a:pt x="599" y="150"/>
                  </a:lnTo>
                  <a:lnTo>
                    <a:pt x="561" y="94"/>
                  </a:lnTo>
                  <a:lnTo>
                    <a:pt x="505" y="56"/>
                  </a:lnTo>
                  <a:lnTo>
                    <a:pt x="449" y="19"/>
                  </a:lnTo>
                  <a:lnTo>
                    <a:pt x="39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p19"/>
            <p:cNvSpPr/>
            <p:nvPr/>
          </p:nvSpPr>
          <p:spPr>
            <a:xfrm>
              <a:off x="5724800" y="3057300"/>
              <a:ext cx="15900" cy="15900"/>
            </a:xfrm>
            <a:custGeom>
              <a:rect b="b" l="l" r="r" t="t"/>
              <a:pathLst>
                <a:path extrusionOk="0" h="636" w="636">
                  <a:moveTo>
                    <a:pt x="243" y="0"/>
                  </a:moveTo>
                  <a:lnTo>
                    <a:pt x="187" y="19"/>
                  </a:lnTo>
                  <a:lnTo>
                    <a:pt x="131" y="56"/>
                  </a:lnTo>
                  <a:lnTo>
                    <a:pt x="94" y="94"/>
                  </a:lnTo>
                  <a:lnTo>
                    <a:pt x="56" y="150"/>
                  </a:lnTo>
                  <a:lnTo>
                    <a:pt x="19" y="187"/>
                  </a:lnTo>
                  <a:lnTo>
                    <a:pt x="0" y="262"/>
                  </a:lnTo>
                  <a:lnTo>
                    <a:pt x="0" y="318"/>
                  </a:lnTo>
                  <a:lnTo>
                    <a:pt x="0" y="393"/>
                  </a:lnTo>
                  <a:lnTo>
                    <a:pt x="19" y="449"/>
                  </a:lnTo>
                  <a:lnTo>
                    <a:pt x="56" y="505"/>
                  </a:lnTo>
                  <a:lnTo>
                    <a:pt x="94" y="542"/>
                  </a:lnTo>
                  <a:lnTo>
                    <a:pt x="131" y="580"/>
                  </a:lnTo>
                  <a:lnTo>
                    <a:pt x="187" y="617"/>
                  </a:lnTo>
                  <a:lnTo>
                    <a:pt x="243" y="636"/>
                  </a:lnTo>
                  <a:lnTo>
                    <a:pt x="374" y="636"/>
                  </a:lnTo>
                  <a:lnTo>
                    <a:pt x="430" y="617"/>
                  </a:lnTo>
                  <a:lnTo>
                    <a:pt x="486" y="580"/>
                  </a:lnTo>
                  <a:lnTo>
                    <a:pt x="542" y="542"/>
                  </a:lnTo>
                  <a:lnTo>
                    <a:pt x="580" y="505"/>
                  </a:lnTo>
                  <a:lnTo>
                    <a:pt x="617" y="449"/>
                  </a:lnTo>
                  <a:lnTo>
                    <a:pt x="636" y="393"/>
                  </a:lnTo>
                  <a:lnTo>
                    <a:pt x="636" y="318"/>
                  </a:lnTo>
                  <a:lnTo>
                    <a:pt x="636" y="262"/>
                  </a:lnTo>
                  <a:lnTo>
                    <a:pt x="617" y="187"/>
                  </a:lnTo>
                  <a:lnTo>
                    <a:pt x="580" y="150"/>
                  </a:lnTo>
                  <a:lnTo>
                    <a:pt x="542" y="94"/>
                  </a:lnTo>
                  <a:lnTo>
                    <a:pt x="486" y="56"/>
                  </a:lnTo>
                  <a:lnTo>
                    <a:pt x="430" y="19"/>
                  </a:lnTo>
                  <a:lnTo>
                    <a:pt x="37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Google Shape;333;p19"/>
            <p:cNvSpPr/>
            <p:nvPr/>
          </p:nvSpPr>
          <p:spPr>
            <a:xfrm>
              <a:off x="5792100" y="3057300"/>
              <a:ext cx="15900" cy="15900"/>
            </a:xfrm>
            <a:custGeom>
              <a:rect b="b" l="l" r="r" t="t"/>
              <a:pathLst>
                <a:path extrusionOk="0" h="636" w="636">
                  <a:moveTo>
                    <a:pt x="243" y="0"/>
                  </a:moveTo>
                  <a:lnTo>
                    <a:pt x="187" y="19"/>
                  </a:lnTo>
                  <a:lnTo>
                    <a:pt x="131" y="56"/>
                  </a:lnTo>
                  <a:lnTo>
                    <a:pt x="94" y="94"/>
                  </a:lnTo>
                  <a:lnTo>
                    <a:pt x="56" y="150"/>
                  </a:lnTo>
                  <a:lnTo>
                    <a:pt x="19" y="187"/>
                  </a:lnTo>
                  <a:lnTo>
                    <a:pt x="0" y="262"/>
                  </a:lnTo>
                  <a:lnTo>
                    <a:pt x="0" y="318"/>
                  </a:lnTo>
                  <a:lnTo>
                    <a:pt x="0" y="393"/>
                  </a:lnTo>
                  <a:lnTo>
                    <a:pt x="19" y="449"/>
                  </a:lnTo>
                  <a:lnTo>
                    <a:pt x="56" y="505"/>
                  </a:lnTo>
                  <a:lnTo>
                    <a:pt x="94" y="542"/>
                  </a:lnTo>
                  <a:lnTo>
                    <a:pt x="131" y="580"/>
                  </a:lnTo>
                  <a:lnTo>
                    <a:pt x="187" y="617"/>
                  </a:lnTo>
                  <a:lnTo>
                    <a:pt x="243" y="636"/>
                  </a:lnTo>
                  <a:lnTo>
                    <a:pt x="374" y="636"/>
                  </a:lnTo>
                  <a:lnTo>
                    <a:pt x="449" y="617"/>
                  </a:lnTo>
                  <a:lnTo>
                    <a:pt x="486" y="580"/>
                  </a:lnTo>
                  <a:lnTo>
                    <a:pt x="542" y="542"/>
                  </a:lnTo>
                  <a:lnTo>
                    <a:pt x="580" y="505"/>
                  </a:lnTo>
                  <a:lnTo>
                    <a:pt x="617" y="449"/>
                  </a:lnTo>
                  <a:lnTo>
                    <a:pt x="636" y="393"/>
                  </a:lnTo>
                  <a:lnTo>
                    <a:pt x="636" y="318"/>
                  </a:lnTo>
                  <a:lnTo>
                    <a:pt x="636" y="262"/>
                  </a:lnTo>
                  <a:lnTo>
                    <a:pt x="617" y="187"/>
                  </a:lnTo>
                  <a:lnTo>
                    <a:pt x="580" y="150"/>
                  </a:lnTo>
                  <a:lnTo>
                    <a:pt x="542" y="94"/>
                  </a:lnTo>
                  <a:lnTo>
                    <a:pt x="486" y="56"/>
                  </a:lnTo>
                  <a:lnTo>
                    <a:pt x="449" y="19"/>
                  </a:lnTo>
                  <a:lnTo>
                    <a:pt x="37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 name="Google Shape;334;p19"/>
            <p:cNvSpPr/>
            <p:nvPr/>
          </p:nvSpPr>
          <p:spPr>
            <a:xfrm>
              <a:off x="5859400" y="3057300"/>
              <a:ext cx="15900" cy="15900"/>
            </a:xfrm>
            <a:custGeom>
              <a:rect b="b" l="l" r="r" t="t"/>
              <a:pathLst>
                <a:path extrusionOk="0" h="636" w="636">
                  <a:moveTo>
                    <a:pt x="262" y="0"/>
                  </a:moveTo>
                  <a:lnTo>
                    <a:pt x="187" y="19"/>
                  </a:lnTo>
                  <a:lnTo>
                    <a:pt x="131" y="56"/>
                  </a:lnTo>
                  <a:lnTo>
                    <a:pt x="94" y="94"/>
                  </a:lnTo>
                  <a:lnTo>
                    <a:pt x="56" y="150"/>
                  </a:lnTo>
                  <a:lnTo>
                    <a:pt x="19" y="187"/>
                  </a:lnTo>
                  <a:lnTo>
                    <a:pt x="0" y="262"/>
                  </a:lnTo>
                  <a:lnTo>
                    <a:pt x="0" y="318"/>
                  </a:lnTo>
                  <a:lnTo>
                    <a:pt x="0" y="393"/>
                  </a:lnTo>
                  <a:lnTo>
                    <a:pt x="19" y="449"/>
                  </a:lnTo>
                  <a:lnTo>
                    <a:pt x="56" y="505"/>
                  </a:lnTo>
                  <a:lnTo>
                    <a:pt x="94" y="542"/>
                  </a:lnTo>
                  <a:lnTo>
                    <a:pt x="131" y="580"/>
                  </a:lnTo>
                  <a:lnTo>
                    <a:pt x="187" y="617"/>
                  </a:lnTo>
                  <a:lnTo>
                    <a:pt x="262" y="636"/>
                  </a:lnTo>
                  <a:lnTo>
                    <a:pt x="374" y="636"/>
                  </a:lnTo>
                  <a:lnTo>
                    <a:pt x="449" y="617"/>
                  </a:lnTo>
                  <a:lnTo>
                    <a:pt x="505" y="580"/>
                  </a:lnTo>
                  <a:lnTo>
                    <a:pt x="543" y="542"/>
                  </a:lnTo>
                  <a:lnTo>
                    <a:pt x="580" y="505"/>
                  </a:lnTo>
                  <a:lnTo>
                    <a:pt x="617" y="449"/>
                  </a:lnTo>
                  <a:lnTo>
                    <a:pt x="636" y="393"/>
                  </a:lnTo>
                  <a:lnTo>
                    <a:pt x="636" y="318"/>
                  </a:lnTo>
                  <a:lnTo>
                    <a:pt x="636" y="262"/>
                  </a:lnTo>
                  <a:lnTo>
                    <a:pt x="617" y="187"/>
                  </a:lnTo>
                  <a:lnTo>
                    <a:pt x="580" y="150"/>
                  </a:lnTo>
                  <a:lnTo>
                    <a:pt x="543" y="94"/>
                  </a:lnTo>
                  <a:lnTo>
                    <a:pt x="505" y="56"/>
                  </a:lnTo>
                  <a:lnTo>
                    <a:pt x="449" y="19"/>
                  </a:lnTo>
                  <a:lnTo>
                    <a:pt x="37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p19"/>
            <p:cNvSpPr/>
            <p:nvPr/>
          </p:nvSpPr>
          <p:spPr>
            <a:xfrm>
              <a:off x="5926700" y="3057300"/>
              <a:ext cx="15925" cy="15900"/>
            </a:xfrm>
            <a:custGeom>
              <a:rect b="b" l="l" r="r" t="t"/>
              <a:pathLst>
                <a:path extrusionOk="0" h="636" w="637">
                  <a:moveTo>
                    <a:pt x="262" y="0"/>
                  </a:moveTo>
                  <a:lnTo>
                    <a:pt x="187" y="19"/>
                  </a:lnTo>
                  <a:lnTo>
                    <a:pt x="150" y="56"/>
                  </a:lnTo>
                  <a:lnTo>
                    <a:pt x="94" y="94"/>
                  </a:lnTo>
                  <a:lnTo>
                    <a:pt x="56" y="150"/>
                  </a:lnTo>
                  <a:lnTo>
                    <a:pt x="19" y="187"/>
                  </a:lnTo>
                  <a:lnTo>
                    <a:pt x="0" y="262"/>
                  </a:lnTo>
                  <a:lnTo>
                    <a:pt x="0" y="318"/>
                  </a:lnTo>
                  <a:lnTo>
                    <a:pt x="0" y="393"/>
                  </a:lnTo>
                  <a:lnTo>
                    <a:pt x="19" y="449"/>
                  </a:lnTo>
                  <a:lnTo>
                    <a:pt x="56" y="505"/>
                  </a:lnTo>
                  <a:lnTo>
                    <a:pt x="94" y="542"/>
                  </a:lnTo>
                  <a:lnTo>
                    <a:pt x="150" y="580"/>
                  </a:lnTo>
                  <a:lnTo>
                    <a:pt x="187" y="617"/>
                  </a:lnTo>
                  <a:lnTo>
                    <a:pt x="262" y="636"/>
                  </a:lnTo>
                  <a:lnTo>
                    <a:pt x="393" y="636"/>
                  </a:lnTo>
                  <a:lnTo>
                    <a:pt x="449" y="617"/>
                  </a:lnTo>
                  <a:lnTo>
                    <a:pt x="505" y="580"/>
                  </a:lnTo>
                  <a:lnTo>
                    <a:pt x="543" y="542"/>
                  </a:lnTo>
                  <a:lnTo>
                    <a:pt x="580" y="505"/>
                  </a:lnTo>
                  <a:lnTo>
                    <a:pt x="617" y="449"/>
                  </a:lnTo>
                  <a:lnTo>
                    <a:pt x="636" y="393"/>
                  </a:lnTo>
                  <a:lnTo>
                    <a:pt x="636" y="318"/>
                  </a:lnTo>
                  <a:lnTo>
                    <a:pt x="636" y="262"/>
                  </a:lnTo>
                  <a:lnTo>
                    <a:pt x="617" y="187"/>
                  </a:lnTo>
                  <a:lnTo>
                    <a:pt x="580" y="150"/>
                  </a:lnTo>
                  <a:lnTo>
                    <a:pt x="543" y="94"/>
                  </a:lnTo>
                  <a:lnTo>
                    <a:pt x="505" y="56"/>
                  </a:lnTo>
                  <a:lnTo>
                    <a:pt x="449" y="19"/>
                  </a:lnTo>
                  <a:lnTo>
                    <a:pt x="39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 name="Google Shape;336;p19"/>
            <p:cNvSpPr/>
            <p:nvPr/>
          </p:nvSpPr>
          <p:spPr>
            <a:xfrm>
              <a:off x="5589725" y="3109175"/>
              <a:ext cx="16375" cy="16375"/>
            </a:xfrm>
            <a:custGeom>
              <a:rect b="b" l="l" r="r" t="t"/>
              <a:pathLst>
                <a:path extrusionOk="0" h="655" w="655">
                  <a:moveTo>
                    <a:pt x="318" y="0"/>
                  </a:moveTo>
                  <a:lnTo>
                    <a:pt x="262" y="19"/>
                  </a:lnTo>
                  <a:lnTo>
                    <a:pt x="206" y="38"/>
                  </a:lnTo>
                  <a:lnTo>
                    <a:pt x="150" y="56"/>
                  </a:lnTo>
                  <a:lnTo>
                    <a:pt x="94" y="94"/>
                  </a:lnTo>
                  <a:lnTo>
                    <a:pt x="57" y="150"/>
                  </a:lnTo>
                  <a:lnTo>
                    <a:pt x="38" y="206"/>
                  </a:lnTo>
                  <a:lnTo>
                    <a:pt x="19" y="262"/>
                  </a:lnTo>
                  <a:lnTo>
                    <a:pt x="1" y="318"/>
                  </a:lnTo>
                  <a:lnTo>
                    <a:pt x="19" y="393"/>
                  </a:lnTo>
                  <a:lnTo>
                    <a:pt x="38" y="449"/>
                  </a:lnTo>
                  <a:lnTo>
                    <a:pt x="57" y="505"/>
                  </a:lnTo>
                  <a:lnTo>
                    <a:pt x="94" y="561"/>
                  </a:lnTo>
                  <a:lnTo>
                    <a:pt x="150" y="598"/>
                  </a:lnTo>
                  <a:lnTo>
                    <a:pt x="206" y="617"/>
                  </a:lnTo>
                  <a:lnTo>
                    <a:pt x="262" y="636"/>
                  </a:lnTo>
                  <a:lnTo>
                    <a:pt x="318" y="654"/>
                  </a:lnTo>
                  <a:lnTo>
                    <a:pt x="393" y="636"/>
                  </a:lnTo>
                  <a:lnTo>
                    <a:pt x="449" y="617"/>
                  </a:lnTo>
                  <a:lnTo>
                    <a:pt x="505" y="598"/>
                  </a:lnTo>
                  <a:lnTo>
                    <a:pt x="561" y="561"/>
                  </a:lnTo>
                  <a:lnTo>
                    <a:pt x="599" y="505"/>
                  </a:lnTo>
                  <a:lnTo>
                    <a:pt x="617" y="449"/>
                  </a:lnTo>
                  <a:lnTo>
                    <a:pt x="636" y="393"/>
                  </a:lnTo>
                  <a:lnTo>
                    <a:pt x="655" y="318"/>
                  </a:lnTo>
                  <a:lnTo>
                    <a:pt x="636" y="262"/>
                  </a:lnTo>
                  <a:lnTo>
                    <a:pt x="617" y="206"/>
                  </a:lnTo>
                  <a:lnTo>
                    <a:pt x="599" y="150"/>
                  </a:lnTo>
                  <a:lnTo>
                    <a:pt x="561" y="94"/>
                  </a:lnTo>
                  <a:lnTo>
                    <a:pt x="505" y="56"/>
                  </a:lnTo>
                  <a:lnTo>
                    <a:pt x="449" y="38"/>
                  </a:lnTo>
                  <a:lnTo>
                    <a:pt x="393" y="19"/>
                  </a:lnTo>
                  <a:lnTo>
                    <a:pt x="31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 name="Google Shape;337;p19"/>
            <p:cNvSpPr/>
            <p:nvPr/>
          </p:nvSpPr>
          <p:spPr>
            <a:xfrm>
              <a:off x="5657025" y="3109175"/>
              <a:ext cx="16375" cy="16375"/>
            </a:xfrm>
            <a:custGeom>
              <a:rect b="b" l="l" r="r" t="t"/>
              <a:pathLst>
                <a:path extrusionOk="0" h="655" w="655">
                  <a:moveTo>
                    <a:pt x="337" y="0"/>
                  </a:moveTo>
                  <a:lnTo>
                    <a:pt x="262" y="19"/>
                  </a:lnTo>
                  <a:lnTo>
                    <a:pt x="206" y="38"/>
                  </a:lnTo>
                  <a:lnTo>
                    <a:pt x="150" y="56"/>
                  </a:lnTo>
                  <a:lnTo>
                    <a:pt x="94" y="94"/>
                  </a:lnTo>
                  <a:lnTo>
                    <a:pt x="57" y="150"/>
                  </a:lnTo>
                  <a:lnTo>
                    <a:pt x="38" y="206"/>
                  </a:lnTo>
                  <a:lnTo>
                    <a:pt x="19" y="262"/>
                  </a:lnTo>
                  <a:lnTo>
                    <a:pt x="1" y="318"/>
                  </a:lnTo>
                  <a:lnTo>
                    <a:pt x="19" y="393"/>
                  </a:lnTo>
                  <a:lnTo>
                    <a:pt x="38" y="449"/>
                  </a:lnTo>
                  <a:lnTo>
                    <a:pt x="57" y="505"/>
                  </a:lnTo>
                  <a:lnTo>
                    <a:pt x="94" y="561"/>
                  </a:lnTo>
                  <a:lnTo>
                    <a:pt x="150" y="598"/>
                  </a:lnTo>
                  <a:lnTo>
                    <a:pt x="206" y="617"/>
                  </a:lnTo>
                  <a:lnTo>
                    <a:pt x="262" y="636"/>
                  </a:lnTo>
                  <a:lnTo>
                    <a:pt x="337" y="654"/>
                  </a:lnTo>
                  <a:lnTo>
                    <a:pt x="393" y="636"/>
                  </a:lnTo>
                  <a:lnTo>
                    <a:pt x="449" y="617"/>
                  </a:lnTo>
                  <a:lnTo>
                    <a:pt x="505" y="598"/>
                  </a:lnTo>
                  <a:lnTo>
                    <a:pt x="561" y="561"/>
                  </a:lnTo>
                  <a:lnTo>
                    <a:pt x="599" y="505"/>
                  </a:lnTo>
                  <a:lnTo>
                    <a:pt x="617" y="449"/>
                  </a:lnTo>
                  <a:lnTo>
                    <a:pt x="636" y="393"/>
                  </a:lnTo>
                  <a:lnTo>
                    <a:pt x="655" y="318"/>
                  </a:lnTo>
                  <a:lnTo>
                    <a:pt x="636" y="262"/>
                  </a:lnTo>
                  <a:lnTo>
                    <a:pt x="617" y="206"/>
                  </a:lnTo>
                  <a:lnTo>
                    <a:pt x="599" y="150"/>
                  </a:lnTo>
                  <a:lnTo>
                    <a:pt x="561" y="94"/>
                  </a:lnTo>
                  <a:lnTo>
                    <a:pt x="505" y="56"/>
                  </a:lnTo>
                  <a:lnTo>
                    <a:pt x="449" y="38"/>
                  </a:lnTo>
                  <a:lnTo>
                    <a:pt x="393" y="19"/>
                  </a:lnTo>
                  <a:lnTo>
                    <a:pt x="337"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 name="Google Shape;338;p19"/>
            <p:cNvSpPr/>
            <p:nvPr/>
          </p:nvSpPr>
          <p:spPr>
            <a:xfrm>
              <a:off x="5724800" y="3109175"/>
              <a:ext cx="15900" cy="16375"/>
            </a:xfrm>
            <a:custGeom>
              <a:rect b="b" l="l" r="r" t="t"/>
              <a:pathLst>
                <a:path extrusionOk="0" h="655" w="636">
                  <a:moveTo>
                    <a:pt x="318" y="0"/>
                  </a:moveTo>
                  <a:lnTo>
                    <a:pt x="243" y="19"/>
                  </a:lnTo>
                  <a:lnTo>
                    <a:pt x="187" y="38"/>
                  </a:lnTo>
                  <a:lnTo>
                    <a:pt x="131" y="56"/>
                  </a:lnTo>
                  <a:lnTo>
                    <a:pt x="94" y="94"/>
                  </a:lnTo>
                  <a:lnTo>
                    <a:pt x="56" y="150"/>
                  </a:lnTo>
                  <a:lnTo>
                    <a:pt x="19" y="206"/>
                  </a:lnTo>
                  <a:lnTo>
                    <a:pt x="0" y="262"/>
                  </a:lnTo>
                  <a:lnTo>
                    <a:pt x="0" y="318"/>
                  </a:lnTo>
                  <a:lnTo>
                    <a:pt x="0" y="393"/>
                  </a:lnTo>
                  <a:lnTo>
                    <a:pt x="19" y="449"/>
                  </a:lnTo>
                  <a:lnTo>
                    <a:pt x="56" y="505"/>
                  </a:lnTo>
                  <a:lnTo>
                    <a:pt x="94" y="561"/>
                  </a:lnTo>
                  <a:lnTo>
                    <a:pt x="131" y="598"/>
                  </a:lnTo>
                  <a:lnTo>
                    <a:pt x="187" y="617"/>
                  </a:lnTo>
                  <a:lnTo>
                    <a:pt x="243" y="636"/>
                  </a:lnTo>
                  <a:lnTo>
                    <a:pt x="318" y="654"/>
                  </a:lnTo>
                  <a:lnTo>
                    <a:pt x="374" y="636"/>
                  </a:lnTo>
                  <a:lnTo>
                    <a:pt x="430" y="617"/>
                  </a:lnTo>
                  <a:lnTo>
                    <a:pt x="486" y="598"/>
                  </a:lnTo>
                  <a:lnTo>
                    <a:pt x="542" y="561"/>
                  </a:lnTo>
                  <a:lnTo>
                    <a:pt x="580" y="505"/>
                  </a:lnTo>
                  <a:lnTo>
                    <a:pt x="617" y="449"/>
                  </a:lnTo>
                  <a:lnTo>
                    <a:pt x="636" y="393"/>
                  </a:lnTo>
                  <a:lnTo>
                    <a:pt x="636" y="318"/>
                  </a:lnTo>
                  <a:lnTo>
                    <a:pt x="636" y="262"/>
                  </a:lnTo>
                  <a:lnTo>
                    <a:pt x="617" y="206"/>
                  </a:lnTo>
                  <a:lnTo>
                    <a:pt x="580" y="150"/>
                  </a:lnTo>
                  <a:lnTo>
                    <a:pt x="542" y="94"/>
                  </a:lnTo>
                  <a:lnTo>
                    <a:pt x="486" y="56"/>
                  </a:lnTo>
                  <a:lnTo>
                    <a:pt x="430" y="38"/>
                  </a:lnTo>
                  <a:lnTo>
                    <a:pt x="374" y="19"/>
                  </a:lnTo>
                  <a:lnTo>
                    <a:pt x="31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 name="Google Shape;339;p19"/>
            <p:cNvSpPr/>
            <p:nvPr/>
          </p:nvSpPr>
          <p:spPr>
            <a:xfrm>
              <a:off x="5792100" y="3109175"/>
              <a:ext cx="15900" cy="16375"/>
            </a:xfrm>
            <a:custGeom>
              <a:rect b="b" l="l" r="r" t="t"/>
              <a:pathLst>
                <a:path extrusionOk="0" h="655" w="636">
                  <a:moveTo>
                    <a:pt x="318" y="0"/>
                  </a:moveTo>
                  <a:lnTo>
                    <a:pt x="243" y="19"/>
                  </a:lnTo>
                  <a:lnTo>
                    <a:pt x="187" y="38"/>
                  </a:lnTo>
                  <a:lnTo>
                    <a:pt x="131" y="56"/>
                  </a:lnTo>
                  <a:lnTo>
                    <a:pt x="94" y="94"/>
                  </a:lnTo>
                  <a:lnTo>
                    <a:pt x="56" y="150"/>
                  </a:lnTo>
                  <a:lnTo>
                    <a:pt x="19" y="206"/>
                  </a:lnTo>
                  <a:lnTo>
                    <a:pt x="0" y="262"/>
                  </a:lnTo>
                  <a:lnTo>
                    <a:pt x="0" y="318"/>
                  </a:lnTo>
                  <a:lnTo>
                    <a:pt x="0" y="393"/>
                  </a:lnTo>
                  <a:lnTo>
                    <a:pt x="19" y="449"/>
                  </a:lnTo>
                  <a:lnTo>
                    <a:pt x="56" y="505"/>
                  </a:lnTo>
                  <a:lnTo>
                    <a:pt x="94" y="561"/>
                  </a:lnTo>
                  <a:lnTo>
                    <a:pt x="131" y="598"/>
                  </a:lnTo>
                  <a:lnTo>
                    <a:pt x="187" y="617"/>
                  </a:lnTo>
                  <a:lnTo>
                    <a:pt x="243" y="636"/>
                  </a:lnTo>
                  <a:lnTo>
                    <a:pt x="318" y="654"/>
                  </a:lnTo>
                  <a:lnTo>
                    <a:pt x="374" y="636"/>
                  </a:lnTo>
                  <a:lnTo>
                    <a:pt x="449" y="617"/>
                  </a:lnTo>
                  <a:lnTo>
                    <a:pt x="486" y="598"/>
                  </a:lnTo>
                  <a:lnTo>
                    <a:pt x="542" y="561"/>
                  </a:lnTo>
                  <a:lnTo>
                    <a:pt x="580" y="505"/>
                  </a:lnTo>
                  <a:lnTo>
                    <a:pt x="617" y="449"/>
                  </a:lnTo>
                  <a:lnTo>
                    <a:pt x="636" y="393"/>
                  </a:lnTo>
                  <a:lnTo>
                    <a:pt x="636" y="318"/>
                  </a:lnTo>
                  <a:lnTo>
                    <a:pt x="636" y="262"/>
                  </a:lnTo>
                  <a:lnTo>
                    <a:pt x="617" y="206"/>
                  </a:lnTo>
                  <a:lnTo>
                    <a:pt x="580" y="150"/>
                  </a:lnTo>
                  <a:lnTo>
                    <a:pt x="542" y="94"/>
                  </a:lnTo>
                  <a:lnTo>
                    <a:pt x="486" y="56"/>
                  </a:lnTo>
                  <a:lnTo>
                    <a:pt x="449" y="38"/>
                  </a:lnTo>
                  <a:lnTo>
                    <a:pt x="374" y="19"/>
                  </a:lnTo>
                  <a:lnTo>
                    <a:pt x="31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 name="Google Shape;340;p19"/>
            <p:cNvSpPr/>
            <p:nvPr/>
          </p:nvSpPr>
          <p:spPr>
            <a:xfrm>
              <a:off x="5859400" y="3109175"/>
              <a:ext cx="15900" cy="16375"/>
            </a:xfrm>
            <a:custGeom>
              <a:rect b="b" l="l" r="r" t="t"/>
              <a:pathLst>
                <a:path extrusionOk="0" h="655" w="636">
                  <a:moveTo>
                    <a:pt x="318" y="0"/>
                  </a:moveTo>
                  <a:lnTo>
                    <a:pt x="262" y="19"/>
                  </a:lnTo>
                  <a:lnTo>
                    <a:pt x="187" y="38"/>
                  </a:lnTo>
                  <a:lnTo>
                    <a:pt x="131" y="56"/>
                  </a:lnTo>
                  <a:lnTo>
                    <a:pt x="94" y="94"/>
                  </a:lnTo>
                  <a:lnTo>
                    <a:pt x="56" y="150"/>
                  </a:lnTo>
                  <a:lnTo>
                    <a:pt x="19" y="206"/>
                  </a:lnTo>
                  <a:lnTo>
                    <a:pt x="0" y="262"/>
                  </a:lnTo>
                  <a:lnTo>
                    <a:pt x="0" y="318"/>
                  </a:lnTo>
                  <a:lnTo>
                    <a:pt x="0" y="393"/>
                  </a:lnTo>
                  <a:lnTo>
                    <a:pt x="19" y="449"/>
                  </a:lnTo>
                  <a:lnTo>
                    <a:pt x="56" y="505"/>
                  </a:lnTo>
                  <a:lnTo>
                    <a:pt x="94" y="561"/>
                  </a:lnTo>
                  <a:lnTo>
                    <a:pt x="131" y="598"/>
                  </a:lnTo>
                  <a:lnTo>
                    <a:pt x="187" y="617"/>
                  </a:lnTo>
                  <a:lnTo>
                    <a:pt x="262" y="636"/>
                  </a:lnTo>
                  <a:lnTo>
                    <a:pt x="318" y="654"/>
                  </a:lnTo>
                  <a:lnTo>
                    <a:pt x="374" y="636"/>
                  </a:lnTo>
                  <a:lnTo>
                    <a:pt x="449" y="617"/>
                  </a:lnTo>
                  <a:lnTo>
                    <a:pt x="505" y="598"/>
                  </a:lnTo>
                  <a:lnTo>
                    <a:pt x="543" y="561"/>
                  </a:lnTo>
                  <a:lnTo>
                    <a:pt x="580" y="505"/>
                  </a:lnTo>
                  <a:lnTo>
                    <a:pt x="617" y="449"/>
                  </a:lnTo>
                  <a:lnTo>
                    <a:pt x="636" y="393"/>
                  </a:lnTo>
                  <a:lnTo>
                    <a:pt x="636" y="318"/>
                  </a:lnTo>
                  <a:lnTo>
                    <a:pt x="636" y="262"/>
                  </a:lnTo>
                  <a:lnTo>
                    <a:pt x="617" y="206"/>
                  </a:lnTo>
                  <a:lnTo>
                    <a:pt x="580" y="150"/>
                  </a:lnTo>
                  <a:lnTo>
                    <a:pt x="543" y="94"/>
                  </a:lnTo>
                  <a:lnTo>
                    <a:pt x="505" y="56"/>
                  </a:lnTo>
                  <a:lnTo>
                    <a:pt x="449" y="38"/>
                  </a:lnTo>
                  <a:lnTo>
                    <a:pt x="374" y="19"/>
                  </a:lnTo>
                  <a:lnTo>
                    <a:pt x="31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p19"/>
            <p:cNvSpPr/>
            <p:nvPr/>
          </p:nvSpPr>
          <p:spPr>
            <a:xfrm>
              <a:off x="5926700" y="3109175"/>
              <a:ext cx="15925" cy="16375"/>
            </a:xfrm>
            <a:custGeom>
              <a:rect b="b" l="l" r="r" t="t"/>
              <a:pathLst>
                <a:path extrusionOk="0" h="655" w="637">
                  <a:moveTo>
                    <a:pt x="318" y="0"/>
                  </a:moveTo>
                  <a:lnTo>
                    <a:pt x="262" y="19"/>
                  </a:lnTo>
                  <a:lnTo>
                    <a:pt x="187" y="38"/>
                  </a:lnTo>
                  <a:lnTo>
                    <a:pt x="150" y="56"/>
                  </a:lnTo>
                  <a:lnTo>
                    <a:pt x="94" y="94"/>
                  </a:lnTo>
                  <a:lnTo>
                    <a:pt x="56" y="150"/>
                  </a:lnTo>
                  <a:lnTo>
                    <a:pt x="19" y="206"/>
                  </a:lnTo>
                  <a:lnTo>
                    <a:pt x="0" y="262"/>
                  </a:lnTo>
                  <a:lnTo>
                    <a:pt x="0" y="318"/>
                  </a:lnTo>
                  <a:lnTo>
                    <a:pt x="0" y="393"/>
                  </a:lnTo>
                  <a:lnTo>
                    <a:pt x="19" y="449"/>
                  </a:lnTo>
                  <a:lnTo>
                    <a:pt x="56" y="505"/>
                  </a:lnTo>
                  <a:lnTo>
                    <a:pt x="94" y="561"/>
                  </a:lnTo>
                  <a:lnTo>
                    <a:pt x="150" y="598"/>
                  </a:lnTo>
                  <a:lnTo>
                    <a:pt x="187" y="617"/>
                  </a:lnTo>
                  <a:lnTo>
                    <a:pt x="262" y="636"/>
                  </a:lnTo>
                  <a:lnTo>
                    <a:pt x="318" y="654"/>
                  </a:lnTo>
                  <a:lnTo>
                    <a:pt x="393" y="636"/>
                  </a:lnTo>
                  <a:lnTo>
                    <a:pt x="449" y="617"/>
                  </a:lnTo>
                  <a:lnTo>
                    <a:pt x="505" y="598"/>
                  </a:lnTo>
                  <a:lnTo>
                    <a:pt x="543" y="561"/>
                  </a:lnTo>
                  <a:lnTo>
                    <a:pt x="580" y="505"/>
                  </a:lnTo>
                  <a:lnTo>
                    <a:pt x="617" y="449"/>
                  </a:lnTo>
                  <a:lnTo>
                    <a:pt x="636" y="393"/>
                  </a:lnTo>
                  <a:lnTo>
                    <a:pt x="636" y="318"/>
                  </a:lnTo>
                  <a:lnTo>
                    <a:pt x="636" y="262"/>
                  </a:lnTo>
                  <a:lnTo>
                    <a:pt x="617" y="206"/>
                  </a:lnTo>
                  <a:lnTo>
                    <a:pt x="580" y="150"/>
                  </a:lnTo>
                  <a:lnTo>
                    <a:pt x="543" y="94"/>
                  </a:lnTo>
                  <a:lnTo>
                    <a:pt x="505" y="56"/>
                  </a:lnTo>
                  <a:lnTo>
                    <a:pt x="449" y="38"/>
                  </a:lnTo>
                  <a:lnTo>
                    <a:pt x="393" y="19"/>
                  </a:lnTo>
                  <a:lnTo>
                    <a:pt x="31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42" name="Google Shape;342;p19"/>
          <p:cNvSpPr/>
          <p:nvPr/>
        </p:nvSpPr>
        <p:spPr>
          <a:xfrm>
            <a:off x="0" y="4285475"/>
            <a:ext cx="9144000" cy="8580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43" name="Shape 343"/>
        <p:cNvGrpSpPr/>
        <p:nvPr/>
      </p:nvGrpSpPr>
      <p:grpSpPr>
        <a:xfrm>
          <a:off x="0" y="0"/>
          <a:ext cx="0" cy="0"/>
          <a:chOff x="0" y="0"/>
          <a:chExt cx="0" cy="0"/>
        </a:xfrm>
      </p:grpSpPr>
      <p:sp>
        <p:nvSpPr>
          <p:cNvPr id="344" name="Google Shape;344;p20"/>
          <p:cNvSpPr txBox="1"/>
          <p:nvPr>
            <p:ph type="title"/>
          </p:nvPr>
        </p:nvSpPr>
        <p:spPr>
          <a:xfrm>
            <a:off x="715100" y="448056"/>
            <a:ext cx="4046700" cy="5760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345" name="Google Shape;345;p20"/>
          <p:cNvSpPr txBox="1"/>
          <p:nvPr>
            <p:ph idx="1" type="body"/>
          </p:nvPr>
        </p:nvSpPr>
        <p:spPr>
          <a:xfrm>
            <a:off x="715100" y="1375650"/>
            <a:ext cx="4046700" cy="27969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Clr>
                <a:srgbClr val="434343"/>
              </a:buClr>
              <a:buSzPts val="1400"/>
              <a:buChar char="●"/>
              <a:defRPr sz="1400">
                <a:solidFill>
                  <a:srgbClr val="434343"/>
                </a:solidFill>
              </a:defRPr>
            </a:lvl1pPr>
            <a:lvl2pPr indent="-317500" lvl="1" marL="914400" algn="l">
              <a:lnSpc>
                <a:spcPct val="115000"/>
              </a:lnSpc>
              <a:spcBef>
                <a:spcPts val="1000"/>
              </a:spcBef>
              <a:spcAft>
                <a:spcPts val="0"/>
              </a:spcAft>
              <a:buClr>
                <a:srgbClr val="434343"/>
              </a:buClr>
              <a:buSzPts val="1400"/>
              <a:buChar char="○"/>
              <a:defRPr>
                <a:solidFill>
                  <a:srgbClr val="434343"/>
                </a:solidFill>
              </a:defRPr>
            </a:lvl2pPr>
            <a:lvl3pPr indent="-317500" lvl="2" marL="1371600" algn="l">
              <a:lnSpc>
                <a:spcPct val="115000"/>
              </a:lnSpc>
              <a:spcBef>
                <a:spcPts val="0"/>
              </a:spcBef>
              <a:spcAft>
                <a:spcPts val="0"/>
              </a:spcAft>
              <a:buClr>
                <a:srgbClr val="434343"/>
              </a:buClr>
              <a:buSzPts val="1400"/>
              <a:buChar char="■"/>
              <a:defRPr>
                <a:solidFill>
                  <a:srgbClr val="434343"/>
                </a:solidFill>
              </a:defRPr>
            </a:lvl3pPr>
            <a:lvl4pPr indent="-317500" lvl="3" marL="1828800" algn="l">
              <a:lnSpc>
                <a:spcPct val="115000"/>
              </a:lnSpc>
              <a:spcBef>
                <a:spcPts val="0"/>
              </a:spcBef>
              <a:spcAft>
                <a:spcPts val="0"/>
              </a:spcAft>
              <a:buClr>
                <a:srgbClr val="434343"/>
              </a:buClr>
              <a:buSzPts val="1400"/>
              <a:buChar char="●"/>
              <a:defRPr>
                <a:solidFill>
                  <a:srgbClr val="434343"/>
                </a:solidFill>
              </a:defRPr>
            </a:lvl4pPr>
            <a:lvl5pPr indent="-317500" lvl="4" marL="2286000" algn="l">
              <a:lnSpc>
                <a:spcPct val="115000"/>
              </a:lnSpc>
              <a:spcBef>
                <a:spcPts val="0"/>
              </a:spcBef>
              <a:spcAft>
                <a:spcPts val="0"/>
              </a:spcAft>
              <a:buClr>
                <a:srgbClr val="434343"/>
              </a:buClr>
              <a:buSzPts val="1400"/>
              <a:buChar char="○"/>
              <a:defRPr>
                <a:solidFill>
                  <a:srgbClr val="434343"/>
                </a:solidFill>
              </a:defRPr>
            </a:lvl5pPr>
            <a:lvl6pPr indent="-317500" lvl="5" marL="2743200" algn="l">
              <a:lnSpc>
                <a:spcPct val="115000"/>
              </a:lnSpc>
              <a:spcBef>
                <a:spcPts val="0"/>
              </a:spcBef>
              <a:spcAft>
                <a:spcPts val="0"/>
              </a:spcAft>
              <a:buClr>
                <a:srgbClr val="434343"/>
              </a:buClr>
              <a:buSzPts val="1400"/>
              <a:buChar char="■"/>
              <a:defRPr>
                <a:solidFill>
                  <a:srgbClr val="434343"/>
                </a:solidFill>
              </a:defRPr>
            </a:lvl6pPr>
            <a:lvl7pPr indent="-317500" lvl="6" marL="3200400" algn="l">
              <a:lnSpc>
                <a:spcPct val="115000"/>
              </a:lnSpc>
              <a:spcBef>
                <a:spcPts val="0"/>
              </a:spcBef>
              <a:spcAft>
                <a:spcPts val="0"/>
              </a:spcAft>
              <a:buClr>
                <a:srgbClr val="434343"/>
              </a:buClr>
              <a:buSzPts val="1400"/>
              <a:buChar char="●"/>
              <a:defRPr>
                <a:solidFill>
                  <a:srgbClr val="434343"/>
                </a:solidFill>
              </a:defRPr>
            </a:lvl7pPr>
            <a:lvl8pPr indent="-317500" lvl="7" marL="3657600" algn="l">
              <a:lnSpc>
                <a:spcPct val="115000"/>
              </a:lnSpc>
              <a:spcBef>
                <a:spcPts val="0"/>
              </a:spcBef>
              <a:spcAft>
                <a:spcPts val="0"/>
              </a:spcAft>
              <a:buClr>
                <a:srgbClr val="434343"/>
              </a:buClr>
              <a:buSzPts val="1400"/>
              <a:buChar char="○"/>
              <a:defRPr>
                <a:solidFill>
                  <a:srgbClr val="434343"/>
                </a:solidFill>
              </a:defRPr>
            </a:lvl8pPr>
            <a:lvl9pPr indent="-317500" lvl="8" marL="4114800" algn="l">
              <a:lnSpc>
                <a:spcPct val="115000"/>
              </a:lnSpc>
              <a:spcBef>
                <a:spcPts val="0"/>
              </a:spcBef>
              <a:spcAft>
                <a:spcPts val="0"/>
              </a:spcAft>
              <a:buClr>
                <a:srgbClr val="434343"/>
              </a:buClr>
              <a:buSzPts val="1400"/>
              <a:buChar char="■"/>
              <a:defRPr>
                <a:solidFill>
                  <a:srgbClr val="434343"/>
                </a:solidFill>
              </a:defRPr>
            </a:lvl9pPr>
          </a:lstStyle>
          <a:p/>
        </p:txBody>
      </p:sp>
      <p:sp>
        <p:nvSpPr>
          <p:cNvPr id="346" name="Google Shape;346;p20"/>
          <p:cNvSpPr/>
          <p:nvPr/>
        </p:nvSpPr>
        <p:spPr>
          <a:xfrm>
            <a:off x="0" y="4826400"/>
            <a:ext cx="9144000" cy="317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grpSp>
        <p:nvGrpSpPr>
          <p:cNvPr id="347" name="Google Shape;347;p20"/>
          <p:cNvGrpSpPr/>
          <p:nvPr/>
        </p:nvGrpSpPr>
        <p:grpSpPr>
          <a:xfrm rot="-5400000">
            <a:off x="-72852" y="415234"/>
            <a:ext cx="886061" cy="173737"/>
            <a:chOff x="5589725" y="3057300"/>
            <a:chExt cx="352900" cy="68250"/>
          </a:xfrm>
        </p:grpSpPr>
        <p:sp>
          <p:nvSpPr>
            <p:cNvPr id="348" name="Google Shape;348;p20"/>
            <p:cNvSpPr/>
            <p:nvPr/>
          </p:nvSpPr>
          <p:spPr>
            <a:xfrm>
              <a:off x="5589725" y="3057300"/>
              <a:ext cx="16375" cy="15900"/>
            </a:xfrm>
            <a:custGeom>
              <a:rect b="b" l="l" r="r" t="t"/>
              <a:pathLst>
                <a:path extrusionOk="0" h="636" w="655">
                  <a:moveTo>
                    <a:pt x="262" y="0"/>
                  </a:moveTo>
                  <a:lnTo>
                    <a:pt x="206" y="19"/>
                  </a:lnTo>
                  <a:lnTo>
                    <a:pt x="150" y="56"/>
                  </a:lnTo>
                  <a:lnTo>
                    <a:pt x="94" y="94"/>
                  </a:lnTo>
                  <a:lnTo>
                    <a:pt x="57" y="150"/>
                  </a:lnTo>
                  <a:lnTo>
                    <a:pt x="38" y="187"/>
                  </a:lnTo>
                  <a:lnTo>
                    <a:pt x="19" y="262"/>
                  </a:lnTo>
                  <a:lnTo>
                    <a:pt x="1" y="318"/>
                  </a:lnTo>
                  <a:lnTo>
                    <a:pt x="19" y="393"/>
                  </a:lnTo>
                  <a:lnTo>
                    <a:pt x="38" y="449"/>
                  </a:lnTo>
                  <a:lnTo>
                    <a:pt x="57" y="505"/>
                  </a:lnTo>
                  <a:lnTo>
                    <a:pt x="94" y="542"/>
                  </a:lnTo>
                  <a:lnTo>
                    <a:pt x="150" y="580"/>
                  </a:lnTo>
                  <a:lnTo>
                    <a:pt x="206" y="617"/>
                  </a:lnTo>
                  <a:lnTo>
                    <a:pt x="262" y="636"/>
                  </a:lnTo>
                  <a:lnTo>
                    <a:pt x="393" y="636"/>
                  </a:lnTo>
                  <a:lnTo>
                    <a:pt x="449" y="617"/>
                  </a:lnTo>
                  <a:lnTo>
                    <a:pt x="505" y="580"/>
                  </a:lnTo>
                  <a:lnTo>
                    <a:pt x="561" y="542"/>
                  </a:lnTo>
                  <a:lnTo>
                    <a:pt x="599" y="505"/>
                  </a:lnTo>
                  <a:lnTo>
                    <a:pt x="617" y="449"/>
                  </a:lnTo>
                  <a:lnTo>
                    <a:pt x="636" y="393"/>
                  </a:lnTo>
                  <a:lnTo>
                    <a:pt x="655" y="318"/>
                  </a:lnTo>
                  <a:lnTo>
                    <a:pt x="636" y="262"/>
                  </a:lnTo>
                  <a:lnTo>
                    <a:pt x="617" y="187"/>
                  </a:lnTo>
                  <a:lnTo>
                    <a:pt x="599" y="150"/>
                  </a:lnTo>
                  <a:lnTo>
                    <a:pt x="561" y="94"/>
                  </a:lnTo>
                  <a:lnTo>
                    <a:pt x="505" y="56"/>
                  </a:lnTo>
                  <a:lnTo>
                    <a:pt x="449" y="19"/>
                  </a:lnTo>
                  <a:lnTo>
                    <a:pt x="39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 name="Google Shape;349;p20"/>
            <p:cNvSpPr/>
            <p:nvPr/>
          </p:nvSpPr>
          <p:spPr>
            <a:xfrm>
              <a:off x="5657025" y="3057300"/>
              <a:ext cx="16375" cy="15900"/>
            </a:xfrm>
            <a:custGeom>
              <a:rect b="b" l="l" r="r" t="t"/>
              <a:pathLst>
                <a:path extrusionOk="0" h="636" w="655">
                  <a:moveTo>
                    <a:pt x="262" y="0"/>
                  </a:moveTo>
                  <a:lnTo>
                    <a:pt x="206" y="19"/>
                  </a:lnTo>
                  <a:lnTo>
                    <a:pt x="150" y="56"/>
                  </a:lnTo>
                  <a:lnTo>
                    <a:pt x="94" y="94"/>
                  </a:lnTo>
                  <a:lnTo>
                    <a:pt x="57" y="150"/>
                  </a:lnTo>
                  <a:lnTo>
                    <a:pt x="38" y="187"/>
                  </a:lnTo>
                  <a:lnTo>
                    <a:pt x="19" y="262"/>
                  </a:lnTo>
                  <a:lnTo>
                    <a:pt x="1" y="318"/>
                  </a:lnTo>
                  <a:lnTo>
                    <a:pt x="19" y="393"/>
                  </a:lnTo>
                  <a:lnTo>
                    <a:pt x="38" y="449"/>
                  </a:lnTo>
                  <a:lnTo>
                    <a:pt x="57" y="505"/>
                  </a:lnTo>
                  <a:lnTo>
                    <a:pt x="94" y="542"/>
                  </a:lnTo>
                  <a:lnTo>
                    <a:pt x="150" y="580"/>
                  </a:lnTo>
                  <a:lnTo>
                    <a:pt x="206" y="617"/>
                  </a:lnTo>
                  <a:lnTo>
                    <a:pt x="262" y="636"/>
                  </a:lnTo>
                  <a:lnTo>
                    <a:pt x="393" y="636"/>
                  </a:lnTo>
                  <a:lnTo>
                    <a:pt x="449" y="617"/>
                  </a:lnTo>
                  <a:lnTo>
                    <a:pt x="505" y="580"/>
                  </a:lnTo>
                  <a:lnTo>
                    <a:pt x="561" y="542"/>
                  </a:lnTo>
                  <a:lnTo>
                    <a:pt x="599" y="505"/>
                  </a:lnTo>
                  <a:lnTo>
                    <a:pt x="617" y="449"/>
                  </a:lnTo>
                  <a:lnTo>
                    <a:pt x="636" y="393"/>
                  </a:lnTo>
                  <a:lnTo>
                    <a:pt x="655" y="318"/>
                  </a:lnTo>
                  <a:lnTo>
                    <a:pt x="636" y="262"/>
                  </a:lnTo>
                  <a:lnTo>
                    <a:pt x="617" y="187"/>
                  </a:lnTo>
                  <a:lnTo>
                    <a:pt x="599" y="150"/>
                  </a:lnTo>
                  <a:lnTo>
                    <a:pt x="561" y="94"/>
                  </a:lnTo>
                  <a:lnTo>
                    <a:pt x="505" y="56"/>
                  </a:lnTo>
                  <a:lnTo>
                    <a:pt x="449" y="19"/>
                  </a:lnTo>
                  <a:lnTo>
                    <a:pt x="39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 name="Google Shape;350;p20"/>
            <p:cNvSpPr/>
            <p:nvPr/>
          </p:nvSpPr>
          <p:spPr>
            <a:xfrm>
              <a:off x="5724800" y="3057300"/>
              <a:ext cx="15900" cy="15900"/>
            </a:xfrm>
            <a:custGeom>
              <a:rect b="b" l="l" r="r" t="t"/>
              <a:pathLst>
                <a:path extrusionOk="0" h="636" w="636">
                  <a:moveTo>
                    <a:pt x="243" y="0"/>
                  </a:moveTo>
                  <a:lnTo>
                    <a:pt x="187" y="19"/>
                  </a:lnTo>
                  <a:lnTo>
                    <a:pt x="131" y="56"/>
                  </a:lnTo>
                  <a:lnTo>
                    <a:pt x="94" y="94"/>
                  </a:lnTo>
                  <a:lnTo>
                    <a:pt x="56" y="150"/>
                  </a:lnTo>
                  <a:lnTo>
                    <a:pt x="19" y="187"/>
                  </a:lnTo>
                  <a:lnTo>
                    <a:pt x="0" y="262"/>
                  </a:lnTo>
                  <a:lnTo>
                    <a:pt x="0" y="318"/>
                  </a:lnTo>
                  <a:lnTo>
                    <a:pt x="0" y="393"/>
                  </a:lnTo>
                  <a:lnTo>
                    <a:pt x="19" y="449"/>
                  </a:lnTo>
                  <a:lnTo>
                    <a:pt x="56" y="505"/>
                  </a:lnTo>
                  <a:lnTo>
                    <a:pt x="94" y="542"/>
                  </a:lnTo>
                  <a:lnTo>
                    <a:pt x="131" y="580"/>
                  </a:lnTo>
                  <a:lnTo>
                    <a:pt x="187" y="617"/>
                  </a:lnTo>
                  <a:lnTo>
                    <a:pt x="243" y="636"/>
                  </a:lnTo>
                  <a:lnTo>
                    <a:pt x="374" y="636"/>
                  </a:lnTo>
                  <a:lnTo>
                    <a:pt x="430" y="617"/>
                  </a:lnTo>
                  <a:lnTo>
                    <a:pt x="486" y="580"/>
                  </a:lnTo>
                  <a:lnTo>
                    <a:pt x="542" y="542"/>
                  </a:lnTo>
                  <a:lnTo>
                    <a:pt x="580" y="505"/>
                  </a:lnTo>
                  <a:lnTo>
                    <a:pt x="617" y="449"/>
                  </a:lnTo>
                  <a:lnTo>
                    <a:pt x="636" y="393"/>
                  </a:lnTo>
                  <a:lnTo>
                    <a:pt x="636" y="318"/>
                  </a:lnTo>
                  <a:lnTo>
                    <a:pt x="636" y="262"/>
                  </a:lnTo>
                  <a:lnTo>
                    <a:pt x="617" y="187"/>
                  </a:lnTo>
                  <a:lnTo>
                    <a:pt x="580" y="150"/>
                  </a:lnTo>
                  <a:lnTo>
                    <a:pt x="542" y="94"/>
                  </a:lnTo>
                  <a:lnTo>
                    <a:pt x="486" y="56"/>
                  </a:lnTo>
                  <a:lnTo>
                    <a:pt x="430" y="19"/>
                  </a:lnTo>
                  <a:lnTo>
                    <a:pt x="37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p20"/>
            <p:cNvSpPr/>
            <p:nvPr/>
          </p:nvSpPr>
          <p:spPr>
            <a:xfrm>
              <a:off x="5792100" y="3057300"/>
              <a:ext cx="15900" cy="15900"/>
            </a:xfrm>
            <a:custGeom>
              <a:rect b="b" l="l" r="r" t="t"/>
              <a:pathLst>
                <a:path extrusionOk="0" h="636" w="636">
                  <a:moveTo>
                    <a:pt x="243" y="0"/>
                  </a:moveTo>
                  <a:lnTo>
                    <a:pt x="187" y="19"/>
                  </a:lnTo>
                  <a:lnTo>
                    <a:pt x="131" y="56"/>
                  </a:lnTo>
                  <a:lnTo>
                    <a:pt x="94" y="94"/>
                  </a:lnTo>
                  <a:lnTo>
                    <a:pt x="56" y="150"/>
                  </a:lnTo>
                  <a:lnTo>
                    <a:pt x="19" y="187"/>
                  </a:lnTo>
                  <a:lnTo>
                    <a:pt x="0" y="262"/>
                  </a:lnTo>
                  <a:lnTo>
                    <a:pt x="0" y="318"/>
                  </a:lnTo>
                  <a:lnTo>
                    <a:pt x="0" y="393"/>
                  </a:lnTo>
                  <a:lnTo>
                    <a:pt x="19" y="449"/>
                  </a:lnTo>
                  <a:lnTo>
                    <a:pt x="56" y="505"/>
                  </a:lnTo>
                  <a:lnTo>
                    <a:pt x="94" y="542"/>
                  </a:lnTo>
                  <a:lnTo>
                    <a:pt x="131" y="580"/>
                  </a:lnTo>
                  <a:lnTo>
                    <a:pt x="187" y="617"/>
                  </a:lnTo>
                  <a:lnTo>
                    <a:pt x="243" y="636"/>
                  </a:lnTo>
                  <a:lnTo>
                    <a:pt x="374" y="636"/>
                  </a:lnTo>
                  <a:lnTo>
                    <a:pt x="449" y="617"/>
                  </a:lnTo>
                  <a:lnTo>
                    <a:pt x="486" y="580"/>
                  </a:lnTo>
                  <a:lnTo>
                    <a:pt x="542" y="542"/>
                  </a:lnTo>
                  <a:lnTo>
                    <a:pt x="580" y="505"/>
                  </a:lnTo>
                  <a:lnTo>
                    <a:pt x="617" y="449"/>
                  </a:lnTo>
                  <a:lnTo>
                    <a:pt x="636" y="393"/>
                  </a:lnTo>
                  <a:lnTo>
                    <a:pt x="636" y="318"/>
                  </a:lnTo>
                  <a:lnTo>
                    <a:pt x="636" y="262"/>
                  </a:lnTo>
                  <a:lnTo>
                    <a:pt x="617" y="187"/>
                  </a:lnTo>
                  <a:lnTo>
                    <a:pt x="580" y="150"/>
                  </a:lnTo>
                  <a:lnTo>
                    <a:pt x="542" y="94"/>
                  </a:lnTo>
                  <a:lnTo>
                    <a:pt x="486" y="56"/>
                  </a:lnTo>
                  <a:lnTo>
                    <a:pt x="449" y="19"/>
                  </a:lnTo>
                  <a:lnTo>
                    <a:pt x="37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Google Shape;352;p20"/>
            <p:cNvSpPr/>
            <p:nvPr/>
          </p:nvSpPr>
          <p:spPr>
            <a:xfrm>
              <a:off x="5859400" y="3057300"/>
              <a:ext cx="15900" cy="15900"/>
            </a:xfrm>
            <a:custGeom>
              <a:rect b="b" l="l" r="r" t="t"/>
              <a:pathLst>
                <a:path extrusionOk="0" h="636" w="636">
                  <a:moveTo>
                    <a:pt x="262" y="0"/>
                  </a:moveTo>
                  <a:lnTo>
                    <a:pt x="187" y="19"/>
                  </a:lnTo>
                  <a:lnTo>
                    <a:pt x="131" y="56"/>
                  </a:lnTo>
                  <a:lnTo>
                    <a:pt x="94" y="94"/>
                  </a:lnTo>
                  <a:lnTo>
                    <a:pt x="56" y="150"/>
                  </a:lnTo>
                  <a:lnTo>
                    <a:pt x="19" y="187"/>
                  </a:lnTo>
                  <a:lnTo>
                    <a:pt x="0" y="262"/>
                  </a:lnTo>
                  <a:lnTo>
                    <a:pt x="0" y="318"/>
                  </a:lnTo>
                  <a:lnTo>
                    <a:pt x="0" y="393"/>
                  </a:lnTo>
                  <a:lnTo>
                    <a:pt x="19" y="449"/>
                  </a:lnTo>
                  <a:lnTo>
                    <a:pt x="56" y="505"/>
                  </a:lnTo>
                  <a:lnTo>
                    <a:pt x="94" y="542"/>
                  </a:lnTo>
                  <a:lnTo>
                    <a:pt x="131" y="580"/>
                  </a:lnTo>
                  <a:lnTo>
                    <a:pt x="187" y="617"/>
                  </a:lnTo>
                  <a:lnTo>
                    <a:pt x="262" y="636"/>
                  </a:lnTo>
                  <a:lnTo>
                    <a:pt x="374" y="636"/>
                  </a:lnTo>
                  <a:lnTo>
                    <a:pt x="449" y="617"/>
                  </a:lnTo>
                  <a:lnTo>
                    <a:pt x="505" y="580"/>
                  </a:lnTo>
                  <a:lnTo>
                    <a:pt x="543" y="542"/>
                  </a:lnTo>
                  <a:lnTo>
                    <a:pt x="580" y="505"/>
                  </a:lnTo>
                  <a:lnTo>
                    <a:pt x="617" y="449"/>
                  </a:lnTo>
                  <a:lnTo>
                    <a:pt x="636" y="393"/>
                  </a:lnTo>
                  <a:lnTo>
                    <a:pt x="636" y="318"/>
                  </a:lnTo>
                  <a:lnTo>
                    <a:pt x="636" y="262"/>
                  </a:lnTo>
                  <a:lnTo>
                    <a:pt x="617" y="187"/>
                  </a:lnTo>
                  <a:lnTo>
                    <a:pt x="580" y="150"/>
                  </a:lnTo>
                  <a:lnTo>
                    <a:pt x="543" y="94"/>
                  </a:lnTo>
                  <a:lnTo>
                    <a:pt x="505" y="56"/>
                  </a:lnTo>
                  <a:lnTo>
                    <a:pt x="449" y="19"/>
                  </a:lnTo>
                  <a:lnTo>
                    <a:pt x="37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Google Shape;353;p20"/>
            <p:cNvSpPr/>
            <p:nvPr/>
          </p:nvSpPr>
          <p:spPr>
            <a:xfrm>
              <a:off x="5926700" y="3057300"/>
              <a:ext cx="15925" cy="15900"/>
            </a:xfrm>
            <a:custGeom>
              <a:rect b="b" l="l" r="r" t="t"/>
              <a:pathLst>
                <a:path extrusionOk="0" h="636" w="637">
                  <a:moveTo>
                    <a:pt x="262" y="0"/>
                  </a:moveTo>
                  <a:lnTo>
                    <a:pt x="187" y="19"/>
                  </a:lnTo>
                  <a:lnTo>
                    <a:pt x="150" y="56"/>
                  </a:lnTo>
                  <a:lnTo>
                    <a:pt x="94" y="94"/>
                  </a:lnTo>
                  <a:lnTo>
                    <a:pt x="56" y="150"/>
                  </a:lnTo>
                  <a:lnTo>
                    <a:pt x="19" y="187"/>
                  </a:lnTo>
                  <a:lnTo>
                    <a:pt x="0" y="262"/>
                  </a:lnTo>
                  <a:lnTo>
                    <a:pt x="0" y="318"/>
                  </a:lnTo>
                  <a:lnTo>
                    <a:pt x="0" y="393"/>
                  </a:lnTo>
                  <a:lnTo>
                    <a:pt x="19" y="449"/>
                  </a:lnTo>
                  <a:lnTo>
                    <a:pt x="56" y="505"/>
                  </a:lnTo>
                  <a:lnTo>
                    <a:pt x="94" y="542"/>
                  </a:lnTo>
                  <a:lnTo>
                    <a:pt x="150" y="580"/>
                  </a:lnTo>
                  <a:lnTo>
                    <a:pt x="187" y="617"/>
                  </a:lnTo>
                  <a:lnTo>
                    <a:pt x="262" y="636"/>
                  </a:lnTo>
                  <a:lnTo>
                    <a:pt x="393" y="636"/>
                  </a:lnTo>
                  <a:lnTo>
                    <a:pt x="449" y="617"/>
                  </a:lnTo>
                  <a:lnTo>
                    <a:pt x="505" y="580"/>
                  </a:lnTo>
                  <a:lnTo>
                    <a:pt x="543" y="542"/>
                  </a:lnTo>
                  <a:lnTo>
                    <a:pt x="580" y="505"/>
                  </a:lnTo>
                  <a:lnTo>
                    <a:pt x="617" y="449"/>
                  </a:lnTo>
                  <a:lnTo>
                    <a:pt x="636" y="393"/>
                  </a:lnTo>
                  <a:lnTo>
                    <a:pt x="636" y="318"/>
                  </a:lnTo>
                  <a:lnTo>
                    <a:pt x="636" y="262"/>
                  </a:lnTo>
                  <a:lnTo>
                    <a:pt x="617" y="187"/>
                  </a:lnTo>
                  <a:lnTo>
                    <a:pt x="580" y="150"/>
                  </a:lnTo>
                  <a:lnTo>
                    <a:pt x="543" y="94"/>
                  </a:lnTo>
                  <a:lnTo>
                    <a:pt x="505" y="56"/>
                  </a:lnTo>
                  <a:lnTo>
                    <a:pt x="449" y="19"/>
                  </a:lnTo>
                  <a:lnTo>
                    <a:pt x="39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 name="Google Shape;354;p20"/>
            <p:cNvSpPr/>
            <p:nvPr/>
          </p:nvSpPr>
          <p:spPr>
            <a:xfrm>
              <a:off x="5589725" y="3109175"/>
              <a:ext cx="16375" cy="16375"/>
            </a:xfrm>
            <a:custGeom>
              <a:rect b="b" l="l" r="r" t="t"/>
              <a:pathLst>
                <a:path extrusionOk="0" h="655" w="655">
                  <a:moveTo>
                    <a:pt x="318" y="0"/>
                  </a:moveTo>
                  <a:lnTo>
                    <a:pt x="262" y="19"/>
                  </a:lnTo>
                  <a:lnTo>
                    <a:pt x="206" y="38"/>
                  </a:lnTo>
                  <a:lnTo>
                    <a:pt x="150" y="56"/>
                  </a:lnTo>
                  <a:lnTo>
                    <a:pt x="94" y="94"/>
                  </a:lnTo>
                  <a:lnTo>
                    <a:pt x="57" y="150"/>
                  </a:lnTo>
                  <a:lnTo>
                    <a:pt x="38" y="206"/>
                  </a:lnTo>
                  <a:lnTo>
                    <a:pt x="19" y="262"/>
                  </a:lnTo>
                  <a:lnTo>
                    <a:pt x="1" y="318"/>
                  </a:lnTo>
                  <a:lnTo>
                    <a:pt x="19" y="393"/>
                  </a:lnTo>
                  <a:lnTo>
                    <a:pt x="38" y="449"/>
                  </a:lnTo>
                  <a:lnTo>
                    <a:pt x="57" y="505"/>
                  </a:lnTo>
                  <a:lnTo>
                    <a:pt x="94" y="561"/>
                  </a:lnTo>
                  <a:lnTo>
                    <a:pt x="150" y="598"/>
                  </a:lnTo>
                  <a:lnTo>
                    <a:pt x="206" y="617"/>
                  </a:lnTo>
                  <a:lnTo>
                    <a:pt x="262" y="636"/>
                  </a:lnTo>
                  <a:lnTo>
                    <a:pt x="318" y="654"/>
                  </a:lnTo>
                  <a:lnTo>
                    <a:pt x="393" y="636"/>
                  </a:lnTo>
                  <a:lnTo>
                    <a:pt x="449" y="617"/>
                  </a:lnTo>
                  <a:lnTo>
                    <a:pt x="505" y="598"/>
                  </a:lnTo>
                  <a:lnTo>
                    <a:pt x="561" y="561"/>
                  </a:lnTo>
                  <a:lnTo>
                    <a:pt x="599" y="505"/>
                  </a:lnTo>
                  <a:lnTo>
                    <a:pt x="617" y="449"/>
                  </a:lnTo>
                  <a:lnTo>
                    <a:pt x="636" y="393"/>
                  </a:lnTo>
                  <a:lnTo>
                    <a:pt x="655" y="318"/>
                  </a:lnTo>
                  <a:lnTo>
                    <a:pt x="636" y="262"/>
                  </a:lnTo>
                  <a:lnTo>
                    <a:pt x="617" y="206"/>
                  </a:lnTo>
                  <a:lnTo>
                    <a:pt x="599" y="150"/>
                  </a:lnTo>
                  <a:lnTo>
                    <a:pt x="561" y="94"/>
                  </a:lnTo>
                  <a:lnTo>
                    <a:pt x="505" y="56"/>
                  </a:lnTo>
                  <a:lnTo>
                    <a:pt x="449" y="38"/>
                  </a:lnTo>
                  <a:lnTo>
                    <a:pt x="393" y="19"/>
                  </a:lnTo>
                  <a:lnTo>
                    <a:pt x="31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 name="Google Shape;355;p20"/>
            <p:cNvSpPr/>
            <p:nvPr/>
          </p:nvSpPr>
          <p:spPr>
            <a:xfrm>
              <a:off x="5657025" y="3109175"/>
              <a:ext cx="16375" cy="16375"/>
            </a:xfrm>
            <a:custGeom>
              <a:rect b="b" l="l" r="r" t="t"/>
              <a:pathLst>
                <a:path extrusionOk="0" h="655" w="655">
                  <a:moveTo>
                    <a:pt x="337" y="0"/>
                  </a:moveTo>
                  <a:lnTo>
                    <a:pt x="262" y="19"/>
                  </a:lnTo>
                  <a:lnTo>
                    <a:pt x="206" y="38"/>
                  </a:lnTo>
                  <a:lnTo>
                    <a:pt x="150" y="56"/>
                  </a:lnTo>
                  <a:lnTo>
                    <a:pt x="94" y="94"/>
                  </a:lnTo>
                  <a:lnTo>
                    <a:pt x="57" y="150"/>
                  </a:lnTo>
                  <a:lnTo>
                    <a:pt x="38" y="206"/>
                  </a:lnTo>
                  <a:lnTo>
                    <a:pt x="19" y="262"/>
                  </a:lnTo>
                  <a:lnTo>
                    <a:pt x="1" y="318"/>
                  </a:lnTo>
                  <a:lnTo>
                    <a:pt x="19" y="393"/>
                  </a:lnTo>
                  <a:lnTo>
                    <a:pt x="38" y="449"/>
                  </a:lnTo>
                  <a:lnTo>
                    <a:pt x="57" y="505"/>
                  </a:lnTo>
                  <a:lnTo>
                    <a:pt x="94" y="561"/>
                  </a:lnTo>
                  <a:lnTo>
                    <a:pt x="150" y="598"/>
                  </a:lnTo>
                  <a:lnTo>
                    <a:pt x="206" y="617"/>
                  </a:lnTo>
                  <a:lnTo>
                    <a:pt x="262" y="636"/>
                  </a:lnTo>
                  <a:lnTo>
                    <a:pt x="337" y="654"/>
                  </a:lnTo>
                  <a:lnTo>
                    <a:pt x="393" y="636"/>
                  </a:lnTo>
                  <a:lnTo>
                    <a:pt x="449" y="617"/>
                  </a:lnTo>
                  <a:lnTo>
                    <a:pt x="505" y="598"/>
                  </a:lnTo>
                  <a:lnTo>
                    <a:pt x="561" y="561"/>
                  </a:lnTo>
                  <a:lnTo>
                    <a:pt x="599" y="505"/>
                  </a:lnTo>
                  <a:lnTo>
                    <a:pt x="617" y="449"/>
                  </a:lnTo>
                  <a:lnTo>
                    <a:pt x="636" y="393"/>
                  </a:lnTo>
                  <a:lnTo>
                    <a:pt x="655" y="318"/>
                  </a:lnTo>
                  <a:lnTo>
                    <a:pt x="636" y="262"/>
                  </a:lnTo>
                  <a:lnTo>
                    <a:pt x="617" y="206"/>
                  </a:lnTo>
                  <a:lnTo>
                    <a:pt x="599" y="150"/>
                  </a:lnTo>
                  <a:lnTo>
                    <a:pt x="561" y="94"/>
                  </a:lnTo>
                  <a:lnTo>
                    <a:pt x="505" y="56"/>
                  </a:lnTo>
                  <a:lnTo>
                    <a:pt x="449" y="38"/>
                  </a:lnTo>
                  <a:lnTo>
                    <a:pt x="393" y="19"/>
                  </a:lnTo>
                  <a:lnTo>
                    <a:pt x="337"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 name="Google Shape;356;p20"/>
            <p:cNvSpPr/>
            <p:nvPr/>
          </p:nvSpPr>
          <p:spPr>
            <a:xfrm>
              <a:off x="5724800" y="3109175"/>
              <a:ext cx="15900" cy="16375"/>
            </a:xfrm>
            <a:custGeom>
              <a:rect b="b" l="l" r="r" t="t"/>
              <a:pathLst>
                <a:path extrusionOk="0" h="655" w="636">
                  <a:moveTo>
                    <a:pt x="318" y="0"/>
                  </a:moveTo>
                  <a:lnTo>
                    <a:pt x="243" y="19"/>
                  </a:lnTo>
                  <a:lnTo>
                    <a:pt x="187" y="38"/>
                  </a:lnTo>
                  <a:lnTo>
                    <a:pt x="131" y="56"/>
                  </a:lnTo>
                  <a:lnTo>
                    <a:pt x="94" y="94"/>
                  </a:lnTo>
                  <a:lnTo>
                    <a:pt x="56" y="150"/>
                  </a:lnTo>
                  <a:lnTo>
                    <a:pt x="19" y="206"/>
                  </a:lnTo>
                  <a:lnTo>
                    <a:pt x="0" y="262"/>
                  </a:lnTo>
                  <a:lnTo>
                    <a:pt x="0" y="318"/>
                  </a:lnTo>
                  <a:lnTo>
                    <a:pt x="0" y="393"/>
                  </a:lnTo>
                  <a:lnTo>
                    <a:pt x="19" y="449"/>
                  </a:lnTo>
                  <a:lnTo>
                    <a:pt x="56" y="505"/>
                  </a:lnTo>
                  <a:lnTo>
                    <a:pt x="94" y="561"/>
                  </a:lnTo>
                  <a:lnTo>
                    <a:pt x="131" y="598"/>
                  </a:lnTo>
                  <a:lnTo>
                    <a:pt x="187" y="617"/>
                  </a:lnTo>
                  <a:lnTo>
                    <a:pt x="243" y="636"/>
                  </a:lnTo>
                  <a:lnTo>
                    <a:pt x="318" y="654"/>
                  </a:lnTo>
                  <a:lnTo>
                    <a:pt x="374" y="636"/>
                  </a:lnTo>
                  <a:lnTo>
                    <a:pt x="430" y="617"/>
                  </a:lnTo>
                  <a:lnTo>
                    <a:pt x="486" y="598"/>
                  </a:lnTo>
                  <a:lnTo>
                    <a:pt x="542" y="561"/>
                  </a:lnTo>
                  <a:lnTo>
                    <a:pt x="580" y="505"/>
                  </a:lnTo>
                  <a:lnTo>
                    <a:pt x="617" y="449"/>
                  </a:lnTo>
                  <a:lnTo>
                    <a:pt x="636" y="393"/>
                  </a:lnTo>
                  <a:lnTo>
                    <a:pt x="636" y="318"/>
                  </a:lnTo>
                  <a:lnTo>
                    <a:pt x="636" y="262"/>
                  </a:lnTo>
                  <a:lnTo>
                    <a:pt x="617" y="206"/>
                  </a:lnTo>
                  <a:lnTo>
                    <a:pt x="580" y="150"/>
                  </a:lnTo>
                  <a:lnTo>
                    <a:pt x="542" y="94"/>
                  </a:lnTo>
                  <a:lnTo>
                    <a:pt x="486" y="56"/>
                  </a:lnTo>
                  <a:lnTo>
                    <a:pt x="430" y="38"/>
                  </a:lnTo>
                  <a:lnTo>
                    <a:pt x="374" y="19"/>
                  </a:lnTo>
                  <a:lnTo>
                    <a:pt x="31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 name="Google Shape;357;p20"/>
            <p:cNvSpPr/>
            <p:nvPr/>
          </p:nvSpPr>
          <p:spPr>
            <a:xfrm>
              <a:off x="5792100" y="3109175"/>
              <a:ext cx="15900" cy="16375"/>
            </a:xfrm>
            <a:custGeom>
              <a:rect b="b" l="l" r="r" t="t"/>
              <a:pathLst>
                <a:path extrusionOk="0" h="655" w="636">
                  <a:moveTo>
                    <a:pt x="318" y="0"/>
                  </a:moveTo>
                  <a:lnTo>
                    <a:pt x="243" y="19"/>
                  </a:lnTo>
                  <a:lnTo>
                    <a:pt x="187" y="38"/>
                  </a:lnTo>
                  <a:lnTo>
                    <a:pt x="131" y="56"/>
                  </a:lnTo>
                  <a:lnTo>
                    <a:pt x="94" y="94"/>
                  </a:lnTo>
                  <a:lnTo>
                    <a:pt x="56" y="150"/>
                  </a:lnTo>
                  <a:lnTo>
                    <a:pt x="19" y="206"/>
                  </a:lnTo>
                  <a:lnTo>
                    <a:pt x="0" y="262"/>
                  </a:lnTo>
                  <a:lnTo>
                    <a:pt x="0" y="318"/>
                  </a:lnTo>
                  <a:lnTo>
                    <a:pt x="0" y="393"/>
                  </a:lnTo>
                  <a:lnTo>
                    <a:pt x="19" y="449"/>
                  </a:lnTo>
                  <a:lnTo>
                    <a:pt x="56" y="505"/>
                  </a:lnTo>
                  <a:lnTo>
                    <a:pt x="94" y="561"/>
                  </a:lnTo>
                  <a:lnTo>
                    <a:pt x="131" y="598"/>
                  </a:lnTo>
                  <a:lnTo>
                    <a:pt x="187" y="617"/>
                  </a:lnTo>
                  <a:lnTo>
                    <a:pt x="243" y="636"/>
                  </a:lnTo>
                  <a:lnTo>
                    <a:pt x="318" y="654"/>
                  </a:lnTo>
                  <a:lnTo>
                    <a:pt x="374" y="636"/>
                  </a:lnTo>
                  <a:lnTo>
                    <a:pt x="449" y="617"/>
                  </a:lnTo>
                  <a:lnTo>
                    <a:pt x="486" y="598"/>
                  </a:lnTo>
                  <a:lnTo>
                    <a:pt x="542" y="561"/>
                  </a:lnTo>
                  <a:lnTo>
                    <a:pt x="580" y="505"/>
                  </a:lnTo>
                  <a:lnTo>
                    <a:pt x="617" y="449"/>
                  </a:lnTo>
                  <a:lnTo>
                    <a:pt x="636" y="393"/>
                  </a:lnTo>
                  <a:lnTo>
                    <a:pt x="636" y="318"/>
                  </a:lnTo>
                  <a:lnTo>
                    <a:pt x="636" y="262"/>
                  </a:lnTo>
                  <a:lnTo>
                    <a:pt x="617" y="206"/>
                  </a:lnTo>
                  <a:lnTo>
                    <a:pt x="580" y="150"/>
                  </a:lnTo>
                  <a:lnTo>
                    <a:pt x="542" y="94"/>
                  </a:lnTo>
                  <a:lnTo>
                    <a:pt x="486" y="56"/>
                  </a:lnTo>
                  <a:lnTo>
                    <a:pt x="449" y="38"/>
                  </a:lnTo>
                  <a:lnTo>
                    <a:pt x="374" y="19"/>
                  </a:lnTo>
                  <a:lnTo>
                    <a:pt x="31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 name="Google Shape;358;p20"/>
            <p:cNvSpPr/>
            <p:nvPr/>
          </p:nvSpPr>
          <p:spPr>
            <a:xfrm>
              <a:off x="5859400" y="3109175"/>
              <a:ext cx="15900" cy="16375"/>
            </a:xfrm>
            <a:custGeom>
              <a:rect b="b" l="l" r="r" t="t"/>
              <a:pathLst>
                <a:path extrusionOk="0" h="655" w="636">
                  <a:moveTo>
                    <a:pt x="318" y="0"/>
                  </a:moveTo>
                  <a:lnTo>
                    <a:pt x="262" y="19"/>
                  </a:lnTo>
                  <a:lnTo>
                    <a:pt x="187" y="38"/>
                  </a:lnTo>
                  <a:lnTo>
                    <a:pt x="131" y="56"/>
                  </a:lnTo>
                  <a:lnTo>
                    <a:pt x="94" y="94"/>
                  </a:lnTo>
                  <a:lnTo>
                    <a:pt x="56" y="150"/>
                  </a:lnTo>
                  <a:lnTo>
                    <a:pt x="19" y="206"/>
                  </a:lnTo>
                  <a:lnTo>
                    <a:pt x="0" y="262"/>
                  </a:lnTo>
                  <a:lnTo>
                    <a:pt x="0" y="318"/>
                  </a:lnTo>
                  <a:lnTo>
                    <a:pt x="0" y="393"/>
                  </a:lnTo>
                  <a:lnTo>
                    <a:pt x="19" y="449"/>
                  </a:lnTo>
                  <a:lnTo>
                    <a:pt x="56" y="505"/>
                  </a:lnTo>
                  <a:lnTo>
                    <a:pt x="94" y="561"/>
                  </a:lnTo>
                  <a:lnTo>
                    <a:pt x="131" y="598"/>
                  </a:lnTo>
                  <a:lnTo>
                    <a:pt x="187" y="617"/>
                  </a:lnTo>
                  <a:lnTo>
                    <a:pt x="262" y="636"/>
                  </a:lnTo>
                  <a:lnTo>
                    <a:pt x="318" y="654"/>
                  </a:lnTo>
                  <a:lnTo>
                    <a:pt x="374" y="636"/>
                  </a:lnTo>
                  <a:lnTo>
                    <a:pt x="449" y="617"/>
                  </a:lnTo>
                  <a:lnTo>
                    <a:pt x="505" y="598"/>
                  </a:lnTo>
                  <a:lnTo>
                    <a:pt x="543" y="561"/>
                  </a:lnTo>
                  <a:lnTo>
                    <a:pt x="580" y="505"/>
                  </a:lnTo>
                  <a:lnTo>
                    <a:pt x="617" y="449"/>
                  </a:lnTo>
                  <a:lnTo>
                    <a:pt x="636" y="393"/>
                  </a:lnTo>
                  <a:lnTo>
                    <a:pt x="636" y="318"/>
                  </a:lnTo>
                  <a:lnTo>
                    <a:pt x="636" y="262"/>
                  </a:lnTo>
                  <a:lnTo>
                    <a:pt x="617" y="206"/>
                  </a:lnTo>
                  <a:lnTo>
                    <a:pt x="580" y="150"/>
                  </a:lnTo>
                  <a:lnTo>
                    <a:pt x="543" y="94"/>
                  </a:lnTo>
                  <a:lnTo>
                    <a:pt x="505" y="56"/>
                  </a:lnTo>
                  <a:lnTo>
                    <a:pt x="449" y="38"/>
                  </a:lnTo>
                  <a:lnTo>
                    <a:pt x="374" y="19"/>
                  </a:lnTo>
                  <a:lnTo>
                    <a:pt x="31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 name="Google Shape;359;p20"/>
            <p:cNvSpPr/>
            <p:nvPr/>
          </p:nvSpPr>
          <p:spPr>
            <a:xfrm>
              <a:off x="5926700" y="3109175"/>
              <a:ext cx="15925" cy="16375"/>
            </a:xfrm>
            <a:custGeom>
              <a:rect b="b" l="l" r="r" t="t"/>
              <a:pathLst>
                <a:path extrusionOk="0" h="655" w="637">
                  <a:moveTo>
                    <a:pt x="318" y="0"/>
                  </a:moveTo>
                  <a:lnTo>
                    <a:pt x="262" y="19"/>
                  </a:lnTo>
                  <a:lnTo>
                    <a:pt x="187" y="38"/>
                  </a:lnTo>
                  <a:lnTo>
                    <a:pt x="150" y="56"/>
                  </a:lnTo>
                  <a:lnTo>
                    <a:pt x="94" y="94"/>
                  </a:lnTo>
                  <a:lnTo>
                    <a:pt x="56" y="150"/>
                  </a:lnTo>
                  <a:lnTo>
                    <a:pt x="19" y="206"/>
                  </a:lnTo>
                  <a:lnTo>
                    <a:pt x="0" y="262"/>
                  </a:lnTo>
                  <a:lnTo>
                    <a:pt x="0" y="318"/>
                  </a:lnTo>
                  <a:lnTo>
                    <a:pt x="0" y="393"/>
                  </a:lnTo>
                  <a:lnTo>
                    <a:pt x="19" y="449"/>
                  </a:lnTo>
                  <a:lnTo>
                    <a:pt x="56" y="505"/>
                  </a:lnTo>
                  <a:lnTo>
                    <a:pt x="94" y="561"/>
                  </a:lnTo>
                  <a:lnTo>
                    <a:pt x="150" y="598"/>
                  </a:lnTo>
                  <a:lnTo>
                    <a:pt x="187" y="617"/>
                  </a:lnTo>
                  <a:lnTo>
                    <a:pt x="262" y="636"/>
                  </a:lnTo>
                  <a:lnTo>
                    <a:pt x="318" y="654"/>
                  </a:lnTo>
                  <a:lnTo>
                    <a:pt x="393" y="636"/>
                  </a:lnTo>
                  <a:lnTo>
                    <a:pt x="449" y="617"/>
                  </a:lnTo>
                  <a:lnTo>
                    <a:pt x="505" y="598"/>
                  </a:lnTo>
                  <a:lnTo>
                    <a:pt x="543" y="561"/>
                  </a:lnTo>
                  <a:lnTo>
                    <a:pt x="580" y="505"/>
                  </a:lnTo>
                  <a:lnTo>
                    <a:pt x="617" y="449"/>
                  </a:lnTo>
                  <a:lnTo>
                    <a:pt x="636" y="393"/>
                  </a:lnTo>
                  <a:lnTo>
                    <a:pt x="636" y="318"/>
                  </a:lnTo>
                  <a:lnTo>
                    <a:pt x="636" y="262"/>
                  </a:lnTo>
                  <a:lnTo>
                    <a:pt x="617" y="206"/>
                  </a:lnTo>
                  <a:lnTo>
                    <a:pt x="580" y="150"/>
                  </a:lnTo>
                  <a:lnTo>
                    <a:pt x="543" y="94"/>
                  </a:lnTo>
                  <a:lnTo>
                    <a:pt x="505" y="56"/>
                  </a:lnTo>
                  <a:lnTo>
                    <a:pt x="449" y="38"/>
                  </a:lnTo>
                  <a:lnTo>
                    <a:pt x="393" y="19"/>
                  </a:lnTo>
                  <a:lnTo>
                    <a:pt x="31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60" name="Google Shape;360;p20"/>
          <p:cNvGrpSpPr/>
          <p:nvPr/>
        </p:nvGrpSpPr>
        <p:grpSpPr>
          <a:xfrm>
            <a:off x="-214" y="4362417"/>
            <a:ext cx="466335" cy="466335"/>
            <a:chOff x="5807050" y="884950"/>
            <a:chExt cx="343550" cy="343550"/>
          </a:xfrm>
        </p:grpSpPr>
        <p:sp>
          <p:nvSpPr>
            <p:cNvPr id="361" name="Google Shape;361;p20"/>
            <p:cNvSpPr/>
            <p:nvPr/>
          </p:nvSpPr>
          <p:spPr>
            <a:xfrm>
              <a:off x="5807050" y="884950"/>
              <a:ext cx="29925" cy="29950"/>
            </a:xfrm>
            <a:custGeom>
              <a:rect b="b" l="l" r="r" t="t"/>
              <a:pathLst>
                <a:path extrusionOk="0" fill="none" h="1198" w="1197">
                  <a:moveTo>
                    <a:pt x="1" y="1197"/>
                  </a:moveTo>
                  <a:lnTo>
                    <a:pt x="1197" y="1"/>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Google Shape;362;p20"/>
            <p:cNvSpPr/>
            <p:nvPr/>
          </p:nvSpPr>
          <p:spPr>
            <a:xfrm>
              <a:off x="5807050" y="884950"/>
              <a:ext cx="108925" cy="108925"/>
            </a:xfrm>
            <a:custGeom>
              <a:rect b="b" l="l" r="r" t="t"/>
              <a:pathLst>
                <a:path extrusionOk="0" fill="none" h="4357" w="4357">
                  <a:moveTo>
                    <a:pt x="4356" y="1"/>
                  </a:moveTo>
                  <a:lnTo>
                    <a:pt x="1" y="4356"/>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 name="Google Shape;363;p20"/>
            <p:cNvSpPr/>
            <p:nvPr/>
          </p:nvSpPr>
          <p:spPr>
            <a:xfrm>
              <a:off x="5807050" y="884950"/>
              <a:ext cx="187900" cy="187900"/>
            </a:xfrm>
            <a:custGeom>
              <a:rect b="b" l="l" r="r" t="t"/>
              <a:pathLst>
                <a:path extrusionOk="0" fill="none" h="7516" w="7516">
                  <a:moveTo>
                    <a:pt x="7516" y="1"/>
                  </a:moveTo>
                  <a:lnTo>
                    <a:pt x="1" y="7516"/>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 name="Google Shape;364;p20"/>
            <p:cNvSpPr/>
            <p:nvPr/>
          </p:nvSpPr>
          <p:spPr>
            <a:xfrm>
              <a:off x="5807050" y="884950"/>
              <a:ext cx="266900" cy="266900"/>
            </a:xfrm>
            <a:custGeom>
              <a:rect b="b" l="l" r="r" t="t"/>
              <a:pathLst>
                <a:path extrusionOk="0" fill="none" h="10676" w="10676">
                  <a:moveTo>
                    <a:pt x="10675" y="1"/>
                  </a:moveTo>
                  <a:lnTo>
                    <a:pt x="1" y="10675"/>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p20"/>
            <p:cNvSpPr/>
            <p:nvPr/>
          </p:nvSpPr>
          <p:spPr>
            <a:xfrm>
              <a:off x="5809850" y="887750"/>
              <a:ext cx="340750" cy="340750"/>
            </a:xfrm>
            <a:custGeom>
              <a:rect b="b" l="l" r="r" t="t"/>
              <a:pathLst>
                <a:path extrusionOk="0" fill="none" h="13630" w="13630">
                  <a:moveTo>
                    <a:pt x="13629" y="1"/>
                  </a:moveTo>
                  <a:lnTo>
                    <a:pt x="1" y="13629"/>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 name="Google Shape;366;p20"/>
            <p:cNvSpPr/>
            <p:nvPr/>
          </p:nvSpPr>
          <p:spPr>
            <a:xfrm>
              <a:off x="5888850" y="966750"/>
              <a:ext cx="261750" cy="261750"/>
            </a:xfrm>
            <a:custGeom>
              <a:rect b="b" l="l" r="r" t="t"/>
              <a:pathLst>
                <a:path extrusionOk="0" fill="none" h="10470" w="10470">
                  <a:moveTo>
                    <a:pt x="10469" y="0"/>
                  </a:moveTo>
                  <a:lnTo>
                    <a:pt x="0" y="10469"/>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 name="Google Shape;367;p20"/>
            <p:cNvSpPr/>
            <p:nvPr/>
          </p:nvSpPr>
          <p:spPr>
            <a:xfrm>
              <a:off x="5967825" y="1045725"/>
              <a:ext cx="182775" cy="182775"/>
            </a:xfrm>
            <a:custGeom>
              <a:rect b="b" l="l" r="r" t="t"/>
              <a:pathLst>
                <a:path extrusionOk="0" fill="none" h="7311" w="7311">
                  <a:moveTo>
                    <a:pt x="7310" y="1"/>
                  </a:moveTo>
                  <a:lnTo>
                    <a:pt x="1" y="7310"/>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 name="Google Shape;368;p20"/>
            <p:cNvSpPr/>
            <p:nvPr/>
          </p:nvSpPr>
          <p:spPr>
            <a:xfrm>
              <a:off x="6046800" y="1124725"/>
              <a:ext cx="103800" cy="103775"/>
            </a:xfrm>
            <a:custGeom>
              <a:rect b="b" l="l" r="r" t="t"/>
              <a:pathLst>
                <a:path extrusionOk="0" fill="none" h="4151" w="4152">
                  <a:moveTo>
                    <a:pt x="4151" y="0"/>
                  </a:moveTo>
                  <a:lnTo>
                    <a:pt x="1" y="4150"/>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 name="Google Shape;369;p20"/>
            <p:cNvSpPr/>
            <p:nvPr/>
          </p:nvSpPr>
          <p:spPr>
            <a:xfrm>
              <a:off x="6126275" y="1204175"/>
              <a:ext cx="24325" cy="24325"/>
            </a:xfrm>
            <a:custGeom>
              <a:rect b="b" l="l" r="r" t="t"/>
              <a:pathLst>
                <a:path extrusionOk="0" fill="none" h="973" w="973">
                  <a:moveTo>
                    <a:pt x="972" y="0"/>
                  </a:moveTo>
                  <a:lnTo>
                    <a:pt x="0" y="972"/>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70" name="Google Shape;370;p20"/>
          <p:cNvGrpSpPr/>
          <p:nvPr/>
        </p:nvGrpSpPr>
        <p:grpSpPr>
          <a:xfrm>
            <a:off x="8684961" y="-33"/>
            <a:ext cx="466335" cy="466335"/>
            <a:chOff x="5807050" y="884950"/>
            <a:chExt cx="343550" cy="343550"/>
          </a:xfrm>
        </p:grpSpPr>
        <p:sp>
          <p:nvSpPr>
            <p:cNvPr id="371" name="Google Shape;371;p20"/>
            <p:cNvSpPr/>
            <p:nvPr/>
          </p:nvSpPr>
          <p:spPr>
            <a:xfrm>
              <a:off x="5807050" y="884950"/>
              <a:ext cx="29925" cy="29950"/>
            </a:xfrm>
            <a:custGeom>
              <a:rect b="b" l="l" r="r" t="t"/>
              <a:pathLst>
                <a:path extrusionOk="0" fill="none" h="1198" w="1197">
                  <a:moveTo>
                    <a:pt x="1" y="1197"/>
                  </a:moveTo>
                  <a:lnTo>
                    <a:pt x="1197" y="1"/>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 name="Google Shape;372;p20"/>
            <p:cNvSpPr/>
            <p:nvPr/>
          </p:nvSpPr>
          <p:spPr>
            <a:xfrm>
              <a:off x="5807050" y="884950"/>
              <a:ext cx="108925" cy="108925"/>
            </a:xfrm>
            <a:custGeom>
              <a:rect b="b" l="l" r="r" t="t"/>
              <a:pathLst>
                <a:path extrusionOk="0" fill="none" h="4357" w="4357">
                  <a:moveTo>
                    <a:pt x="4356" y="1"/>
                  </a:moveTo>
                  <a:lnTo>
                    <a:pt x="1" y="4356"/>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 name="Google Shape;373;p20"/>
            <p:cNvSpPr/>
            <p:nvPr/>
          </p:nvSpPr>
          <p:spPr>
            <a:xfrm>
              <a:off x="5807050" y="884950"/>
              <a:ext cx="187900" cy="187900"/>
            </a:xfrm>
            <a:custGeom>
              <a:rect b="b" l="l" r="r" t="t"/>
              <a:pathLst>
                <a:path extrusionOk="0" fill="none" h="7516" w="7516">
                  <a:moveTo>
                    <a:pt x="7516" y="1"/>
                  </a:moveTo>
                  <a:lnTo>
                    <a:pt x="1" y="7516"/>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 name="Google Shape;374;p20"/>
            <p:cNvSpPr/>
            <p:nvPr/>
          </p:nvSpPr>
          <p:spPr>
            <a:xfrm>
              <a:off x="5807050" y="884950"/>
              <a:ext cx="266900" cy="266900"/>
            </a:xfrm>
            <a:custGeom>
              <a:rect b="b" l="l" r="r" t="t"/>
              <a:pathLst>
                <a:path extrusionOk="0" fill="none" h="10676" w="10676">
                  <a:moveTo>
                    <a:pt x="10675" y="1"/>
                  </a:moveTo>
                  <a:lnTo>
                    <a:pt x="1" y="10675"/>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 name="Google Shape;375;p20"/>
            <p:cNvSpPr/>
            <p:nvPr/>
          </p:nvSpPr>
          <p:spPr>
            <a:xfrm>
              <a:off x="5809850" y="887750"/>
              <a:ext cx="340750" cy="340750"/>
            </a:xfrm>
            <a:custGeom>
              <a:rect b="b" l="l" r="r" t="t"/>
              <a:pathLst>
                <a:path extrusionOk="0" fill="none" h="13630" w="13630">
                  <a:moveTo>
                    <a:pt x="13629" y="1"/>
                  </a:moveTo>
                  <a:lnTo>
                    <a:pt x="1" y="13629"/>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 name="Google Shape;376;p20"/>
            <p:cNvSpPr/>
            <p:nvPr/>
          </p:nvSpPr>
          <p:spPr>
            <a:xfrm>
              <a:off x="5888850" y="966750"/>
              <a:ext cx="261750" cy="261750"/>
            </a:xfrm>
            <a:custGeom>
              <a:rect b="b" l="l" r="r" t="t"/>
              <a:pathLst>
                <a:path extrusionOk="0" fill="none" h="10470" w="10470">
                  <a:moveTo>
                    <a:pt x="10469" y="0"/>
                  </a:moveTo>
                  <a:lnTo>
                    <a:pt x="0" y="10469"/>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 name="Google Shape;377;p20"/>
            <p:cNvSpPr/>
            <p:nvPr/>
          </p:nvSpPr>
          <p:spPr>
            <a:xfrm>
              <a:off x="5967825" y="1045725"/>
              <a:ext cx="182775" cy="182775"/>
            </a:xfrm>
            <a:custGeom>
              <a:rect b="b" l="l" r="r" t="t"/>
              <a:pathLst>
                <a:path extrusionOk="0" fill="none" h="7311" w="7311">
                  <a:moveTo>
                    <a:pt x="7310" y="1"/>
                  </a:moveTo>
                  <a:lnTo>
                    <a:pt x="1" y="7310"/>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 name="Google Shape;378;p20"/>
            <p:cNvSpPr/>
            <p:nvPr/>
          </p:nvSpPr>
          <p:spPr>
            <a:xfrm>
              <a:off x="6046800" y="1124725"/>
              <a:ext cx="103800" cy="103775"/>
            </a:xfrm>
            <a:custGeom>
              <a:rect b="b" l="l" r="r" t="t"/>
              <a:pathLst>
                <a:path extrusionOk="0" fill="none" h="4151" w="4152">
                  <a:moveTo>
                    <a:pt x="4151" y="0"/>
                  </a:moveTo>
                  <a:lnTo>
                    <a:pt x="1" y="4150"/>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 name="Google Shape;379;p20"/>
            <p:cNvSpPr/>
            <p:nvPr/>
          </p:nvSpPr>
          <p:spPr>
            <a:xfrm>
              <a:off x="6126275" y="1204175"/>
              <a:ext cx="24325" cy="24325"/>
            </a:xfrm>
            <a:custGeom>
              <a:rect b="b" l="l" r="r" t="t"/>
              <a:pathLst>
                <a:path extrusionOk="0" fill="none" h="973" w="973">
                  <a:moveTo>
                    <a:pt x="972" y="0"/>
                  </a:moveTo>
                  <a:lnTo>
                    <a:pt x="0" y="972"/>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TITLE_ONLY_1_1_1">
    <p:spTree>
      <p:nvGrpSpPr>
        <p:cNvPr id="380" name="Shape 380"/>
        <p:cNvGrpSpPr/>
        <p:nvPr/>
      </p:nvGrpSpPr>
      <p:grpSpPr>
        <a:xfrm>
          <a:off x="0" y="0"/>
          <a:ext cx="0" cy="0"/>
          <a:chOff x="0" y="0"/>
          <a:chExt cx="0" cy="0"/>
        </a:xfrm>
      </p:grpSpPr>
      <p:sp>
        <p:nvSpPr>
          <p:cNvPr id="381" name="Google Shape;381;p21"/>
          <p:cNvSpPr txBox="1"/>
          <p:nvPr>
            <p:ph type="title"/>
          </p:nvPr>
        </p:nvSpPr>
        <p:spPr>
          <a:xfrm>
            <a:off x="717750" y="445025"/>
            <a:ext cx="7708500" cy="572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382" name="Google Shape;382;p21"/>
          <p:cNvSpPr/>
          <p:nvPr/>
        </p:nvSpPr>
        <p:spPr>
          <a:xfrm>
            <a:off x="0" y="4826400"/>
            <a:ext cx="9144000" cy="317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grpSp>
        <p:nvGrpSpPr>
          <p:cNvPr id="383" name="Google Shape;383;p21"/>
          <p:cNvGrpSpPr/>
          <p:nvPr/>
        </p:nvGrpSpPr>
        <p:grpSpPr>
          <a:xfrm>
            <a:off x="-380996" y="4375322"/>
            <a:ext cx="1072603" cy="466362"/>
            <a:chOff x="3468800" y="239525"/>
            <a:chExt cx="843175" cy="365975"/>
          </a:xfrm>
        </p:grpSpPr>
        <p:sp>
          <p:nvSpPr>
            <p:cNvPr id="384" name="Google Shape;384;p21"/>
            <p:cNvSpPr/>
            <p:nvPr/>
          </p:nvSpPr>
          <p:spPr>
            <a:xfrm>
              <a:off x="3468800" y="576950"/>
              <a:ext cx="28550" cy="28550"/>
            </a:xfrm>
            <a:custGeom>
              <a:rect b="b" l="l" r="r" t="t"/>
              <a:pathLst>
                <a:path extrusionOk="0" fill="none" h="1142" w="1142">
                  <a:moveTo>
                    <a:pt x="1141" y="1141"/>
                  </a:moveTo>
                  <a:lnTo>
                    <a:pt x="1" y="1"/>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 name="Google Shape;385;p21"/>
            <p:cNvSpPr/>
            <p:nvPr/>
          </p:nvSpPr>
          <p:spPr>
            <a:xfrm>
              <a:off x="3468800" y="510125"/>
              <a:ext cx="95850" cy="95375"/>
            </a:xfrm>
            <a:custGeom>
              <a:rect b="b" l="l" r="r" t="t"/>
              <a:pathLst>
                <a:path extrusionOk="0" fill="none" h="3815" w="3834">
                  <a:moveTo>
                    <a:pt x="1" y="0"/>
                  </a:moveTo>
                  <a:lnTo>
                    <a:pt x="3833" y="3814"/>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 name="Google Shape;386;p21"/>
            <p:cNvSpPr/>
            <p:nvPr/>
          </p:nvSpPr>
          <p:spPr>
            <a:xfrm>
              <a:off x="3468800" y="442825"/>
              <a:ext cx="162675" cy="162675"/>
            </a:xfrm>
            <a:custGeom>
              <a:rect b="b" l="l" r="r" t="t"/>
              <a:pathLst>
                <a:path extrusionOk="0" fill="none" h="6507" w="6507">
                  <a:moveTo>
                    <a:pt x="1" y="0"/>
                  </a:moveTo>
                  <a:lnTo>
                    <a:pt x="6507" y="6506"/>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 name="Google Shape;387;p21"/>
            <p:cNvSpPr/>
            <p:nvPr/>
          </p:nvSpPr>
          <p:spPr>
            <a:xfrm>
              <a:off x="3468800" y="375975"/>
              <a:ext cx="229975" cy="229525"/>
            </a:xfrm>
            <a:custGeom>
              <a:rect b="b" l="l" r="r" t="t"/>
              <a:pathLst>
                <a:path extrusionOk="0" fill="none" h="9181" w="9199">
                  <a:moveTo>
                    <a:pt x="1" y="1"/>
                  </a:moveTo>
                  <a:lnTo>
                    <a:pt x="9199" y="9180"/>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 name="Google Shape;388;p21"/>
            <p:cNvSpPr/>
            <p:nvPr/>
          </p:nvSpPr>
          <p:spPr>
            <a:xfrm>
              <a:off x="3468800" y="308675"/>
              <a:ext cx="297275" cy="296825"/>
            </a:xfrm>
            <a:custGeom>
              <a:rect b="b" l="l" r="r" t="t"/>
              <a:pathLst>
                <a:path extrusionOk="0" fill="none" h="11873" w="11891">
                  <a:moveTo>
                    <a:pt x="1" y="1"/>
                  </a:moveTo>
                  <a:lnTo>
                    <a:pt x="11891" y="11872"/>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 name="Google Shape;389;p21"/>
            <p:cNvSpPr/>
            <p:nvPr/>
          </p:nvSpPr>
          <p:spPr>
            <a:xfrm>
              <a:off x="3468800" y="241375"/>
              <a:ext cx="364125" cy="364125"/>
            </a:xfrm>
            <a:custGeom>
              <a:rect b="b" l="l" r="r" t="t"/>
              <a:pathLst>
                <a:path extrusionOk="0" fill="none" h="14565" w="14565">
                  <a:moveTo>
                    <a:pt x="1" y="1"/>
                  </a:moveTo>
                  <a:lnTo>
                    <a:pt x="14564" y="14564"/>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 name="Google Shape;390;p21"/>
            <p:cNvSpPr/>
            <p:nvPr/>
          </p:nvSpPr>
          <p:spPr>
            <a:xfrm>
              <a:off x="3534250" y="239525"/>
              <a:ext cx="365975" cy="365975"/>
            </a:xfrm>
            <a:custGeom>
              <a:rect b="b" l="l" r="r" t="t"/>
              <a:pathLst>
                <a:path extrusionOk="0" fill="none" h="14639" w="14639">
                  <a:moveTo>
                    <a:pt x="0" y="0"/>
                  </a:moveTo>
                  <a:lnTo>
                    <a:pt x="14638" y="14638"/>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Google Shape;391;p21"/>
            <p:cNvSpPr/>
            <p:nvPr/>
          </p:nvSpPr>
          <p:spPr>
            <a:xfrm>
              <a:off x="3601075" y="239525"/>
              <a:ext cx="366450" cy="365975"/>
            </a:xfrm>
            <a:custGeom>
              <a:rect b="b" l="l" r="r" t="t"/>
              <a:pathLst>
                <a:path extrusionOk="0" fill="none" h="14639" w="14658">
                  <a:moveTo>
                    <a:pt x="0" y="0"/>
                  </a:moveTo>
                  <a:lnTo>
                    <a:pt x="14657" y="14638"/>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 name="Google Shape;392;p21"/>
            <p:cNvSpPr/>
            <p:nvPr/>
          </p:nvSpPr>
          <p:spPr>
            <a:xfrm>
              <a:off x="3668375" y="239525"/>
              <a:ext cx="365975" cy="365975"/>
            </a:xfrm>
            <a:custGeom>
              <a:rect b="b" l="l" r="r" t="t"/>
              <a:pathLst>
                <a:path extrusionOk="0" fill="none" h="14639" w="14639">
                  <a:moveTo>
                    <a:pt x="1" y="0"/>
                  </a:moveTo>
                  <a:lnTo>
                    <a:pt x="14638" y="14638"/>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 name="Google Shape;393;p21"/>
            <p:cNvSpPr/>
            <p:nvPr/>
          </p:nvSpPr>
          <p:spPr>
            <a:xfrm>
              <a:off x="3735200" y="239525"/>
              <a:ext cx="366450" cy="365975"/>
            </a:xfrm>
            <a:custGeom>
              <a:rect b="b" l="l" r="r" t="t"/>
              <a:pathLst>
                <a:path extrusionOk="0" fill="none" h="14639" w="14658">
                  <a:moveTo>
                    <a:pt x="1" y="0"/>
                  </a:moveTo>
                  <a:lnTo>
                    <a:pt x="14658" y="14638"/>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 name="Google Shape;394;p21"/>
            <p:cNvSpPr/>
            <p:nvPr/>
          </p:nvSpPr>
          <p:spPr>
            <a:xfrm>
              <a:off x="3802500" y="239525"/>
              <a:ext cx="365975" cy="365975"/>
            </a:xfrm>
            <a:custGeom>
              <a:rect b="b" l="l" r="r" t="t"/>
              <a:pathLst>
                <a:path extrusionOk="0" fill="none" h="14639" w="14639">
                  <a:moveTo>
                    <a:pt x="1" y="0"/>
                  </a:moveTo>
                  <a:lnTo>
                    <a:pt x="14639" y="14638"/>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 name="Google Shape;395;p21"/>
            <p:cNvSpPr/>
            <p:nvPr/>
          </p:nvSpPr>
          <p:spPr>
            <a:xfrm>
              <a:off x="3869800" y="239525"/>
              <a:ext cx="365975" cy="365975"/>
            </a:xfrm>
            <a:custGeom>
              <a:rect b="b" l="l" r="r" t="t"/>
              <a:pathLst>
                <a:path extrusionOk="0" fill="none" h="14639" w="14639">
                  <a:moveTo>
                    <a:pt x="1" y="0"/>
                  </a:moveTo>
                  <a:lnTo>
                    <a:pt x="14639" y="14638"/>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 name="Google Shape;396;p21"/>
            <p:cNvSpPr/>
            <p:nvPr/>
          </p:nvSpPr>
          <p:spPr>
            <a:xfrm>
              <a:off x="3936650" y="239525"/>
              <a:ext cx="366425" cy="365975"/>
            </a:xfrm>
            <a:custGeom>
              <a:rect b="b" l="l" r="r" t="t"/>
              <a:pathLst>
                <a:path extrusionOk="0" fill="none" h="14639" w="14657">
                  <a:moveTo>
                    <a:pt x="0" y="0"/>
                  </a:moveTo>
                  <a:lnTo>
                    <a:pt x="14657" y="14638"/>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 name="Google Shape;397;p21"/>
            <p:cNvSpPr/>
            <p:nvPr/>
          </p:nvSpPr>
          <p:spPr>
            <a:xfrm>
              <a:off x="4003950" y="239525"/>
              <a:ext cx="308025" cy="308000"/>
            </a:xfrm>
            <a:custGeom>
              <a:rect b="b" l="l" r="r" t="t"/>
              <a:pathLst>
                <a:path extrusionOk="0" fill="none" h="12320" w="12321">
                  <a:moveTo>
                    <a:pt x="0" y="0"/>
                  </a:moveTo>
                  <a:lnTo>
                    <a:pt x="12320" y="12320"/>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 name="Google Shape;398;p21"/>
            <p:cNvSpPr/>
            <p:nvPr/>
          </p:nvSpPr>
          <p:spPr>
            <a:xfrm>
              <a:off x="4070775" y="239525"/>
              <a:ext cx="241200" cy="240700"/>
            </a:xfrm>
            <a:custGeom>
              <a:rect b="b" l="l" r="r" t="t"/>
              <a:pathLst>
                <a:path extrusionOk="0" fill="none" h="9628" w="9648">
                  <a:moveTo>
                    <a:pt x="1" y="0"/>
                  </a:moveTo>
                  <a:lnTo>
                    <a:pt x="9647" y="9628"/>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 name="Google Shape;399;p21"/>
            <p:cNvSpPr/>
            <p:nvPr/>
          </p:nvSpPr>
          <p:spPr>
            <a:xfrm>
              <a:off x="4138075" y="239525"/>
              <a:ext cx="173900" cy="173875"/>
            </a:xfrm>
            <a:custGeom>
              <a:rect b="b" l="l" r="r" t="t"/>
              <a:pathLst>
                <a:path extrusionOk="0" fill="none" h="6955" w="6956">
                  <a:moveTo>
                    <a:pt x="1" y="0"/>
                  </a:moveTo>
                  <a:lnTo>
                    <a:pt x="6955" y="6955"/>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 name="Google Shape;400;p21"/>
            <p:cNvSpPr/>
            <p:nvPr/>
          </p:nvSpPr>
          <p:spPr>
            <a:xfrm>
              <a:off x="4205375" y="239525"/>
              <a:ext cx="106600" cy="106575"/>
            </a:xfrm>
            <a:custGeom>
              <a:rect b="b" l="l" r="r" t="t"/>
              <a:pathLst>
                <a:path extrusionOk="0" fill="none" h="4263" w="4264">
                  <a:moveTo>
                    <a:pt x="1" y="0"/>
                  </a:moveTo>
                  <a:lnTo>
                    <a:pt x="4263" y="4262"/>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 name="Google Shape;401;p21"/>
            <p:cNvSpPr/>
            <p:nvPr/>
          </p:nvSpPr>
          <p:spPr>
            <a:xfrm>
              <a:off x="4272225" y="239525"/>
              <a:ext cx="39750" cy="39275"/>
            </a:xfrm>
            <a:custGeom>
              <a:rect b="b" l="l" r="r" t="t"/>
              <a:pathLst>
                <a:path extrusionOk="0" fill="none" h="1571" w="1590">
                  <a:moveTo>
                    <a:pt x="0" y="0"/>
                  </a:moveTo>
                  <a:lnTo>
                    <a:pt x="1589" y="1570"/>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02" name="Google Shape;402;p21"/>
          <p:cNvGrpSpPr/>
          <p:nvPr/>
        </p:nvGrpSpPr>
        <p:grpSpPr>
          <a:xfrm>
            <a:off x="8110474" y="165633"/>
            <a:ext cx="921351" cy="178180"/>
            <a:chOff x="5589725" y="3057300"/>
            <a:chExt cx="352900" cy="68250"/>
          </a:xfrm>
        </p:grpSpPr>
        <p:sp>
          <p:nvSpPr>
            <p:cNvPr id="403" name="Google Shape;403;p21"/>
            <p:cNvSpPr/>
            <p:nvPr/>
          </p:nvSpPr>
          <p:spPr>
            <a:xfrm>
              <a:off x="5589725" y="3057300"/>
              <a:ext cx="16375" cy="15900"/>
            </a:xfrm>
            <a:custGeom>
              <a:rect b="b" l="l" r="r" t="t"/>
              <a:pathLst>
                <a:path extrusionOk="0" h="636" w="655">
                  <a:moveTo>
                    <a:pt x="262" y="0"/>
                  </a:moveTo>
                  <a:lnTo>
                    <a:pt x="206" y="19"/>
                  </a:lnTo>
                  <a:lnTo>
                    <a:pt x="150" y="56"/>
                  </a:lnTo>
                  <a:lnTo>
                    <a:pt x="94" y="94"/>
                  </a:lnTo>
                  <a:lnTo>
                    <a:pt x="57" y="150"/>
                  </a:lnTo>
                  <a:lnTo>
                    <a:pt x="38" y="187"/>
                  </a:lnTo>
                  <a:lnTo>
                    <a:pt x="19" y="262"/>
                  </a:lnTo>
                  <a:lnTo>
                    <a:pt x="1" y="318"/>
                  </a:lnTo>
                  <a:lnTo>
                    <a:pt x="19" y="393"/>
                  </a:lnTo>
                  <a:lnTo>
                    <a:pt x="38" y="449"/>
                  </a:lnTo>
                  <a:lnTo>
                    <a:pt x="57" y="505"/>
                  </a:lnTo>
                  <a:lnTo>
                    <a:pt x="94" y="542"/>
                  </a:lnTo>
                  <a:lnTo>
                    <a:pt x="150" y="580"/>
                  </a:lnTo>
                  <a:lnTo>
                    <a:pt x="206" y="617"/>
                  </a:lnTo>
                  <a:lnTo>
                    <a:pt x="262" y="636"/>
                  </a:lnTo>
                  <a:lnTo>
                    <a:pt x="393" y="636"/>
                  </a:lnTo>
                  <a:lnTo>
                    <a:pt x="449" y="617"/>
                  </a:lnTo>
                  <a:lnTo>
                    <a:pt x="505" y="580"/>
                  </a:lnTo>
                  <a:lnTo>
                    <a:pt x="561" y="542"/>
                  </a:lnTo>
                  <a:lnTo>
                    <a:pt x="599" y="505"/>
                  </a:lnTo>
                  <a:lnTo>
                    <a:pt x="617" y="449"/>
                  </a:lnTo>
                  <a:lnTo>
                    <a:pt x="636" y="393"/>
                  </a:lnTo>
                  <a:lnTo>
                    <a:pt x="655" y="318"/>
                  </a:lnTo>
                  <a:lnTo>
                    <a:pt x="636" y="262"/>
                  </a:lnTo>
                  <a:lnTo>
                    <a:pt x="617" y="187"/>
                  </a:lnTo>
                  <a:lnTo>
                    <a:pt x="599" y="150"/>
                  </a:lnTo>
                  <a:lnTo>
                    <a:pt x="561" y="94"/>
                  </a:lnTo>
                  <a:lnTo>
                    <a:pt x="505" y="56"/>
                  </a:lnTo>
                  <a:lnTo>
                    <a:pt x="449" y="19"/>
                  </a:lnTo>
                  <a:lnTo>
                    <a:pt x="39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 name="Google Shape;404;p21"/>
            <p:cNvSpPr/>
            <p:nvPr/>
          </p:nvSpPr>
          <p:spPr>
            <a:xfrm>
              <a:off x="5657025" y="3057300"/>
              <a:ext cx="16375" cy="15900"/>
            </a:xfrm>
            <a:custGeom>
              <a:rect b="b" l="l" r="r" t="t"/>
              <a:pathLst>
                <a:path extrusionOk="0" h="636" w="655">
                  <a:moveTo>
                    <a:pt x="262" y="0"/>
                  </a:moveTo>
                  <a:lnTo>
                    <a:pt x="206" y="19"/>
                  </a:lnTo>
                  <a:lnTo>
                    <a:pt x="150" y="56"/>
                  </a:lnTo>
                  <a:lnTo>
                    <a:pt x="94" y="94"/>
                  </a:lnTo>
                  <a:lnTo>
                    <a:pt x="57" y="150"/>
                  </a:lnTo>
                  <a:lnTo>
                    <a:pt x="38" y="187"/>
                  </a:lnTo>
                  <a:lnTo>
                    <a:pt x="19" y="262"/>
                  </a:lnTo>
                  <a:lnTo>
                    <a:pt x="1" y="318"/>
                  </a:lnTo>
                  <a:lnTo>
                    <a:pt x="19" y="393"/>
                  </a:lnTo>
                  <a:lnTo>
                    <a:pt x="38" y="449"/>
                  </a:lnTo>
                  <a:lnTo>
                    <a:pt x="57" y="505"/>
                  </a:lnTo>
                  <a:lnTo>
                    <a:pt x="94" y="542"/>
                  </a:lnTo>
                  <a:lnTo>
                    <a:pt x="150" y="580"/>
                  </a:lnTo>
                  <a:lnTo>
                    <a:pt x="206" y="617"/>
                  </a:lnTo>
                  <a:lnTo>
                    <a:pt x="262" y="636"/>
                  </a:lnTo>
                  <a:lnTo>
                    <a:pt x="393" y="636"/>
                  </a:lnTo>
                  <a:lnTo>
                    <a:pt x="449" y="617"/>
                  </a:lnTo>
                  <a:lnTo>
                    <a:pt x="505" y="580"/>
                  </a:lnTo>
                  <a:lnTo>
                    <a:pt x="561" y="542"/>
                  </a:lnTo>
                  <a:lnTo>
                    <a:pt x="599" y="505"/>
                  </a:lnTo>
                  <a:lnTo>
                    <a:pt x="617" y="449"/>
                  </a:lnTo>
                  <a:lnTo>
                    <a:pt x="636" y="393"/>
                  </a:lnTo>
                  <a:lnTo>
                    <a:pt x="655" y="318"/>
                  </a:lnTo>
                  <a:lnTo>
                    <a:pt x="636" y="262"/>
                  </a:lnTo>
                  <a:lnTo>
                    <a:pt x="617" y="187"/>
                  </a:lnTo>
                  <a:lnTo>
                    <a:pt x="599" y="150"/>
                  </a:lnTo>
                  <a:lnTo>
                    <a:pt x="561" y="94"/>
                  </a:lnTo>
                  <a:lnTo>
                    <a:pt x="505" y="56"/>
                  </a:lnTo>
                  <a:lnTo>
                    <a:pt x="449" y="19"/>
                  </a:lnTo>
                  <a:lnTo>
                    <a:pt x="39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 name="Google Shape;405;p21"/>
            <p:cNvSpPr/>
            <p:nvPr/>
          </p:nvSpPr>
          <p:spPr>
            <a:xfrm>
              <a:off x="5724800" y="3057300"/>
              <a:ext cx="15900" cy="15900"/>
            </a:xfrm>
            <a:custGeom>
              <a:rect b="b" l="l" r="r" t="t"/>
              <a:pathLst>
                <a:path extrusionOk="0" h="636" w="636">
                  <a:moveTo>
                    <a:pt x="243" y="0"/>
                  </a:moveTo>
                  <a:lnTo>
                    <a:pt x="187" y="19"/>
                  </a:lnTo>
                  <a:lnTo>
                    <a:pt x="131" y="56"/>
                  </a:lnTo>
                  <a:lnTo>
                    <a:pt x="94" y="94"/>
                  </a:lnTo>
                  <a:lnTo>
                    <a:pt x="56" y="150"/>
                  </a:lnTo>
                  <a:lnTo>
                    <a:pt x="19" y="187"/>
                  </a:lnTo>
                  <a:lnTo>
                    <a:pt x="0" y="262"/>
                  </a:lnTo>
                  <a:lnTo>
                    <a:pt x="0" y="318"/>
                  </a:lnTo>
                  <a:lnTo>
                    <a:pt x="0" y="393"/>
                  </a:lnTo>
                  <a:lnTo>
                    <a:pt x="19" y="449"/>
                  </a:lnTo>
                  <a:lnTo>
                    <a:pt x="56" y="505"/>
                  </a:lnTo>
                  <a:lnTo>
                    <a:pt x="94" y="542"/>
                  </a:lnTo>
                  <a:lnTo>
                    <a:pt x="131" y="580"/>
                  </a:lnTo>
                  <a:lnTo>
                    <a:pt x="187" y="617"/>
                  </a:lnTo>
                  <a:lnTo>
                    <a:pt x="243" y="636"/>
                  </a:lnTo>
                  <a:lnTo>
                    <a:pt x="374" y="636"/>
                  </a:lnTo>
                  <a:lnTo>
                    <a:pt x="430" y="617"/>
                  </a:lnTo>
                  <a:lnTo>
                    <a:pt x="486" y="580"/>
                  </a:lnTo>
                  <a:lnTo>
                    <a:pt x="542" y="542"/>
                  </a:lnTo>
                  <a:lnTo>
                    <a:pt x="580" y="505"/>
                  </a:lnTo>
                  <a:lnTo>
                    <a:pt x="617" y="449"/>
                  </a:lnTo>
                  <a:lnTo>
                    <a:pt x="636" y="393"/>
                  </a:lnTo>
                  <a:lnTo>
                    <a:pt x="636" y="318"/>
                  </a:lnTo>
                  <a:lnTo>
                    <a:pt x="636" y="262"/>
                  </a:lnTo>
                  <a:lnTo>
                    <a:pt x="617" y="187"/>
                  </a:lnTo>
                  <a:lnTo>
                    <a:pt x="580" y="150"/>
                  </a:lnTo>
                  <a:lnTo>
                    <a:pt x="542" y="94"/>
                  </a:lnTo>
                  <a:lnTo>
                    <a:pt x="486" y="56"/>
                  </a:lnTo>
                  <a:lnTo>
                    <a:pt x="430" y="19"/>
                  </a:lnTo>
                  <a:lnTo>
                    <a:pt x="37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 name="Google Shape;406;p21"/>
            <p:cNvSpPr/>
            <p:nvPr/>
          </p:nvSpPr>
          <p:spPr>
            <a:xfrm>
              <a:off x="5792100" y="3057300"/>
              <a:ext cx="15900" cy="15900"/>
            </a:xfrm>
            <a:custGeom>
              <a:rect b="b" l="l" r="r" t="t"/>
              <a:pathLst>
                <a:path extrusionOk="0" h="636" w="636">
                  <a:moveTo>
                    <a:pt x="243" y="0"/>
                  </a:moveTo>
                  <a:lnTo>
                    <a:pt x="187" y="19"/>
                  </a:lnTo>
                  <a:lnTo>
                    <a:pt x="131" y="56"/>
                  </a:lnTo>
                  <a:lnTo>
                    <a:pt x="94" y="94"/>
                  </a:lnTo>
                  <a:lnTo>
                    <a:pt x="56" y="150"/>
                  </a:lnTo>
                  <a:lnTo>
                    <a:pt x="19" y="187"/>
                  </a:lnTo>
                  <a:lnTo>
                    <a:pt x="0" y="262"/>
                  </a:lnTo>
                  <a:lnTo>
                    <a:pt x="0" y="318"/>
                  </a:lnTo>
                  <a:lnTo>
                    <a:pt x="0" y="393"/>
                  </a:lnTo>
                  <a:lnTo>
                    <a:pt x="19" y="449"/>
                  </a:lnTo>
                  <a:lnTo>
                    <a:pt x="56" y="505"/>
                  </a:lnTo>
                  <a:lnTo>
                    <a:pt x="94" y="542"/>
                  </a:lnTo>
                  <a:lnTo>
                    <a:pt x="131" y="580"/>
                  </a:lnTo>
                  <a:lnTo>
                    <a:pt x="187" y="617"/>
                  </a:lnTo>
                  <a:lnTo>
                    <a:pt x="243" y="636"/>
                  </a:lnTo>
                  <a:lnTo>
                    <a:pt x="374" y="636"/>
                  </a:lnTo>
                  <a:lnTo>
                    <a:pt x="449" y="617"/>
                  </a:lnTo>
                  <a:lnTo>
                    <a:pt x="486" y="580"/>
                  </a:lnTo>
                  <a:lnTo>
                    <a:pt x="542" y="542"/>
                  </a:lnTo>
                  <a:lnTo>
                    <a:pt x="580" y="505"/>
                  </a:lnTo>
                  <a:lnTo>
                    <a:pt x="617" y="449"/>
                  </a:lnTo>
                  <a:lnTo>
                    <a:pt x="636" y="393"/>
                  </a:lnTo>
                  <a:lnTo>
                    <a:pt x="636" y="318"/>
                  </a:lnTo>
                  <a:lnTo>
                    <a:pt x="636" y="262"/>
                  </a:lnTo>
                  <a:lnTo>
                    <a:pt x="617" y="187"/>
                  </a:lnTo>
                  <a:lnTo>
                    <a:pt x="580" y="150"/>
                  </a:lnTo>
                  <a:lnTo>
                    <a:pt x="542" y="94"/>
                  </a:lnTo>
                  <a:lnTo>
                    <a:pt x="486" y="56"/>
                  </a:lnTo>
                  <a:lnTo>
                    <a:pt x="449" y="19"/>
                  </a:lnTo>
                  <a:lnTo>
                    <a:pt x="37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 name="Google Shape;407;p21"/>
            <p:cNvSpPr/>
            <p:nvPr/>
          </p:nvSpPr>
          <p:spPr>
            <a:xfrm>
              <a:off x="5859400" y="3057300"/>
              <a:ext cx="15900" cy="15900"/>
            </a:xfrm>
            <a:custGeom>
              <a:rect b="b" l="l" r="r" t="t"/>
              <a:pathLst>
                <a:path extrusionOk="0" h="636" w="636">
                  <a:moveTo>
                    <a:pt x="262" y="0"/>
                  </a:moveTo>
                  <a:lnTo>
                    <a:pt x="187" y="19"/>
                  </a:lnTo>
                  <a:lnTo>
                    <a:pt x="131" y="56"/>
                  </a:lnTo>
                  <a:lnTo>
                    <a:pt x="94" y="94"/>
                  </a:lnTo>
                  <a:lnTo>
                    <a:pt x="56" y="150"/>
                  </a:lnTo>
                  <a:lnTo>
                    <a:pt x="19" y="187"/>
                  </a:lnTo>
                  <a:lnTo>
                    <a:pt x="0" y="262"/>
                  </a:lnTo>
                  <a:lnTo>
                    <a:pt x="0" y="318"/>
                  </a:lnTo>
                  <a:lnTo>
                    <a:pt x="0" y="393"/>
                  </a:lnTo>
                  <a:lnTo>
                    <a:pt x="19" y="449"/>
                  </a:lnTo>
                  <a:lnTo>
                    <a:pt x="56" y="505"/>
                  </a:lnTo>
                  <a:lnTo>
                    <a:pt x="94" y="542"/>
                  </a:lnTo>
                  <a:lnTo>
                    <a:pt x="131" y="580"/>
                  </a:lnTo>
                  <a:lnTo>
                    <a:pt x="187" y="617"/>
                  </a:lnTo>
                  <a:lnTo>
                    <a:pt x="262" y="636"/>
                  </a:lnTo>
                  <a:lnTo>
                    <a:pt x="374" y="636"/>
                  </a:lnTo>
                  <a:lnTo>
                    <a:pt x="449" y="617"/>
                  </a:lnTo>
                  <a:lnTo>
                    <a:pt x="505" y="580"/>
                  </a:lnTo>
                  <a:lnTo>
                    <a:pt x="543" y="542"/>
                  </a:lnTo>
                  <a:lnTo>
                    <a:pt x="580" y="505"/>
                  </a:lnTo>
                  <a:lnTo>
                    <a:pt x="617" y="449"/>
                  </a:lnTo>
                  <a:lnTo>
                    <a:pt x="636" y="393"/>
                  </a:lnTo>
                  <a:lnTo>
                    <a:pt x="636" y="318"/>
                  </a:lnTo>
                  <a:lnTo>
                    <a:pt x="636" y="262"/>
                  </a:lnTo>
                  <a:lnTo>
                    <a:pt x="617" y="187"/>
                  </a:lnTo>
                  <a:lnTo>
                    <a:pt x="580" y="150"/>
                  </a:lnTo>
                  <a:lnTo>
                    <a:pt x="543" y="94"/>
                  </a:lnTo>
                  <a:lnTo>
                    <a:pt x="505" y="56"/>
                  </a:lnTo>
                  <a:lnTo>
                    <a:pt x="449" y="19"/>
                  </a:lnTo>
                  <a:lnTo>
                    <a:pt x="37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 name="Google Shape;408;p21"/>
            <p:cNvSpPr/>
            <p:nvPr/>
          </p:nvSpPr>
          <p:spPr>
            <a:xfrm>
              <a:off x="5926700" y="3057300"/>
              <a:ext cx="15925" cy="15900"/>
            </a:xfrm>
            <a:custGeom>
              <a:rect b="b" l="l" r="r" t="t"/>
              <a:pathLst>
                <a:path extrusionOk="0" h="636" w="637">
                  <a:moveTo>
                    <a:pt x="262" y="0"/>
                  </a:moveTo>
                  <a:lnTo>
                    <a:pt x="187" y="19"/>
                  </a:lnTo>
                  <a:lnTo>
                    <a:pt x="150" y="56"/>
                  </a:lnTo>
                  <a:lnTo>
                    <a:pt x="94" y="94"/>
                  </a:lnTo>
                  <a:lnTo>
                    <a:pt x="56" y="150"/>
                  </a:lnTo>
                  <a:lnTo>
                    <a:pt x="19" y="187"/>
                  </a:lnTo>
                  <a:lnTo>
                    <a:pt x="0" y="262"/>
                  </a:lnTo>
                  <a:lnTo>
                    <a:pt x="0" y="318"/>
                  </a:lnTo>
                  <a:lnTo>
                    <a:pt x="0" y="393"/>
                  </a:lnTo>
                  <a:lnTo>
                    <a:pt x="19" y="449"/>
                  </a:lnTo>
                  <a:lnTo>
                    <a:pt x="56" y="505"/>
                  </a:lnTo>
                  <a:lnTo>
                    <a:pt x="94" y="542"/>
                  </a:lnTo>
                  <a:lnTo>
                    <a:pt x="150" y="580"/>
                  </a:lnTo>
                  <a:lnTo>
                    <a:pt x="187" y="617"/>
                  </a:lnTo>
                  <a:lnTo>
                    <a:pt x="262" y="636"/>
                  </a:lnTo>
                  <a:lnTo>
                    <a:pt x="393" y="636"/>
                  </a:lnTo>
                  <a:lnTo>
                    <a:pt x="449" y="617"/>
                  </a:lnTo>
                  <a:lnTo>
                    <a:pt x="505" y="580"/>
                  </a:lnTo>
                  <a:lnTo>
                    <a:pt x="543" y="542"/>
                  </a:lnTo>
                  <a:lnTo>
                    <a:pt x="580" y="505"/>
                  </a:lnTo>
                  <a:lnTo>
                    <a:pt x="617" y="449"/>
                  </a:lnTo>
                  <a:lnTo>
                    <a:pt x="636" y="393"/>
                  </a:lnTo>
                  <a:lnTo>
                    <a:pt x="636" y="318"/>
                  </a:lnTo>
                  <a:lnTo>
                    <a:pt x="636" y="262"/>
                  </a:lnTo>
                  <a:lnTo>
                    <a:pt x="617" y="187"/>
                  </a:lnTo>
                  <a:lnTo>
                    <a:pt x="580" y="150"/>
                  </a:lnTo>
                  <a:lnTo>
                    <a:pt x="543" y="94"/>
                  </a:lnTo>
                  <a:lnTo>
                    <a:pt x="505" y="56"/>
                  </a:lnTo>
                  <a:lnTo>
                    <a:pt x="449" y="19"/>
                  </a:lnTo>
                  <a:lnTo>
                    <a:pt x="39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 name="Google Shape;409;p21"/>
            <p:cNvSpPr/>
            <p:nvPr/>
          </p:nvSpPr>
          <p:spPr>
            <a:xfrm>
              <a:off x="5589725" y="3109175"/>
              <a:ext cx="16375" cy="16375"/>
            </a:xfrm>
            <a:custGeom>
              <a:rect b="b" l="l" r="r" t="t"/>
              <a:pathLst>
                <a:path extrusionOk="0" h="655" w="655">
                  <a:moveTo>
                    <a:pt x="318" y="0"/>
                  </a:moveTo>
                  <a:lnTo>
                    <a:pt x="262" y="19"/>
                  </a:lnTo>
                  <a:lnTo>
                    <a:pt x="206" y="38"/>
                  </a:lnTo>
                  <a:lnTo>
                    <a:pt x="150" y="56"/>
                  </a:lnTo>
                  <a:lnTo>
                    <a:pt x="94" y="94"/>
                  </a:lnTo>
                  <a:lnTo>
                    <a:pt x="57" y="150"/>
                  </a:lnTo>
                  <a:lnTo>
                    <a:pt x="38" y="206"/>
                  </a:lnTo>
                  <a:lnTo>
                    <a:pt x="19" y="262"/>
                  </a:lnTo>
                  <a:lnTo>
                    <a:pt x="1" y="318"/>
                  </a:lnTo>
                  <a:lnTo>
                    <a:pt x="19" y="393"/>
                  </a:lnTo>
                  <a:lnTo>
                    <a:pt x="38" y="449"/>
                  </a:lnTo>
                  <a:lnTo>
                    <a:pt x="57" y="505"/>
                  </a:lnTo>
                  <a:lnTo>
                    <a:pt x="94" y="561"/>
                  </a:lnTo>
                  <a:lnTo>
                    <a:pt x="150" y="598"/>
                  </a:lnTo>
                  <a:lnTo>
                    <a:pt x="206" y="617"/>
                  </a:lnTo>
                  <a:lnTo>
                    <a:pt x="262" y="636"/>
                  </a:lnTo>
                  <a:lnTo>
                    <a:pt x="318" y="654"/>
                  </a:lnTo>
                  <a:lnTo>
                    <a:pt x="393" y="636"/>
                  </a:lnTo>
                  <a:lnTo>
                    <a:pt x="449" y="617"/>
                  </a:lnTo>
                  <a:lnTo>
                    <a:pt x="505" y="598"/>
                  </a:lnTo>
                  <a:lnTo>
                    <a:pt x="561" y="561"/>
                  </a:lnTo>
                  <a:lnTo>
                    <a:pt x="599" y="505"/>
                  </a:lnTo>
                  <a:lnTo>
                    <a:pt x="617" y="449"/>
                  </a:lnTo>
                  <a:lnTo>
                    <a:pt x="636" y="393"/>
                  </a:lnTo>
                  <a:lnTo>
                    <a:pt x="655" y="318"/>
                  </a:lnTo>
                  <a:lnTo>
                    <a:pt x="636" y="262"/>
                  </a:lnTo>
                  <a:lnTo>
                    <a:pt x="617" y="206"/>
                  </a:lnTo>
                  <a:lnTo>
                    <a:pt x="599" y="150"/>
                  </a:lnTo>
                  <a:lnTo>
                    <a:pt x="561" y="94"/>
                  </a:lnTo>
                  <a:lnTo>
                    <a:pt x="505" y="56"/>
                  </a:lnTo>
                  <a:lnTo>
                    <a:pt x="449" y="38"/>
                  </a:lnTo>
                  <a:lnTo>
                    <a:pt x="393" y="19"/>
                  </a:lnTo>
                  <a:lnTo>
                    <a:pt x="31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 name="Google Shape;410;p21"/>
            <p:cNvSpPr/>
            <p:nvPr/>
          </p:nvSpPr>
          <p:spPr>
            <a:xfrm>
              <a:off x="5657025" y="3109175"/>
              <a:ext cx="16375" cy="16375"/>
            </a:xfrm>
            <a:custGeom>
              <a:rect b="b" l="l" r="r" t="t"/>
              <a:pathLst>
                <a:path extrusionOk="0" h="655" w="655">
                  <a:moveTo>
                    <a:pt x="337" y="0"/>
                  </a:moveTo>
                  <a:lnTo>
                    <a:pt x="262" y="19"/>
                  </a:lnTo>
                  <a:lnTo>
                    <a:pt x="206" y="38"/>
                  </a:lnTo>
                  <a:lnTo>
                    <a:pt x="150" y="56"/>
                  </a:lnTo>
                  <a:lnTo>
                    <a:pt x="94" y="94"/>
                  </a:lnTo>
                  <a:lnTo>
                    <a:pt x="57" y="150"/>
                  </a:lnTo>
                  <a:lnTo>
                    <a:pt x="38" y="206"/>
                  </a:lnTo>
                  <a:lnTo>
                    <a:pt x="19" y="262"/>
                  </a:lnTo>
                  <a:lnTo>
                    <a:pt x="1" y="318"/>
                  </a:lnTo>
                  <a:lnTo>
                    <a:pt x="19" y="393"/>
                  </a:lnTo>
                  <a:lnTo>
                    <a:pt x="38" y="449"/>
                  </a:lnTo>
                  <a:lnTo>
                    <a:pt x="57" y="505"/>
                  </a:lnTo>
                  <a:lnTo>
                    <a:pt x="94" y="561"/>
                  </a:lnTo>
                  <a:lnTo>
                    <a:pt x="150" y="598"/>
                  </a:lnTo>
                  <a:lnTo>
                    <a:pt x="206" y="617"/>
                  </a:lnTo>
                  <a:lnTo>
                    <a:pt x="262" y="636"/>
                  </a:lnTo>
                  <a:lnTo>
                    <a:pt x="337" y="654"/>
                  </a:lnTo>
                  <a:lnTo>
                    <a:pt x="393" y="636"/>
                  </a:lnTo>
                  <a:lnTo>
                    <a:pt x="449" y="617"/>
                  </a:lnTo>
                  <a:lnTo>
                    <a:pt x="505" y="598"/>
                  </a:lnTo>
                  <a:lnTo>
                    <a:pt x="561" y="561"/>
                  </a:lnTo>
                  <a:lnTo>
                    <a:pt x="599" y="505"/>
                  </a:lnTo>
                  <a:lnTo>
                    <a:pt x="617" y="449"/>
                  </a:lnTo>
                  <a:lnTo>
                    <a:pt x="636" y="393"/>
                  </a:lnTo>
                  <a:lnTo>
                    <a:pt x="655" y="318"/>
                  </a:lnTo>
                  <a:lnTo>
                    <a:pt x="636" y="262"/>
                  </a:lnTo>
                  <a:lnTo>
                    <a:pt x="617" y="206"/>
                  </a:lnTo>
                  <a:lnTo>
                    <a:pt x="599" y="150"/>
                  </a:lnTo>
                  <a:lnTo>
                    <a:pt x="561" y="94"/>
                  </a:lnTo>
                  <a:lnTo>
                    <a:pt x="505" y="56"/>
                  </a:lnTo>
                  <a:lnTo>
                    <a:pt x="449" y="38"/>
                  </a:lnTo>
                  <a:lnTo>
                    <a:pt x="393" y="19"/>
                  </a:lnTo>
                  <a:lnTo>
                    <a:pt x="337"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 name="Google Shape;411;p21"/>
            <p:cNvSpPr/>
            <p:nvPr/>
          </p:nvSpPr>
          <p:spPr>
            <a:xfrm>
              <a:off x="5724800" y="3109175"/>
              <a:ext cx="15900" cy="16375"/>
            </a:xfrm>
            <a:custGeom>
              <a:rect b="b" l="l" r="r" t="t"/>
              <a:pathLst>
                <a:path extrusionOk="0" h="655" w="636">
                  <a:moveTo>
                    <a:pt x="318" y="0"/>
                  </a:moveTo>
                  <a:lnTo>
                    <a:pt x="243" y="19"/>
                  </a:lnTo>
                  <a:lnTo>
                    <a:pt x="187" y="38"/>
                  </a:lnTo>
                  <a:lnTo>
                    <a:pt x="131" y="56"/>
                  </a:lnTo>
                  <a:lnTo>
                    <a:pt x="94" y="94"/>
                  </a:lnTo>
                  <a:lnTo>
                    <a:pt x="56" y="150"/>
                  </a:lnTo>
                  <a:lnTo>
                    <a:pt x="19" y="206"/>
                  </a:lnTo>
                  <a:lnTo>
                    <a:pt x="0" y="262"/>
                  </a:lnTo>
                  <a:lnTo>
                    <a:pt x="0" y="318"/>
                  </a:lnTo>
                  <a:lnTo>
                    <a:pt x="0" y="393"/>
                  </a:lnTo>
                  <a:lnTo>
                    <a:pt x="19" y="449"/>
                  </a:lnTo>
                  <a:lnTo>
                    <a:pt x="56" y="505"/>
                  </a:lnTo>
                  <a:lnTo>
                    <a:pt x="94" y="561"/>
                  </a:lnTo>
                  <a:lnTo>
                    <a:pt x="131" y="598"/>
                  </a:lnTo>
                  <a:lnTo>
                    <a:pt x="187" y="617"/>
                  </a:lnTo>
                  <a:lnTo>
                    <a:pt x="243" y="636"/>
                  </a:lnTo>
                  <a:lnTo>
                    <a:pt x="318" y="654"/>
                  </a:lnTo>
                  <a:lnTo>
                    <a:pt x="374" y="636"/>
                  </a:lnTo>
                  <a:lnTo>
                    <a:pt x="430" y="617"/>
                  </a:lnTo>
                  <a:lnTo>
                    <a:pt x="486" y="598"/>
                  </a:lnTo>
                  <a:lnTo>
                    <a:pt x="542" y="561"/>
                  </a:lnTo>
                  <a:lnTo>
                    <a:pt x="580" y="505"/>
                  </a:lnTo>
                  <a:lnTo>
                    <a:pt x="617" y="449"/>
                  </a:lnTo>
                  <a:lnTo>
                    <a:pt x="636" y="393"/>
                  </a:lnTo>
                  <a:lnTo>
                    <a:pt x="636" y="318"/>
                  </a:lnTo>
                  <a:lnTo>
                    <a:pt x="636" y="262"/>
                  </a:lnTo>
                  <a:lnTo>
                    <a:pt x="617" y="206"/>
                  </a:lnTo>
                  <a:lnTo>
                    <a:pt x="580" y="150"/>
                  </a:lnTo>
                  <a:lnTo>
                    <a:pt x="542" y="94"/>
                  </a:lnTo>
                  <a:lnTo>
                    <a:pt x="486" y="56"/>
                  </a:lnTo>
                  <a:lnTo>
                    <a:pt x="430" y="38"/>
                  </a:lnTo>
                  <a:lnTo>
                    <a:pt x="374" y="19"/>
                  </a:lnTo>
                  <a:lnTo>
                    <a:pt x="31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 name="Google Shape;412;p21"/>
            <p:cNvSpPr/>
            <p:nvPr/>
          </p:nvSpPr>
          <p:spPr>
            <a:xfrm>
              <a:off x="5792100" y="3109175"/>
              <a:ext cx="15900" cy="16375"/>
            </a:xfrm>
            <a:custGeom>
              <a:rect b="b" l="l" r="r" t="t"/>
              <a:pathLst>
                <a:path extrusionOk="0" h="655" w="636">
                  <a:moveTo>
                    <a:pt x="318" y="0"/>
                  </a:moveTo>
                  <a:lnTo>
                    <a:pt x="243" y="19"/>
                  </a:lnTo>
                  <a:lnTo>
                    <a:pt x="187" y="38"/>
                  </a:lnTo>
                  <a:lnTo>
                    <a:pt x="131" y="56"/>
                  </a:lnTo>
                  <a:lnTo>
                    <a:pt x="94" y="94"/>
                  </a:lnTo>
                  <a:lnTo>
                    <a:pt x="56" y="150"/>
                  </a:lnTo>
                  <a:lnTo>
                    <a:pt x="19" y="206"/>
                  </a:lnTo>
                  <a:lnTo>
                    <a:pt x="0" y="262"/>
                  </a:lnTo>
                  <a:lnTo>
                    <a:pt x="0" y="318"/>
                  </a:lnTo>
                  <a:lnTo>
                    <a:pt x="0" y="393"/>
                  </a:lnTo>
                  <a:lnTo>
                    <a:pt x="19" y="449"/>
                  </a:lnTo>
                  <a:lnTo>
                    <a:pt x="56" y="505"/>
                  </a:lnTo>
                  <a:lnTo>
                    <a:pt x="94" y="561"/>
                  </a:lnTo>
                  <a:lnTo>
                    <a:pt x="131" y="598"/>
                  </a:lnTo>
                  <a:lnTo>
                    <a:pt x="187" y="617"/>
                  </a:lnTo>
                  <a:lnTo>
                    <a:pt x="243" y="636"/>
                  </a:lnTo>
                  <a:lnTo>
                    <a:pt x="318" y="654"/>
                  </a:lnTo>
                  <a:lnTo>
                    <a:pt x="374" y="636"/>
                  </a:lnTo>
                  <a:lnTo>
                    <a:pt x="449" y="617"/>
                  </a:lnTo>
                  <a:lnTo>
                    <a:pt x="486" y="598"/>
                  </a:lnTo>
                  <a:lnTo>
                    <a:pt x="542" y="561"/>
                  </a:lnTo>
                  <a:lnTo>
                    <a:pt x="580" y="505"/>
                  </a:lnTo>
                  <a:lnTo>
                    <a:pt x="617" y="449"/>
                  </a:lnTo>
                  <a:lnTo>
                    <a:pt x="636" y="393"/>
                  </a:lnTo>
                  <a:lnTo>
                    <a:pt x="636" y="318"/>
                  </a:lnTo>
                  <a:lnTo>
                    <a:pt x="636" y="262"/>
                  </a:lnTo>
                  <a:lnTo>
                    <a:pt x="617" y="206"/>
                  </a:lnTo>
                  <a:lnTo>
                    <a:pt x="580" y="150"/>
                  </a:lnTo>
                  <a:lnTo>
                    <a:pt x="542" y="94"/>
                  </a:lnTo>
                  <a:lnTo>
                    <a:pt x="486" y="56"/>
                  </a:lnTo>
                  <a:lnTo>
                    <a:pt x="449" y="38"/>
                  </a:lnTo>
                  <a:lnTo>
                    <a:pt x="374" y="19"/>
                  </a:lnTo>
                  <a:lnTo>
                    <a:pt x="31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 name="Google Shape;413;p21"/>
            <p:cNvSpPr/>
            <p:nvPr/>
          </p:nvSpPr>
          <p:spPr>
            <a:xfrm>
              <a:off x="5859400" y="3109175"/>
              <a:ext cx="15900" cy="16375"/>
            </a:xfrm>
            <a:custGeom>
              <a:rect b="b" l="l" r="r" t="t"/>
              <a:pathLst>
                <a:path extrusionOk="0" h="655" w="636">
                  <a:moveTo>
                    <a:pt x="318" y="0"/>
                  </a:moveTo>
                  <a:lnTo>
                    <a:pt x="262" y="19"/>
                  </a:lnTo>
                  <a:lnTo>
                    <a:pt x="187" y="38"/>
                  </a:lnTo>
                  <a:lnTo>
                    <a:pt x="131" y="56"/>
                  </a:lnTo>
                  <a:lnTo>
                    <a:pt x="94" y="94"/>
                  </a:lnTo>
                  <a:lnTo>
                    <a:pt x="56" y="150"/>
                  </a:lnTo>
                  <a:lnTo>
                    <a:pt x="19" y="206"/>
                  </a:lnTo>
                  <a:lnTo>
                    <a:pt x="0" y="262"/>
                  </a:lnTo>
                  <a:lnTo>
                    <a:pt x="0" y="318"/>
                  </a:lnTo>
                  <a:lnTo>
                    <a:pt x="0" y="393"/>
                  </a:lnTo>
                  <a:lnTo>
                    <a:pt x="19" y="449"/>
                  </a:lnTo>
                  <a:lnTo>
                    <a:pt x="56" y="505"/>
                  </a:lnTo>
                  <a:lnTo>
                    <a:pt x="94" y="561"/>
                  </a:lnTo>
                  <a:lnTo>
                    <a:pt x="131" y="598"/>
                  </a:lnTo>
                  <a:lnTo>
                    <a:pt x="187" y="617"/>
                  </a:lnTo>
                  <a:lnTo>
                    <a:pt x="262" y="636"/>
                  </a:lnTo>
                  <a:lnTo>
                    <a:pt x="318" y="654"/>
                  </a:lnTo>
                  <a:lnTo>
                    <a:pt x="374" y="636"/>
                  </a:lnTo>
                  <a:lnTo>
                    <a:pt x="449" y="617"/>
                  </a:lnTo>
                  <a:lnTo>
                    <a:pt x="505" y="598"/>
                  </a:lnTo>
                  <a:lnTo>
                    <a:pt x="543" y="561"/>
                  </a:lnTo>
                  <a:lnTo>
                    <a:pt x="580" y="505"/>
                  </a:lnTo>
                  <a:lnTo>
                    <a:pt x="617" y="449"/>
                  </a:lnTo>
                  <a:lnTo>
                    <a:pt x="636" y="393"/>
                  </a:lnTo>
                  <a:lnTo>
                    <a:pt x="636" y="318"/>
                  </a:lnTo>
                  <a:lnTo>
                    <a:pt x="636" y="262"/>
                  </a:lnTo>
                  <a:lnTo>
                    <a:pt x="617" y="206"/>
                  </a:lnTo>
                  <a:lnTo>
                    <a:pt x="580" y="150"/>
                  </a:lnTo>
                  <a:lnTo>
                    <a:pt x="543" y="94"/>
                  </a:lnTo>
                  <a:lnTo>
                    <a:pt x="505" y="56"/>
                  </a:lnTo>
                  <a:lnTo>
                    <a:pt x="449" y="38"/>
                  </a:lnTo>
                  <a:lnTo>
                    <a:pt x="374" y="19"/>
                  </a:lnTo>
                  <a:lnTo>
                    <a:pt x="31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 name="Google Shape;414;p21"/>
            <p:cNvSpPr/>
            <p:nvPr/>
          </p:nvSpPr>
          <p:spPr>
            <a:xfrm>
              <a:off x="5926700" y="3109175"/>
              <a:ext cx="15925" cy="16375"/>
            </a:xfrm>
            <a:custGeom>
              <a:rect b="b" l="l" r="r" t="t"/>
              <a:pathLst>
                <a:path extrusionOk="0" h="655" w="637">
                  <a:moveTo>
                    <a:pt x="318" y="0"/>
                  </a:moveTo>
                  <a:lnTo>
                    <a:pt x="262" y="19"/>
                  </a:lnTo>
                  <a:lnTo>
                    <a:pt x="187" y="38"/>
                  </a:lnTo>
                  <a:lnTo>
                    <a:pt x="150" y="56"/>
                  </a:lnTo>
                  <a:lnTo>
                    <a:pt x="94" y="94"/>
                  </a:lnTo>
                  <a:lnTo>
                    <a:pt x="56" y="150"/>
                  </a:lnTo>
                  <a:lnTo>
                    <a:pt x="19" y="206"/>
                  </a:lnTo>
                  <a:lnTo>
                    <a:pt x="0" y="262"/>
                  </a:lnTo>
                  <a:lnTo>
                    <a:pt x="0" y="318"/>
                  </a:lnTo>
                  <a:lnTo>
                    <a:pt x="0" y="393"/>
                  </a:lnTo>
                  <a:lnTo>
                    <a:pt x="19" y="449"/>
                  </a:lnTo>
                  <a:lnTo>
                    <a:pt x="56" y="505"/>
                  </a:lnTo>
                  <a:lnTo>
                    <a:pt x="94" y="561"/>
                  </a:lnTo>
                  <a:lnTo>
                    <a:pt x="150" y="598"/>
                  </a:lnTo>
                  <a:lnTo>
                    <a:pt x="187" y="617"/>
                  </a:lnTo>
                  <a:lnTo>
                    <a:pt x="262" y="636"/>
                  </a:lnTo>
                  <a:lnTo>
                    <a:pt x="318" y="654"/>
                  </a:lnTo>
                  <a:lnTo>
                    <a:pt x="393" y="636"/>
                  </a:lnTo>
                  <a:lnTo>
                    <a:pt x="449" y="617"/>
                  </a:lnTo>
                  <a:lnTo>
                    <a:pt x="505" y="598"/>
                  </a:lnTo>
                  <a:lnTo>
                    <a:pt x="543" y="561"/>
                  </a:lnTo>
                  <a:lnTo>
                    <a:pt x="580" y="505"/>
                  </a:lnTo>
                  <a:lnTo>
                    <a:pt x="617" y="449"/>
                  </a:lnTo>
                  <a:lnTo>
                    <a:pt x="636" y="393"/>
                  </a:lnTo>
                  <a:lnTo>
                    <a:pt x="636" y="318"/>
                  </a:lnTo>
                  <a:lnTo>
                    <a:pt x="636" y="262"/>
                  </a:lnTo>
                  <a:lnTo>
                    <a:pt x="617" y="206"/>
                  </a:lnTo>
                  <a:lnTo>
                    <a:pt x="580" y="150"/>
                  </a:lnTo>
                  <a:lnTo>
                    <a:pt x="543" y="94"/>
                  </a:lnTo>
                  <a:lnTo>
                    <a:pt x="505" y="56"/>
                  </a:lnTo>
                  <a:lnTo>
                    <a:pt x="449" y="38"/>
                  </a:lnTo>
                  <a:lnTo>
                    <a:pt x="393" y="19"/>
                  </a:lnTo>
                  <a:lnTo>
                    <a:pt x="31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15" name="Google Shape;415;p21"/>
          <p:cNvGrpSpPr/>
          <p:nvPr/>
        </p:nvGrpSpPr>
        <p:grpSpPr>
          <a:xfrm>
            <a:off x="8435545" y="4375322"/>
            <a:ext cx="1072603" cy="466362"/>
            <a:chOff x="3468800" y="239525"/>
            <a:chExt cx="843175" cy="365975"/>
          </a:xfrm>
        </p:grpSpPr>
        <p:sp>
          <p:nvSpPr>
            <p:cNvPr id="416" name="Google Shape;416;p21"/>
            <p:cNvSpPr/>
            <p:nvPr/>
          </p:nvSpPr>
          <p:spPr>
            <a:xfrm>
              <a:off x="3468800" y="576950"/>
              <a:ext cx="28550" cy="28550"/>
            </a:xfrm>
            <a:custGeom>
              <a:rect b="b" l="l" r="r" t="t"/>
              <a:pathLst>
                <a:path extrusionOk="0" fill="none" h="1142" w="1142">
                  <a:moveTo>
                    <a:pt x="1141" y="1141"/>
                  </a:moveTo>
                  <a:lnTo>
                    <a:pt x="1" y="1"/>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 name="Google Shape;417;p21"/>
            <p:cNvSpPr/>
            <p:nvPr/>
          </p:nvSpPr>
          <p:spPr>
            <a:xfrm>
              <a:off x="3468800" y="510125"/>
              <a:ext cx="95850" cy="95375"/>
            </a:xfrm>
            <a:custGeom>
              <a:rect b="b" l="l" r="r" t="t"/>
              <a:pathLst>
                <a:path extrusionOk="0" fill="none" h="3815" w="3834">
                  <a:moveTo>
                    <a:pt x="1" y="0"/>
                  </a:moveTo>
                  <a:lnTo>
                    <a:pt x="3833" y="3814"/>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 name="Google Shape;418;p21"/>
            <p:cNvSpPr/>
            <p:nvPr/>
          </p:nvSpPr>
          <p:spPr>
            <a:xfrm>
              <a:off x="3468800" y="442825"/>
              <a:ext cx="162675" cy="162675"/>
            </a:xfrm>
            <a:custGeom>
              <a:rect b="b" l="l" r="r" t="t"/>
              <a:pathLst>
                <a:path extrusionOk="0" fill="none" h="6507" w="6507">
                  <a:moveTo>
                    <a:pt x="1" y="0"/>
                  </a:moveTo>
                  <a:lnTo>
                    <a:pt x="6507" y="6506"/>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 name="Google Shape;419;p21"/>
            <p:cNvSpPr/>
            <p:nvPr/>
          </p:nvSpPr>
          <p:spPr>
            <a:xfrm>
              <a:off x="3468800" y="375975"/>
              <a:ext cx="229975" cy="229525"/>
            </a:xfrm>
            <a:custGeom>
              <a:rect b="b" l="l" r="r" t="t"/>
              <a:pathLst>
                <a:path extrusionOk="0" fill="none" h="9181" w="9199">
                  <a:moveTo>
                    <a:pt x="1" y="1"/>
                  </a:moveTo>
                  <a:lnTo>
                    <a:pt x="9199" y="9180"/>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 name="Google Shape;420;p21"/>
            <p:cNvSpPr/>
            <p:nvPr/>
          </p:nvSpPr>
          <p:spPr>
            <a:xfrm>
              <a:off x="3468800" y="308675"/>
              <a:ext cx="297275" cy="296825"/>
            </a:xfrm>
            <a:custGeom>
              <a:rect b="b" l="l" r="r" t="t"/>
              <a:pathLst>
                <a:path extrusionOk="0" fill="none" h="11873" w="11891">
                  <a:moveTo>
                    <a:pt x="1" y="1"/>
                  </a:moveTo>
                  <a:lnTo>
                    <a:pt x="11891" y="11872"/>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 name="Google Shape;421;p21"/>
            <p:cNvSpPr/>
            <p:nvPr/>
          </p:nvSpPr>
          <p:spPr>
            <a:xfrm>
              <a:off x="3468800" y="241375"/>
              <a:ext cx="364125" cy="364125"/>
            </a:xfrm>
            <a:custGeom>
              <a:rect b="b" l="l" r="r" t="t"/>
              <a:pathLst>
                <a:path extrusionOk="0" fill="none" h="14565" w="14565">
                  <a:moveTo>
                    <a:pt x="1" y="1"/>
                  </a:moveTo>
                  <a:lnTo>
                    <a:pt x="14564" y="14564"/>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 name="Google Shape;422;p21"/>
            <p:cNvSpPr/>
            <p:nvPr/>
          </p:nvSpPr>
          <p:spPr>
            <a:xfrm>
              <a:off x="3534250" y="239525"/>
              <a:ext cx="365975" cy="365975"/>
            </a:xfrm>
            <a:custGeom>
              <a:rect b="b" l="l" r="r" t="t"/>
              <a:pathLst>
                <a:path extrusionOk="0" fill="none" h="14639" w="14639">
                  <a:moveTo>
                    <a:pt x="0" y="0"/>
                  </a:moveTo>
                  <a:lnTo>
                    <a:pt x="14638" y="14638"/>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 name="Google Shape;423;p21"/>
            <p:cNvSpPr/>
            <p:nvPr/>
          </p:nvSpPr>
          <p:spPr>
            <a:xfrm>
              <a:off x="3601075" y="239525"/>
              <a:ext cx="366450" cy="365975"/>
            </a:xfrm>
            <a:custGeom>
              <a:rect b="b" l="l" r="r" t="t"/>
              <a:pathLst>
                <a:path extrusionOk="0" fill="none" h="14639" w="14658">
                  <a:moveTo>
                    <a:pt x="0" y="0"/>
                  </a:moveTo>
                  <a:lnTo>
                    <a:pt x="14657" y="14638"/>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 name="Google Shape;424;p21"/>
            <p:cNvSpPr/>
            <p:nvPr/>
          </p:nvSpPr>
          <p:spPr>
            <a:xfrm>
              <a:off x="3668375" y="239525"/>
              <a:ext cx="365975" cy="365975"/>
            </a:xfrm>
            <a:custGeom>
              <a:rect b="b" l="l" r="r" t="t"/>
              <a:pathLst>
                <a:path extrusionOk="0" fill="none" h="14639" w="14639">
                  <a:moveTo>
                    <a:pt x="1" y="0"/>
                  </a:moveTo>
                  <a:lnTo>
                    <a:pt x="14638" y="14638"/>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 name="Google Shape;425;p21"/>
            <p:cNvSpPr/>
            <p:nvPr/>
          </p:nvSpPr>
          <p:spPr>
            <a:xfrm>
              <a:off x="3735200" y="239525"/>
              <a:ext cx="366450" cy="365975"/>
            </a:xfrm>
            <a:custGeom>
              <a:rect b="b" l="l" r="r" t="t"/>
              <a:pathLst>
                <a:path extrusionOk="0" fill="none" h="14639" w="14658">
                  <a:moveTo>
                    <a:pt x="1" y="0"/>
                  </a:moveTo>
                  <a:lnTo>
                    <a:pt x="14658" y="14638"/>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 name="Google Shape;426;p21"/>
            <p:cNvSpPr/>
            <p:nvPr/>
          </p:nvSpPr>
          <p:spPr>
            <a:xfrm>
              <a:off x="3802500" y="239525"/>
              <a:ext cx="365975" cy="365975"/>
            </a:xfrm>
            <a:custGeom>
              <a:rect b="b" l="l" r="r" t="t"/>
              <a:pathLst>
                <a:path extrusionOk="0" fill="none" h="14639" w="14639">
                  <a:moveTo>
                    <a:pt x="1" y="0"/>
                  </a:moveTo>
                  <a:lnTo>
                    <a:pt x="14639" y="14638"/>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 name="Google Shape;427;p21"/>
            <p:cNvSpPr/>
            <p:nvPr/>
          </p:nvSpPr>
          <p:spPr>
            <a:xfrm>
              <a:off x="3869800" y="239525"/>
              <a:ext cx="365975" cy="365975"/>
            </a:xfrm>
            <a:custGeom>
              <a:rect b="b" l="l" r="r" t="t"/>
              <a:pathLst>
                <a:path extrusionOk="0" fill="none" h="14639" w="14639">
                  <a:moveTo>
                    <a:pt x="1" y="0"/>
                  </a:moveTo>
                  <a:lnTo>
                    <a:pt x="14639" y="14638"/>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 name="Google Shape;428;p21"/>
            <p:cNvSpPr/>
            <p:nvPr/>
          </p:nvSpPr>
          <p:spPr>
            <a:xfrm>
              <a:off x="3936650" y="239525"/>
              <a:ext cx="366425" cy="365975"/>
            </a:xfrm>
            <a:custGeom>
              <a:rect b="b" l="l" r="r" t="t"/>
              <a:pathLst>
                <a:path extrusionOk="0" fill="none" h="14639" w="14657">
                  <a:moveTo>
                    <a:pt x="0" y="0"/>
                  </a:moveTo>
                  <a:lnTo>
                    <a:pt x="14657" y="14638"/>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 name="Google Shape;429;p21"/>
            <p:cNvSpPr/>
            <p:nvPr/>
          </p:nvSpPr>
          <p:spPr>
            <a:xfrm>
              <a:off x="4003950" y="239525"/>
              <a:ext cx="308025" cy="308000"/>
            </a:xfrm>
            <a:custGeom>
              <a:rect b="b" l="l" r="r" t="t"/>
              <a:pathLst>
                <a:path extrusionOk="0" fill="none" h="12320" w="12321">
                  <a:moveTo>
                    <a:pt x="0" y="0"/>
                  </a:moveTo>
                  <a:lnTo>
                    <a:pt x="12320" y="12320"/>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 name="Google Shape;430;p21"/>
            <p:cNvSpPr/>
            <p:nvPr/>
          </p:nvSpPr>
          <p:spPr>
            <a:xfrm>
              <a:off x="4070775" y="239525"/>
              <a:ext cx="241200" cy="240700"/>
            </a:xfrm>
            <a:custGeom>
              <a:rect b="b" l="l" r="r" t="t"/>
              <a:pathLst>
                <a:path extrusionOk="0" fill="none" h="9628" w="9648">
                  <a:moveTo>
                    <a:pt x="1" y="0"/>
                  </a:moveTo>
                  <a:lnTo>
                    <a:pt x="9647" y="9628"/>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 name="Google Shape;431;p21"/>
            <p:cNvSpPr/>
            <p:nvPr/>
          </p:nvSpPr>
          <p:spPr>
            <a:xfrm>
              <a:off x="4138075" y="239525"/>
              <a:ext cx="173900" cy="173875"/>
            </a:xfrm>
            <a:custGeom>
              <a:rect b="b" l="l" r="r" t="t"/>
              <a:pathLst>
                <a:path extrusionOk="0" fill="none" h="6955" w="6956">
                  <a:moveTo>
                    <a:pt x="1" y="0"/>
                  </a:moveTo>
                  <a:lnTo>
                    <a:pt x="6955" y="6955"/>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 name="Google Shape;432;p21"/>
            <p:cNvSpPr/>
            <p:nvPr/>
          </p:nvSpPr>
          <p:spPr>
            <a:xfrm>
              <a:off x="4205375" y="239525"/>
              <a:ext cx="106600" cy="106575"/>
            </a:xfrm>
            <a:custGeom>
              <a:rect b="b" l="l" r="r" t="t"/>
              <a:pathLst>
                <a:path extrusionOk="0" fill="none" h="4263" w="4264">
                  <a:moveTo>
                    <a:pt x="1" y="0"/>
                  </a:moveTo>
                  <a:lnTo>
                    <a:pt x="4263" y="4262"/>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3" name="Google Shape;433;p21"/>
            <p:cNvSpPr/>
            <p:nvPr/>
          </p:nvSpPr>
          <p:spPr>
            <a:xfrm>
              <a:off x="4272225" y="239525"/>
              <a:ext cx="39750" cy="39275"/>
            </a:xfrm>
            <a:custGeom>
              <a:rect b="b" l="l" r="r" t="t"/>
              <a:pathLst>
                <a:path extrusionOk="0" fill="none" h="1571" w="1590">
                  <a:moveTo>
                    <a:pt x="0" y="0"/>
                  </a:moveTo>
                  <a:lnTo>
                    <a:pt x="1589" y="1570"/>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34" name="Google Shape;434;p21"/>
          <p:cNvGrpSpPr/>
          <p:nvPr/>
        </p:nvGrpSpPr>
        <p:grpSpPr>
          <a:xfrm>
            <a:off x="112174" y="165633"/>
            <a:ext cx="921351" cy="178180"/>
            <a:chOff x="5589725" y="3057300"/>
            <a:chExt cx="352900" cy="68250"/>
          </a:xfrm>
        </p:grpSpPr>
        <p:sp>
          <p:nvSpPr>
            <p:cNvPr id="435" name="Google Shape;435;p21"/>
            <p:cNvSpPr/>
            <p:nvPr/>
          </p:nvSpPr>
          <p:spPr>
            <a:xfrm>
              <a:off x="5589725" y="3057300"/>
              <a:ext cx="16375" cy="15900"/>
            </a:xfrm>
            <a:custGeom>
              <a:rect b="b" l="l" r="r" t="t"/>
              <a:pathLst>
                <a:path extrusionOk="0" h="636" w="655">
                  <a:moveTo>
                    <a:pt x="262" y="0"/>
                  </a:moveTo>
                  <a:lnTo>
                    <a:pt x="206" y="19"/>
                  </a:lnTo>
                  <a:lnTo>
                    <a:pt x="150" y="56"/>
                  </a:lnTo>
                  <a:lnTo>
                    <a:pt x="94" y="94"/>
                  </a:lnTo>
                  <a:lnTo>
                    <a:pt x="57" y="150"/>
                  </a:lnTo>
                  <a:lnTo>
                    <a:pt x="38" y="187"/>
                  </a:lnTo>
                  <a:lnTo>
                    <a:pt x="19" y="262"/>
                  </a:lnTo>
                  <a:lnTo>
                    <a:pt x="1" y="318"/>
                  </a:lnTo>
                  <a:lnTo>
                    <a:pt x="19" y="393"/>
                  </a:lnTo>
                  <a:lnTo>
                    <a:pt x="38" y="449"/>
                  </a:lnTo>
                  <a:lnTo>
                    <a:pt x="57" y="505"/>
                  </a:lnTo>
                  <a:lnTo>
                    <a:pt x="94" y="542"/>
                  </a:lnTo>
                  <a:lnTo>
                    <a:pt x="150" y="580"/>
                  </a:lnTo>
                  <a:lnTo>
                    <a:pt x="206" y="617"/>
                  </a:lnTo>
                  <a:lnTo>
                    <a:pt x="262" y="636"/>
                  </a:lnTo>
                  <a:lnTo>
                    <a:pt x="393" y="636"/>
                  </a:lnTo>
                  <a:lnTo>
                    <a:pt x="449" y="617"/>
                  </a:lnTo>
                  <a:lnTo>
                    <a:pt x="505" y="580"/>
                  </a:lnTo>
                  <a:lnTo>
                    <a:pt x="561" y="542"/>
                  </a:lnTo>
                  <a:lnTo>
                    <a:pt x="599" y="505"/>
                  </a:lnTo>
                  <a:lnTo>
                    <a:pt x="617" y="449"/>
                  </a:lnTo>
                  <a:lnTo>
                    <a:pt x="636" y="393"/>
                  </a:lnTo>
                  <a:lnTo>
                    <a:pt x="655" y="318"/>
                  </a:lnTo>
                  <a:lnTo>
                    <a:pt x="636" y="262"/>
                  </a:lnTo>
                  <a:lnTo>
                    <a:pt x="617" y="187"/>
                  </a:lnTo>
                  <a:lnTo>
                    <a:pt x="599" y="150"/>
                  </a:lnTo>
                  <a:lnTo>
                    <a:pt x="561" y="94"/>
                  </a:lnTo>
                  <a:lnTo>
                    <a:pt x="505" y="56"/>
                  </a:lnTo>
                  <a:lnTo>
                    <a:pt x="449" y="19"/>
                  </a:lnTo>
                  <a:lnTo>
                    <a:pt x="39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6" name="Google Shape;436;p21"/>
            <p:cNvSpPr/>
            <p:nvPr/>
          </p:nvSpPr>
          <p:spPr>
            <a:xfrm>
              <a:off x="5657025" y="3057300"/>
              <a:ext cx="16375" cy="15900"/>
            </a:xfrm>
            <a:custGeom>
              <a:rect b="b" l="l" r="r" t="t"/>
              <a:pathLst>
                <a:path extrusionOk="0" h="636" w="655">
                  <a:moveTo>
                    <a:pt x="262" y="0"/>
                  </a:moveTo>
                  <a:lnTo>
                    <a:pt x="206" y="19"/>
                  </a:lnTo>
                  <a:lnTo>
                    <a:pt x="150" y="56"/>
                  </a:lnTo>
                  <a:lnTo>
                    <a:pt x="94" y="94"/>
                  </a:lnTo>
                  <a:lnTo>
                    <a:pt x="57" y="150"/>
                  </a:lnTo>
                  <a:lnTo>
                    <a:pt x="38" y="187"/>
                  </a:lnTo>
                  <a:lnTo>
                    <a:pt x="19" y="262"/>
                  </a:lnTo>
                  <a:lnTo>
                    <a:pt x="1" y="318"/>
                  </a:lnTo>
                  <a:lnTo>
                    <a:pt x="19" y="393"/>
                  </a:lnTo>
                  <a:lnTo>
                    <a:pt x="38" y="449"/>
                  </a:lnTo>
                  <a:lnTo>
                    <a:pt x="57" y="505"/>
                  </a:lnTo>
                  <a:lnTo>
                    <a:pt x="94" y="542"/>
                  </a:lnTo>
                  <a:lnTo>
                    <a:pt x="150" y="580"/>
                  </a:lnTo>
                  <a:lnTo>
                    <a:pt x="206" y="617"/>
                  </a:lnTo>
                  <a:lnTo>
                    <a:pt x="262" y="636"/>
                  </a:lnTo>
                  <a:lnTo>
                    <a:pt x="393" y="636"/>
                  </a:lnTo>
                  <a:lnTo>
                    <a:pt x="449" y="617"/>
                  </a:lnTo>
                  <a:lnTo>
                    <a:pt x="505" y="580"/>
                  </a:lnTo>
                  <a:lnTo>
                    <a:pt x="561" y="542"/>
                  </a:lnTo>
                  <a:lnTo>
                    <a:pt x="599" y="505"/>
                  </a:lnTo>
                  <a:lnTo>
                    <a:pt x="617" y="449"/>
                  </a:lnTo>
                  <a:lnTo>
                    <a:pt x="636" y="393"/>
                  </a:lnTo>
                  <a:lnTo>
                    <a:pt x="655" y="318"/>
                  </a:lnTo>
                  <a:lnTo>
                    <a:pt x="636" y="262"/>
                  </a:lnTo>
                  <a:lnTo>
                    <a:pt x="617" y="187"/>
                  </a:lnTo>
                  <a:lnTo>
                    <a:pt x="599" y="150"/>
                  </a:lnTo>
                  <a:lnTo>
                    <a:pt x="561" y="94"/>
                  </a:lnTo>
                  <a:lnTo>
                    <a:pt x="505" y="56"/>
                  </a:lnTo>
                  <a:lnTo>
                    <a:pt x="449" y="19"/>
                  </a:lnTo>
                  <a:lnTo>
                    <a:pt x="39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7" name="Google Shape;437;p21"/>
            <p:cNvSpPr/>
            <p:nvPr/>
          </p:nvSpPr>
          <p:spPr>
            <a:xfrm>
              <a:off x="5724800" y="3057300"/>
              <a:ext cx="15900" cy="15900"/>
            </a:xfrm>
            <a:custGeom>
              <a:rect b="b" l="l" r="r" t="t"/>
              <a:pathLst>
                <a:path extrusionOk="0" h="636" w="636">
                  <a:moveTo>
                    <a:pt x="243" y="0"/>
                  </a:moveTo>
                  <a:lnTo>
                    <a:pt x="187" y="19"/>
                  </a:lnTo>
                  <a:lnTo>
                    <a:pt x="131" y="56"/>
                  </a:lnTo>
                  <a:lnTo>
                    <a:pt x="94" y="94"/>
                  </a:lnTo>
                  <a:lnTo>
                    <a:pt x="56" y="150"/>
                  </a:lnTo>
                  <a:lnTo>
                    <a:pt x="19" y="187"/>
                  </a:lnTo>
                  <a:lnTo>
                    <a:pt x="0" y="262"/>
                  </a:lnTo>
                  <a:lnTo>
                    <a:pt x="0" y="318"/>
                  </a:lnTo>
                  <a:lnTo>
                    <a:pt x="0" y="393"/>
                  </a:lnTo>
                  <a:lnTo>
                    <a:pt x="19" y="449"/>
                  </a:lnTo>
                  <a:lnTo>
                    <a:pt x="56" y="505"/>
                  </a:lnTo>
                  <a:lnTo>
                    <a:pt x="94" y="542"/>
                  </a:lnTo>
                  <a:lnTo>
                    <a:pt x="131" y="580"/>
                  </a:lnTo>
                  <a:lnTo>
                    <a:pt x="187" y="617"/>
                  </a:lnTo>
                  <a:lnTo>
                    <a:pt x="243" y="636"/>
                  </a:lnTo>
                  <a:lnTo>
                    <a:pt x="374" y="636"/>
                  </a:lnTo>
                  <a:lnTo>
                    <a:pt x="430" y="617"/>
                  </a:lnTo>
                  <a:lnTo>
                    <a:pt x="486" y="580"/>
                  </a:lnTo>
                  <a:lnTo>
                    <a:pt x="542" y="542"/>
                  </a:lnTo>
                  <a:lnTo>
                    <a:pt x="580" y="505"/>
                  </a:lnTo>
                  <a:lnTo>
                    <a:pt x="617" y="449"/>
                  </a:lnTo>
                  <a:lnTo>
                    <a:pt x="636" y="393"/>
                  </a:lnTo>
                  <a:lnTo>
                    <a:pt x="636" y="318"/>
                  </a:lnTo>
                  <a:lnTo>
                    <a:pt x="636" y="262"/>
                  </a:lnTo>
                  <a:lnTo>
                    <a:pt x="617" y="187"/>
                  </a:lnTo>
                  <a:lnTo>
                    <a:pt x="580" y="150"/>
                  </a:lnTo>
                  <a:lnTo>
                    <a:pt x="542" y="94"/>
                  </a:lnTo>
                  <a:lnTo>
                    <a:pt x="486" y="56"/>
                  </a:lnTo>
                  <a:lnTo>
                    <a:pt x="430" y="19"/>
                  </a:lnTo>
                  <a:lnTo>
                    <a:pt x="37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8" name="Google Shape;438;p21"/>
            <p:cNvSpPr/>
            <p:nvPr/>
          </p:nvSpPr>
          <p:spPr>
            <a:xfrm>
              <a:off x="5792100" y="3057300"/>
              <a:ext cx="15900" cy="15900"/>
            </a:xfrm>
            <a:custGeom>
              <a:rect b="b" l="l" r="r" t="t"/>
              <a:pathLst>
                <a:path extrusionOk="0" h="636" w="636">
                  <a:moveTo>
                    <a:pt x="243" y="0"/>
                  </a:moveTo>
                  <a:lnTo>
                    <a:pt x="187" y="19"/>
                  </a:lnTo>
                  <a:lnTo>
                    <a:pt x="131" y="56"/>
                  </a:lnTo>
                  <a:lnTo>
                    <a:pt x="94" y="94"/>
                  </a:lnTo>
                  <a:lnTo>
                    <a:pt x="56" y="150"/>
                  </a:lnTo>
                  <a:lnTo>
                    <a:pt x="19" y="187"/>
                  </a:lnTo>
                  <a:lnTo>
                    <a:pt x="0" y="262"/>
                  </a:lnTo>
                  <a:lnTo>
                    <a:pt x="0" y="318"/>
                  </a:lnTo>
                  <a:lnTo>
                    <a:pt x="0" y="393"/>
                  </a:lnTo>
                  <a:lnTo>
                    <a:pt x="19" y="449"/>
                  </a:lnTo>
                  <a:lnTo>
                    <a:pt x="56" y="505"/>
                  </a:lnTo>
                  <a:lnTo>
                    <a:pt x="94" y="542"/>
                  </a:lnTo>
                  <a:lnTo>
                    <a:pt x="131" y="580"/>
                  </a:lnTo>
                  <a:lnTo>
                    <a:pt x="187" y="617"/>
                  </a:lnTo>
                  <a:lnTo>
                    <a:pt x="243" y="636"/>
                  </a:lnTo>
                  <a:lnTo>
                    <a:pt x="374" y="636"/>
                  </a:lnTo>
                  <a:lnTo>
                    <a:pt x="449" y="617"/>
                  </a:lnTo>
                  <a:lnTo>
                    <a:pt x="486" y="580"/>
                  </a:lnTo>
                  <a:lnTo>
                    <a:pt x="542" y="542"/>
                  </a:lnTo>
                  <a:lnTo>
                    <a:pt x="580" y="505"/>
                  </a:lnTo>
                  <a:lnTo>
                    <a:pt x="617" y="449"/>
                  </a:lnTo>
                  <a:lnTo>
                    <a:pt x="636" y="393"/>
                  </a:lnTo>
                  <a:lnTo>
                    <a:pt x="636" y="318"/>
                  </a:lnTo>
                  <a:lnTo>
                    <a:pt x="636" y="262"/>
                  </a:lnTo>
                  <a:lnTo>
                    <a:pt x="617" y="187"/>
                  </a:lnTo>
                  <a:lnTo>
                    <a:pt x="580" y="150"/>
                  </a:lnTo>
                  <a:lnTo>
                    <a:pt x="542" y="94"/>
                  </a:lnTo>
                  <a:lnTo>
                    <a:pt x="486" y="56"/>
                  </a:lnTo>
                  <a:lnTo>
                    <a:pt x="449" y="19"/>
                  </a:lnTo>
                  <a:lnTo>
                    <a:pt x="37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9" name="Google Shape;439;p21"/>
            <p:cNvSpPr/>
            <p:nvPr/>
          </p:nvSpPr>
          <p:spPr>
            <a:xfrm>
              <a:off x="5859400" y="3057300"/>
              <a:ext cx="15900" cy="15900"/>
            </a:xfrm>
            <a:custGeom>
              <a:rect b="b" l="l" r="r" t="t"/>
              <a:pathLst>
                <a:path extrusionOk="0" h="636" w="636">
                  <a:moveTo>
                    <a:pt x="262" y="0"/>
                  </a:moveTo>
                  <a:lnTo>
                    <a:pt x="187" y="19"/>
                  </a:lnTo>
                  <a:lnTo>
                    <a:pt x="131" y="56"/>
                  </a:lnTo>
                  <a:lnTo>
                    <a:pt x="94" y="94"/>
                  </a:lnTo>
                  <a:lnTo>
                    <a:pt x="56" y="150"/>
                  </a:lnTo>
                  <a:lnTo>
                    <a:pt x="19" y="187"/>
                  </a:lnTo>
                  <a:lnTo>
                    <a:pt x="0" y="262"/>
                  </a:lnTo>
                  <a:lnTo>
                    <a:pt x="0" y="318"/>
                  </a:lnTo>
                  <a:lnTo>
                    <a:pt x="0" y="393"/>
                  </a:lnTo>
                  <a:lnTo>
                    <a:pt x="19" y="449"/>
                  </a:lnTo>
                  <a:lnTo>
                    <a:pt x="56" y="505"/>
                  </a:lnTo>
                  <a:lnTo>
                    <a:pt x="94" y="542"/>
                  </a:lnTo>
                  <a:lnTo>
                    <a:pt x="131" y="580"/>
                  </a:lnTo>
                  <a:lnTo>
                    <a:pt x="187" y="617"/>
                  </a:lnTo>
                  <a:lnTo>
                    <a:pt x="262" y="636"/>
                  </a:lnTo>
                  <a:lnTo>
                    <a:pt x="374" y="636"/>
                  </a:lnTo>
                  <a:lnTo>
                    <a:pt x="449" y="617"/>
                  </a:lnTo>
                  <a:lnTo>
                    <a:pt x="505" y="580"/>
                  </a:lnTo>
                  <a:lnTo>
                    <a:pt x="543" y="542"/>
                  </a:lnTo>
                  <a:lnTo>
                    <a:pt x="580" y="505"/>
                  </a:lnTo>
                  <a:lnTo>
                    <a:pt x="617" y="449"/>
                  </a:lnTo>
                  <a:lnTo>
                    <a:pt x="636" y="393"/>
                  </a:lnTo>
                  <a:lnTo>
                    <a:pt x="636" y="318"/>
                  </a:lnTo>
                  <a:lnTo>
                    <a:pt x="636" y="262"/>
                  </a:lnTo>
                  <a:lnTo>
                    <a:pt x="617" y="187"/>
                  </a:lnTo>
                  <a:lnTo>
                    <a:pt x="580" y="150"/>
                  </a:lnTo>
                  <a:lnTo>
                    <a:pt x="543" y="94"/>
                  </a:lnTo>
                  <a:lnTo>
                    <a:pt x="505" y="56"/>
                  </a:lnTo>
                  <a:lnTo>
                    <a:pt x="449" y="19"/>
                  </a:lnTo>
                  <a:lnTo>
                    <a:pt x="37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0" name="Google Shape;440;p21"/>
            <p:cNvSpPr/>
            <p:nvPr/>
          </p:nvSpPr>
          <p:spPr>
            <a:xfrm>
              <a:off x="5926700" y="3057300"/>
              <a:ext cx="15925" cy="15900"/>
            </a:xfrm>
            <a:custGeom>
              <a:rect b="b" l="l" r="r" t="t"/>
              <a:pathLst>
                <a:path extrusionOk="0" h="636" w="637">
                  <a:moveTo>
                    <a:pt x="262" y="0"/>
                  </a:moveTo>
                  <a:lnTo>
                    <a:pt x="187" y="19"/>
                  </a:lnTo>
                  <a:lnTo>
                    <a:pt x="150" y="56"/>
                  </a:lnTo>
                  <a:lnTo>
                    <a:pt x="94" y="94"/>
                  </a:lnTo>
                  <a:lnTo>
                    <a:pt x="56" y="150"/>
                  </a:lnTo>
                  <a:lnTo>
                    <a:pt x="19" y="187"/>
                  </a:lnTo>
                  <a:lnTo>
                    <a:pt x="0" y="262"/>
                  </a:lnTo>
                  <a:lnTo>
                    <a:pt x="0" y="318"/>
                  </a:lnTo>
                  <a:lnTo>
                    <a:pt x="0" y="393"/>
                  </a:lnTo>
                  <a:lnTo>
                    <a:pt x="19" y="449"/>
                  </a:lnTo>
                  <a:lnTo>
                    <a:pt x="56" y="505"/>
                  </a:lnTo>
                  <a:lnTo>
                    <a:pt x="94" y="542"/>
                  </a:lnTo>
                  <a:lnTo>
                    <a:pt x="150" y="580"/>
                  </a:lnTo>
                  <a:lnTo>
                    <a:pt x="187" y="617"/>
                  </a:lnTo>
                  <a:lnTo>
                    <a:pt x="262" y="636"/>
                  </a:lnTo>
                  <a:lnTo>
                    <a:pt x="393" y="636"/>
                  </a:lnTo>
                  <a:lnTo>
                    <a:pt x="449" y="617"/>
                  </a:lnTo>
                  <a:lnTo>
                    <a:pt x="505" y="580"/>
                  </a:lnTo>
                  <a:lnTo>
                    <a:pt x="543" y="542"/>
                  </a:lnTo>
                  <a:lnTo>
                    <a:pt x="580" y="505"/>
                  </a:lnTo>
                  <a:lnTo>
                    <a:pt x="617" y="449"/>
                  </a:lnTo>
                  <a:lnTo>
                    <a:pt x="636" y="393"/>
                  </a:lnTo>
                  <a:lnTo>
                    <a:pt x="636" y="318"/>
                  </a:lnTo>
                  <a:lnTo>
                    <a:pt x="636" y="262"/>
                  </a:lnTo>
                  <a:lnTo>
                    <a:pt x="617" y="187"/>
                  </a:lnTo>
                  <a:lnTo>
                    <a:pt x="580" y="150"/>
                  </a:lnTo>
                  <a:lnTo>
                    <a:pt x="543" y="94"/>
                  </a:lnTo>
                  <a:lnTo>
                    <a:pt x="505" y="56"/>
                  </a:lnTo>
                  <a:lnTo>
                    <a:pt x="449" y="19"/>
                  </a:lnTo>
                  <a:lnTo>
                    <a:pt x="39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1" name="Google Shape;441;p21"/>
            <p:cNvSpPr/>
            <p:nvPr/>
          </p:nvSpPr>
          <p:spPr>
            <a:xfrm>
              <a:off x="5589725" y="3109175"/>
              <a:ext cx="16375" cy="16375"/>
            </a:xfrm>
            <a:custGeom>
              <a:rect b="b" l="l" r="r" t="t"/>
              <a:pathLst>
                <a:path extrusionOk="0" h="655" w="655">
                  <a:moveTo>
                    <a:pt x="318" y="0"/>
                  </a:moveTo>
                  <a:lnTo>
                    <a:pt x="262" y="19"/>
                  </a:lnTo>
                  <a:lnTo>
                    <a:pt x="206" y="38"/>
                  </a:lnTo>
                  <a:lnTo>
                    <a:pt x="150" y="56"/>
                  </a:lnTo>
                  <a:lnTo>
                    <a:pt x="94" y="94"/>
                  </a:lnTo>
                  <a:lnTo>
                    <a:pt x="57" y="150"/>
                  </a:lnTo>
                  <a:lnTo>
                    <a:pt x="38" y="206"/>
                  </a:lnTo>
                  <a:lnTo>
                    <a:pt x="19" y="262"/>
                  </a:lnTo>
                  <a:lnTo>
                    <a:pt x="1" y="318"/>
                  </a:lnTo>
                  <a:lnTo>
                    <a:pt x="19" y="393"/>
                  </a:lnTo>
                  <a:lnTo>
                    <a:pt x="38" y="449"/>
                  </a:lnTo>
                  <a:lnTo>
                    <a:pt x="57" y="505"/>
                  </a:lnTo>
                  <a:lnTo>
                    <a:pt x="94" y="561"/>
                  </a:lnTo>
                  <a:lnTo>
                    <a:pt x="150" y="598"/>
                  </a:lnTo>
                  <a:lnTo>
                    <a:pt x="206" y="617"/>
                  </a:lnTo>
                  <a:lnTo>
                    <a:pt x="262" y="636"/>
                  </a:lnTo>
                  <a:lnTo>
                    <a:pt x="318" y="654"/>
                  </a:lnTo>
                  <a:lnTo>
                    <a:pt x="393" y="636"/>
                  </a:lnTo>
                  <a:lnTo>
                    <a:pt x="449" y="617"/>
                  </a:lnTo>
                  <a:lnTo>
                    <a:pt x="505" y="598"/>
                  </a:lnTo>
                  <a:lnTo>
                    <a:pt x="561" y="561"/>
                  </a:lnTo>
                  <a:lnTo>
                    <a:pt x="599" y="505"/>
                  </a:lnTo>
                  <a:lnTo>
                    <a:pt x="617" y="449"/>
                  </a:lnTo>
                  <a:lnTo>
                    <a:pt x="636" y="393"/>
                  </a:lnTo>
                  <a:lnTo>
                    <a:pt x="655" y="318"/>
                  </a:lnTo>
                  <a:lnTo>
                    <a:pt x="636" y="262"/>
                  </a:lnTo>
                  <a:lnTo>
                    <a:pt x="617" y="206"/>
                  </a:lnTo>
                  <a:lnTo>
                    <a:pt x="599" y="150"/>
                  </a:lnTo>
                  <a:lnTo>
                    <a:pt x="561" y="94"/>
                  </a:lnTo>
                  <a:lnTo>
                    <a:pt x="505" y="56"/>
                  </a:lnTo>
                  <a:lnTo>
                    <a:pt x="449" y="38"/>
                  </a:lnTo>
                  <a:lnTo>
                    <a:pt x="393" y="19"/>
                  </a:lnTo>
                  <a:lnTo>
                    <a:pt x="31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2" name="Google Shape;442;p21"/>
            <p:cNvSpPr/>
            <p:nvPr/>
          </p:nvSpPr>
          <p:spPr>
            <a:xfrm>
              <a:off x="5657025" y="3109175"/>
              <a:ext cx="16375" cy="16375"/>
            </a:xfrm>
            <a:custGeom>
              <a:rect b="b" l="l" r="r" t="t"/>
              <a:pathLst>
                <a:path extrusionOk="0" h="655" w="655">
                  <a:moveTo>
                    <a:pt x="337" y="0"/>
                  </a:moveTo>
                  <a:lnTo>
                    <a:pt x="262" y="19"/>
                  </a:lnTo>
                  <a:lnTo>
                    <a:pt x="206" y="38"/>
                  </a:lnTo>
                  <a:lnTo>
                    <a:pt x="150" y="56"/>
                  </a:lnTo>
                  <a:lnTo>
                    <a:pt x="94" y="94"/>
                  </a:lnTo>
                  <a:lnTo>
                    <a:pt x="57" y="150"/>
                  </a:lnTo>
                  <a:lnTo>
                    <a:pt x="38" y="206"/>
                  </a:lnTo>
                  <a:lnTo>
                    <a:pt x="19" y="262"/>
                  </a:lnTo>
                  <a:lnTo>
                    <a:pt x="1" y="318"/>
                  </a:lnTo>
                  <a:lnTo>
                    <a:pt x="19" y="393"/>
                  </a:lnTo>
                  <a:lnTo>
                    <a:pt x="38" y="449"/>
                  </a:lnTo>
                  <a:lnTo>
                    <a:pt x="57" y="505"/>
                  </a:lnTo>
                  <a:lnTo>
                    <a:pt x="94" y="561"/>
                  </a:lnTo>
                  <a:lnTo>
                    <a:pt x="150" y="598"/>
                  </a:lnTo>
                  <a:lnTo>
                    <a:pt x="206" y="617"/>
                  </a:lnTo>
                  <a:lnTo>
                    <a:pt x="262" y="636"/>
                  </a:lnTo>
                  <a:lnTo>
                    <a:pt x="337" y="654"/>
                  </a:lnTo>
                  <a:lnTo>
                    <a:pt x="393" y="636"/>
                  </a:lnTo>
                  <a:lnTo>
                    <a:pt x="449" y="617"/>
                  </a:lnTo>
                  <a:lnTo>
                    <a:pt x="505" y="598"/>
                  </a:lnTo>
                  <a:lnTo>
                    <a:pt x="561" y="561"/>
                  </a:lnTo>
                  <a:lnTo>
                    <a:pt x="599" y="505"/>
                  </a:lnTo>
                  <a:lnTo>
                    <a:pt x="617" y="449"/>
                  </a:lnTo>
                  <a:lnTo>
                    <a:pt x="636" y="393"/>
                  </a:lnTo>
                  <a:lnTo>
                    <a:pt x="655" y="318"/>
                  </a:lnTo>
                  <a:lnTo>
                    <a:pt x="636" y="262"/>
                  </a:lnTo>
                  <a:lnTo>
                    <a:pt x="617" y="206"/>
                  </a:lnTo>
                  <a:lnTo>
                    <a:pt x="599" y="150"/>
                  </a:lnTo>
                  <a:lnTo>
                    <a:pt x="561" y="94"/>
                  </a:lnTo>
                  <a:lnTo>
                    <a:pt x="505" y="56"/>
                  </a:lnTo>
                  <a:lnTo>
                    <a:pt x="449" y="38"/>
                  </a:lnTo>
                  <a:lnTo>
                    <a:pt x="393" y="19"/>
                  </a:lnTo>
                  <a:lnTo>
                    <a:pt x="337"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3" name="Google Shape;443;p21"/>
            <p:cNvSpPr/>
            <p:nvPr/>
          </p:nvSpPr>
          <p:spPr>
            <a:xfrm>
              <a:off x="5724800" y="3109175"/>
              <a:ext cx="15900" cy="16375"/>
            </a:xfrm>
            <a:custGeom>
              <a:rect b="b" l="l" r="r" t="t"/>
              <a:pathLst>
                <a:path extrusionOk="0" h="655" w="636">
                  <a:moveTo>
                    <a:pt x="318" y="0"/>
                  </a:moveTo>
                  <a:lnTo>
                    <a:pt x="243" y="19"/>
                  </a:lnTo>
                  <a:lnTo>
                    <a:pt x="187" y="38"/>
                  </a:lnTo>
                  <a:lnTo>
                    <a:pt x="131" y="56"/>
                  </a:lnTo>
                  <a:lnTo>
                    <a:pt x="94" y="94"/>
                  </a:lnTo>
                  <a:lnTo>
                    <a:pt x="56" y="150"/>
                  </a:lnTo>
                  <a:lnTo>
                    <a:pt x="19" y="206"/>
                  </a:lnTo>
                  <a:lnTo>
                    <a:pt x="0" y="262"/>
                  </a:lnTo>
                  <a:lnTo>
                    <a:pt x="0" y="318"/>
                  </a:lnTo>
                  <a:lnTo>
                    <a:pt x="0" y="393"/>
                  </a:lnTo>
                  <a:lnTo>
                    <a:pt x="19" y="449"/>
                  </a:lnTo>
                  <a:lnTo>
                    <a:pt x="56" y="505"/>
                  </a:lnTo>
                  <a:lnTo>
                    <a:pt x="94" y="561"/>
                  </a:lnTo>
                  <a:lnTo>
                    <a:pt x="131" y="598"/>
                  </a:lnTo>
                  <a:lnTo>
                    <a:pt x="187" y="617"/>
                  </a:lnTo>
                  <a:lnTo>
                    <a:pt x="243" y="636"/>
                  </a:lnTo>
                  <a:lnTo>
                    <a:pt x="318" y="654"/>
                  </a:lnTo>
                  <a:lnTo>
                    <a:pt x="374" y="636"/>
                  </a:lnTo>
                  <a:lnTo>
                    <a:pt x="430" y="617"/>
                  </a:lnTo>
                  <a:lnTo>
                    <a:pt x="486" y="598"/>
                  </a:lnTo>
                  <a:lnTo>
                    <a:pt x="542" y="561"/>
                  </a:lnTo>
                  <a:lnTo>
                    <a:pt x="580" y="505"/>
                  </a:lnTo>
                  <a:lnTo>
                    <a:pt x="617" y="449"/>
                  </a:lnTo>
                  <a:lnTo>
                    <a:pt x="636" y="393"/>
                  </a:lnTo>
                  <a:lnTo>
                    <a:pt x="636" y="318"/>
                  </a:lnTo>
                  <a:lnTo>
                    <a:pt x="636" y="262"/>
                  </a:lnTo>
                  <a:lnTo>
                    <a:pt x="617" y="206"/>
                  </a:lnTo>
                  <a:lnTo>
                    <a:pt x="580" y="150"/>
                  </a:lnTo>
                  <a:lnTo>
                    <a:pt x="542" y="94"/>
                  </a:lnTo>
                  <a:lnTo>
                    <a:pt x="486" y="56"/>
                  </a:lnTo>
                  <a:lnTo>
                    <a:pt x="430" y="38"/>
                  </a:lnTo>
                  <a:lnTo>
                    <a:pt x="374" y="19"/>
                  </a:lnTo>
                  <a:lnTo>
                    <a:pt x="31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 name="Google Shape;444;p21"/>
            <p:cNvSpPr/>
            <p:nvPr/>
          </p:nvSpPr>
          <p:spPr>
            <a:xfrm>
              <a:off x="5792100" y="3109175"/>
              <a:ext cx="15900" cy="16375"/>
            </a:xfrm>
            <a:custGeom>
              <a:rect b="b" l="l" r="r" t="t"/>
              <a:pathLst>
                <a:path extrusionOk="0" h="655" w="636">
                  <a:moveTo>
                    <a:pt x="318" y="0"/>
                  </a:moveTo>
                  <a:lnTo>
                    <a:pt x="243" y="19"/>
                  </a:lnTo>
                  <a:lnTo>
                    <a:pt x="187" y="38"/>
                  </a:lnTo>
                  <a:lnTo>
                    <a:pt x="131" y="56"/>
                  </a:lnTo>
                  <a:lnTo>
                    <a:pt x="94" y="94"/>
                  </a:lnTo>
                  <a:lnTo>
                    <a:pt x="56" y="150"/>
                  </a:lnTo>
                  <a:lnTo>
                    <a:pt x="19" y="206"/>
                  </a:lnTo>
                  <a:lnTo>
                    <a:pt x="0" y="262"/>
                  </a:lnTo>
                  <a:lnTo>
                    <a:pt x="0" y="318"/>
                  </a:lnTo>
                  <a:lnTo>
                    <a:pt x="0" y="393"/>
                  </a:lnTo>
                  <a:lnTo>
                    <a:pt x="19" y="449"/>
                  </a:lnTo>
                  <a:lnTo>
                    <a:pt x="56" y="505"/>
                  </a:lnTo>
                  <a:lnTo>
                    <a:pt x="94" y="561"/>
                  </a:lnTo>
                  <a:lnTo>
                    <a:pt x="131" y="598"/>
                  </a:lnTo>
                  <a:lnTo>
                    <a:pt x="187" y="617"/>
                  </a:lnTo>
                  <a:lnTo>
                    <a:pt x="243" y="636"/>
                  </a:lnTo>
                  <a:lnTo>
                    <a:pt x="318" y="654"/>
                  </a:lnTo>
                  <a:lnTo>
                    <a:pt x="374" y="636"/>
                  </a:lnTo>
                  <a:lnTo>
                    <a:pt x="449" y="617"/>
                  </a:lnTo>
                  <a:lnTo>
                    <a:pt x="486" y="598"/>
                  </a:lnTo>
                  <a:lnTo>
                    <a:pt x="542" y="561"/>
                  </a:lnTo>
                  <a:lnTo>
                    <a:pt x="580" y="505"/>
                  </a:lnTo>
                  <a:lnTo>
                    <a:pt x="617" y="449"/>
                  </a:lnTo>
                  <a:lnTo>
                    <a:pt x="636" y="393"/>
                  </a:lnTo>
                  <a:lnTo>
                    <a:pt x="636" y="318"/>
                  </a:lnTo>
                  <a:lnTo>
                    <a:pt x="636" y="262"/>
                  </a:lnTo>
                  <a:lnTo>
                    <a:pt x="617" y="206"/>
                  </a:lnTo>
                  <a:lnTo>
                    <a:pt x="580" y="150"/>
                  </a:lnTo>
                  <a:lnTo>
                    <a:pt x="542" y="94"/>
                  </a:lnTo>
                  <a:lnTo>
                    <a:pt x="486" y="56"/>
                  </a:lnTo>
                  <a:lnTo>
                    <a:pt x="449" y="38"/>
                  </a:lnTo>
                  <a:lnTo>
                    <a:pt x="374" y="19"/>
                  </a:lnTo>
                  <a:lnTo>
                    <a:pt x="31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5" name="Google Shape;445;p21"/>
            <p:cNvSpPr/>
            <p:nvPr/>
          </p:nvSpPr>
          <p:spPr>
            <a:xfrm>
              <a:off x="5859400" y="3109175"/>
              <a:ext cx="15900" cy="16375"/>
            </a:xfrm>
            <a:custGeom>
              <a:rect b="b" l="l" r="r" t="t"/>
              <a:pathLst>
                <a:path extrusionOk="0" h="655" w="636">
                  <a:moveTo>
                    <a:pt x="318" y="0"/>
                  </a:moveTo>
                  <a:lnTo>
                    <a:pt x="262" y="19"/>
                  </a:lnTo>
                  <a:lnTo>
                    <a:pt x="187" y="38"/>
                  </a:lnTo>
                  <a:lnTo>
                    <a:pt x="131" y="56"/>
                  </a:lnTo>
                  <a:lnTo>
                    <a:pt x="94" y="94"/>
                  </a:lnTo>
                  <a:lnTo>
                    <a:pt x="56" y="150"/>
                  </a:lnTo>
                  <a:lnTo>
                    <a:pt x="19" y="206"/>
                  </a:lnTo>
                  <a:lnTo>
                    <a:pt x="0" y="262"/>
                  </a:lnTo>
                  <a:lnTo>
                    <a:pt x="0" y="318"/>
                  </a:lnTo>
                  <a:lnTo>
                    <a:pt x="0" y="393"/>
                  </a:lnTo>
                  <a:lnTo>
                    <a:pt x="19" y="449"/>
                  </a:lnTo>
                  <a:lnTo>
                    <a:pt x="56" y="505"/>
                  </a:lnTo>
                  <a:lnTo>
                    <a:pt x="94" y="561"/>
                  </a:lnTo>
                  <a:lnTo>
                    <a:pt x="131" y="598"/>
                  </a:lnTo>
                  <a:lnTo>
                    <a:pt x="187" y="617"/>
                  </a:lnTo>
                  <a:lnTo>
                    <a:pt x="262" y="636"/>
                  </a:lnTo>
                  <a:lnTo>
                    <a:pt x="318" y="654"/>
                  </a:lnTo>
                  <a:lnTo>
                    <a:pt x="374" y="636"/>
                  </a:lnTo>
                  <a:lnTo>
                    <a:pt x="449" y="617"/>
                  </a:lnTo>
                  <a:lnTo>
                    <a:pt x="505" y="598"/>
                  </a:lnTo>
                  <a:lnTo>
                    <a:pt x="543" y="561"/>
                  </a:lnTo>
                  <a:lnTo>
                    <a:pt x="580" y="505"/>
                  </a:lnTo>
                  <a:lnTo>
                    <a:pt x="617" y="449"/>
                  </a:lnTo>
                  <a:lnTo>
                    <a:pt x="636" y="393"/>
                  </a:lnTo>
                  <a:lnTo>
                    <a:pt x="636" y="318"/>
                  </a:lnTo>
                  <a:lnTo>
                    <a:pt x="636" y="262"/>
                  </a:lnTo>
                  <a:lnTo>
                    <a:pt x="617" y="206"/>
                  </a:lnTo>
                  <a:lnTo>
                    <a:pt x="580" y="150"/>
                  </a:lnTo>
                  <a:lnTo>
                    <a:pt x="543" y="94"/>
                  </a:lnTo>
                  <a:lnTo>
                    <a:pt x="505" y="56"/>
                  </a:lnTo>
                  <a:lnTo>
                    <a:pt x="449" y="38"/>
                  </a:lnTo>
                  <a:lnTo>
                    <a:pt x="374" y="19"/>
                  </a:lnTo>
                  <a:lnTo>
                    <a:pt x="31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6" name="Google Shape;446;p21"/>
            <p:cNvSpPr/>
            <p:nvPr/>
          </p:nvSpPr>
          <p:spPr>
            <a:xfrm>
              <a:off x="5926700" y="3109175"/>
              <a:ext cx="15925" cy="16375"/>
            </a:xfrm>
            <a:custGeom>
              <a:rect b="b" l="l" r="r" t="t"/>
              <a:pathLst>
                <a:path extrusionOk="0" h="655" w="637">
                  <a:moveTo>
                    <a:pt x="318" y="0"/>
                  </a:moveTo>
                  <a:lnTo>
                    <a:pt x="262" y="19"/>
                  </a:lnTo>
                  <a:lnTo>
                    <a:pt x="187" y="38"/>
                  </a:lnTo>
                  <a:lnTo>
                    <a:pt x="150" y="56"/>
                  </a:lnTo>
                  <a:lnTo>
                    <a:pt x="94" y="94"/>
                  </a:lnTo>
                  <a:lnTo>
                    <a:pt x="56" y="150"/>
                  </a:lnTo>
                  <a:lnTo>
                    <a:pt x="19" y="206"/>
                  </a:lnTo>
                  <a:lnTo>
                    <a:pt x="0" y="262"/>
                  </a:lnTo>
                  <a:lnTo>
                    <a:pt x="0" y="318"/>
                  </a:lnTo>
                  <a:lnTo>
                    <a:pt x="0" y="393"/>
                  </a:lnTo>
                  <a:lnTo>
                    <a:pt x="19" y="449"/>
                  </a:lnTo>
                  <a:lnTo>
                    <a:pt x="56" y="505"/>
                  </a:lnTo>
                  <a:lnTo>
                    <a:pt x="94" y="561"/>
                  </a:lnTo>
                  <a:lnTo>
                    <a:pt x="150" y="598"/>
                  </a:lnTo>
                  <a:lnTo>
                    <a:pt x="187" y="617"/>
                  </a:lnTo>
                  <a:lnTo>
                    <a:pt x="262" y="636"/>
                  </a:lnTo>
                  <a:lnTo>
                    <a:pt x="318" y="654"/>
                  </a:lnTo>
                  <a:lnTo>
                    <a:pt x="393" y="636"/>
                  </a:lnTo>
                  <a:lnTo>
                    <a:pt x="449" y="617"/>
                  </a:lnTo>
                  <a:lnTo>
                    <a:pt x="505" y="598"/>
                  </a:lnTo>
                  <a:lnTo>
                    <a:pt x="543" y="561"/>
                  </a:lnTo>
                  <a:lnTo>
                    <a:pt x="580" y="505"/>
                  </a:lnTo>
                  <a:lnTo>
                    <a:pt x="617" y="449"/>
                  </a:lnTo>
                  <a:lnTo>
                    <a:pt x="636" y="393"/>
                  </a:lnTo>
                  <a:lnTo>
                    <a:pt x="636" y="318"/>
                  </a:lnTo>
                  <a:lnTo>
                    <a:pt x="636" y="262"/>
                  </a:lnTo>
                  <a:lnTo>
                    <a:pt x="617" y="206"/>
                  </a:lnTo>
                  <a:lnTo>
                    <a:pt x="580" y="150"/>
                  </a:lnTo>
                  <a:lnTo>
                    <a:pt x="543" y="94"/>
                  </a:lnTo>
                  <a:lnTo>
                    <a:pt x="505" y="56"/>
                  </a:lnTo>
                  <a:lnTo>
                    <a:pt x="449" y="38"/>
                  </a:lnTo>
                  <a:lnTo>
                    <a:pt x="393" y="19"/>
                  </a:lnTo>
                  <a:lnTo>
                    <a:pt x="31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spTree>
      <p:nvGrpSpPr>
        <p:cNvPr id="447" name="Shape 447"/>
        <p:cNvGrpSpPr/>
        <p:nvPr/>
      </p:nvGrpSpPr>
      <p:grpSpPr>
        <a:xfrm>
          <a:off x="0" y="0"/>
          <a:ext cx="0" cy="0"/>
          <a:chOff x="0" y="0"/>
          <a:chExt cx="0" cy="0"/>
        </a:xfrm>
      </p:grpSpPr>
      <p:sp>
        <p:nvSpPr>
          <p:cNvPr id="448" name="Google Shape;448;p22"/>
          <p:cNvSpPr txBox="1"/>
          <p:nvPr>
            <p:ph idx="1" type="subTitle"/>
          </p:nvPr>
        </p:nvSpPr>
        <p:spPr>
          <a:xfrm>
            <a:off x="1780671" y="1550375"/>
            <a:ext cx="2714700" cy="36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1800"/>
              <a:buFont typeface="Raleway"/>
              <a:buNone/>
              <a:defRPr sz="1800">
                <a:latin typeface="Be Vietnam Pro Black"/>
                <a:ea typeface="Be Vietnam Pro Black"/>
                <a:cs typeface="Be Vietnam Pro Black"/>
                <a:sym typeface="Be Vietnam Pro Black"/>
              </a:defRPr>
            </a:lvl1pPr>
            <a:lvl2pPr lvl="1"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2pPr>
            <a:lvl3pPr lvl="2"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3pPr>
            <a:lvl4pPr lvl="3"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4pPr>
            <a:lvl5pPr lvl="4"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5pPr>
            <a:lvl6pPr lvl="5"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6pPr>
            <a:lvl7pPr lvl="6"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7pPr>
            <a:lvl8pPr lvl="7"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8pPr>
            <a:lvl9pPr lvl="8"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9pPr>
          </a:lstStyle>
          <a:p/>
        </p:txBody>
      </p:sp>
      <p:sp>
        <p:nvSpPr>
          <p:cNvPr id="449" name="Google Shape;449;p22"/>
          <p:cNvSpPr txBox="1"/>
          <p:nvPr>
            <p:ph idx="2" type="subTitle"/>
          </p:nvPr>
        </p:nvSpPr>
        <p:spPr>
          <a:xfrm>
            <a:off x="1780671" y="1768183"/>
            <a:ext cx="2714700" cy="4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50" name="Google Shape;450;p22"/>
          <p:cNvSpPr txBox="1"/>
          <p:nvPr>
            <p:ph idx="3" type="subTitle"/>
          </p:nvPr>
        </p:nvSpPr>
        <p:spPr>
          <a:xfrm>
            <a:off x="5698801" y="1768183"/>
            <a:ext cx="2714700" cy="4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51" name="Google Shape;451;p22"/>
          <p:cNvSpPr txBox="1"/>
          <p:nvPr>
            <p:ph idx="4" type="subTitle"/>
          </p:nvPr>
        </p:nvSpPr>
        <p:spPr>
          <a:xfrm>
            <a:off x="1780671" y="3297161"/>
            <a:ext cx="2714700" cy="4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52" name="Google Shape;452;p22"/>
          <p:cNvSpPr txBox="1"/>
          <p:nvPr>
            <p:ph idx="5" type="subTitle"/>
          </p:nvPr>
        </p:nvSpPr>
        <p:spPr>
          <a:xfrm>
            <a:off x="5698801" y="3297161"/>
            <a:ext cx="2714700" cy="4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53" name="Google Shape;453;p22"/>
          <p:cNvSpPr txBox="1"/>
          <p:nvPr>
            <p:ph type="title"/>
          </p:nvPr>
        </p:nvSpPr>
        <p:spPr>
          <a:xfrm>
            <a:off x="720000" y="445025"/>
            <a:ext cx="7704000" cy="572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454" name="Google Shape;454;p22"/>
          <p:cNvSpPr txBox="1"/>
          <p:nvPr>
            <p:ph idx="6" type="subTitle"/>
          </p:nvPr>
        </p:nvSpPr>
        <p:spPr>
          <a:xfrm>
            <a:off x="1780671" y="3081603"/>
            <a:ext cx="2714700" cy="36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1800"/>
              <a:buFont typeface="Raleway"/>
              <a:buNone/>
              <a:defRPr sz="1800">
                <a:latin typeface="Be Vietnam Pro Black"/>
                <a:ea typeface="Be Vietnam Pro Black"/>
                <a:cs typeface="Be Vietnam Pro Black"/>
                <a:sym typeface="Be Vietnam Pro Black"/>
              </a:defRPr>
            </a:lvl1pPr>
            <a:lvl2pPr lvl="1"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2pPr>
            <a:lvl3pPr lvl="2"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3pPr>
            <a:lvl4pPr lvl="3"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4pPr>
            <a:lvl5pPr lvl="4"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5pPr>
            <a:lvl6pPr lvl="5"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6pPr>
            <a:lvl7pPr lvl="6"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7pPr>
            <a:lvl8pPr lvl="7"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8pPr>
            <a:lvl9pPr lvl="8"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9pPr>
          </a:lstStyle>
          <a:p/>
        </p:txBody>
      </p:sp>
      <p:sp>
        <p:nvSpPr>
          <p:cNvPr id="455" name="Google Shape;455;p22"/>
          <p:cNvSpPr txBox="1"/>
          <p:nvPr>
            <p:ph idx="7" type="subTitle"/>
          </p:nvPr>
        </p:nvSpPr>
        <p:spPr>
          <a:xfrm>
            <a:off x="5698801" y="1550375"/>
            <a:ext cx="2714700" cy="36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1800"/>
              <a:buFont typeface="Raleway"/>
              <a:buNone/>
              <a:defRPr sz="1800">
                <a:latin typeface="Be Vietnam Pro Black"/>
                <a:ea typeface="Be Vietnam Pro Black"/>
                <a:cs typeface="Be Vietnam Pro Black"/>
                <a:sym typeface="Be Vietnam Pro Black"/>
              </a:defRPr>
            </a:lvl1pPr>
            <a:lvl2pPr lvl="1"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2pPr>
            <a:lvl3pPr lvl="2"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3pPr>
            <a:lvl4pPr lvl="3"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4pPr>
            <a:lvl5pPr lvl="4"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5pPr>
            <a:lvl6pPr lvl="5"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6pPr>
            <a:lvl7pPr lvl="6"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7pPr>
            <a:lvl8pPr lvl="7"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8pPr>
            <a:lvl9pPr lvl="8"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9pPr>
          </a:lstStyle>
          <a:p/>
        </p:txBody>
      </p:sp>
      <p:sp>
        <p:nvSpPr>
          <p:cNvPr id="456" name="Google Shape;456;p22"/>
          <p:cNvSpPr txBox="1"/>
          <p:nvPr>
            <p:ph idx="8" type="subTitle"/>
          </p:nvPr>
        </p:nvSpPr>
        <p:spPr>
          <a:xfrm>
            <a:off x="5698801" y="3081603"/>
            <a:ext cx="2714700" cy="36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1800"/>
              <a:buFont typeface="Raleway"/>
              <a:buNone/>
              <a:defRPr sz="1800">
                <a:latin typeface="Be Vietnam Pro Black"/>
                <a:ea typeface="Be Vietnam Pro Black"/>
                <a:cs typeface="Be Vietnam Pro Black"/>
                <a:sym typeface="Be Vietnam Pro Black"/>
              </a:defRPr>
            </a:lvl1pPr>
            <a:lvl2pPr lvl="1"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2pPr>
            <a:lvl3pPr lvl="2"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3pPr>
            <a:lvl4pPr lvl="3"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4pPr>
            <a:lvl5pPr lvl="4"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5pPr>
            <a:lvl6pPr lvl="5"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6pPr>
            <a:lvl7pPr lvl="6"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7pPr>
            <a:lvl8pPr lvl="7"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8pPr>
            <a:lvl9pPr lvl="8"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9pPr>
          </a:lstStyle>
          <a:p/>
        </p:txBody>
      </p:sp>
      <p:grpSp>
        <p:nvGrpSpPr>
          <p:cNvPr id="457" name="Google Shape;457;p22"/>
          <p:cNvGrpSpPr/>
          <p:nvPr/>
        </p:nvGrpSpPr>
        <p:grpSpPr>
          <a:xfrm>
            <a:off x="8684961" y="-33"/>
            <a:ext cx="466335" cy="466335"/>
            <a:chOff x="5807050" y="884950"/>
            <a:chExt cx="343550" cy="343550"/>
          </a:xfrm>
        </p:grpSpPr>
        <p:sp>
          <p:nvSpPr>
            <p:cNvPr id="458" name="Google Shape;458;p22"/>
            <p:cNvSpPr/>
            <p:nvPr/>
          </p:nvSpPr>
          <p:spPr>
            <a:xfrm>
              <a:off x="5807050" y="884950"/>
              <a:ext cx="29925" cy="29950"/>
            </a:xfrm>
            <a:custGeom>
              <a:rect b="b" l="l" r="r" t="t"/>
              <a:pathLst>
                <a:path extrusionOk="0" fill="none" h="1198" w="1197">
                  <a:moveTo>
                    <a:pt x="1" y="1197"/>
                  </a:moveTo>
                  <a:lnTo>
                    <a:pt x="1197" y="1"/>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9" name="Google Shape;459;p22"/>
            <p:cNvSpPr/>
            <p:nvPr/>
          </p:nvSpPr>
          <p:spPr>
            <a:xfrm>
              <a:off x="5807050" y="884950"/>
              <a:ext cx="108925" cy="108925"/>
            </a:xfrm>
            <a:custGeom>
              <a:rect b="b" l="l" r="r" t="t"/>
              <a:pathLst>
                <a:path extrusionOk="0" fill="none" h="4357" w="4357">
                  <a:moveTo>
                    <a:pt x="4356" y="1"/>
                  </a:moveTo>
                  <a:lnTo>
                    <a:pt x="1" y="4356"/>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0" name="Google Shape;460;p22"/>
            <p:cNvSpPr/>
            <p:nvPr/>
          </p:nvSpPr>
          <p:spPr>
            <a:xfrm>
              <a:off x="5807050" y="884950"/>
              <a:ext cx="187900" cy="187900"/>
            </a:xfrm>
            <a:custGeom>
              <a:rect b="b" l="l" r="r" t="t"/>
              <a:pathLst>
                <a:path extrusionOk="0" fill="none" h="7516" w="7516">
                  <a:moveTo>
                    <a:pt x="7516" y="1"/>
                  </a:moveTo>
                  <a:lnTo>
                    <a:pt x="1" y="7516"/>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1" name="Google Shape;461;p22"/>
            <p:cNvSpPr/>
            <p:nvPr/>
          </p:nvSpPr>
          <p:spPr>
            <a:xfrm>
              <a:off x="5807050" y="884950"/>
              <a:ext cx="266900" cy="266900"/>
            </a:xfrm>
            <a:custGeom>
              <a:rect b="b" l="l" r="r" t="t"/>
              <a:pathLst>
                <a:path extrusionOk="0" fill="none" h="10676" w="10676">
                  <a:moveTo>
                    <a:pt x="10675" y="1"/>
                  </a:moveTo>
                  <a:lnTo>
                    <a:pt x="1" y="10675"/>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2" name="Google Shape;462;p22"/>
            <p:cNvSpPr/>
            <p:nvPr/>
          </p:nvSpPr>
          <p:spPr>
            <a:xfrm>
              <a:off x="5809850" y="887750"/>
              <a:ext cx="340750" cy="340750"/>
            </a:xfrm>
            <a:custGeom>
              <a:rect b="b" l="l" r="r" t="t"/>
              <a:pathLst>
                <a:path extrusionOk="0" fill="none" h="13630" w="13630">
                  <a:moveTo>
                    <a:pt x="13629" y="1"/>
                  </a:moveTo>
                  <a:lnTo>
                    <a:pt x="1" y="13629"/>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3" name="Google Shape;463;p22"/>
            <p:cNvSpPr/>
            <p:nvPr/>
          </p:nvSpPr>
          <p:spPr>
            <a:xfrm>
              <a:off x="5888850" y="966750"/>
              <a:ext cx="261750" cy="261750"/>
            </a:xfrm>
            <a:custGeom>
              <a:rect b="b" l="l" r="r" t="t"/>
              <a:pathLst>
                <a:path extrusionOk="0" fill="none" h="10470" w="10470">
                  <a:moveTo>
                    <a:pt x="10469" y="0"/>
                  </a:moveTo>
                  <a:lnTo>
                    <a:pt x="0" y="10469"/>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4" name="Google Shape;464;p22"/>
            <p:cNvSpPr/>
            <p:nvPr/>
          </p:nvSpPr>
          <p:spPr>
            <a:xfrm>
              <a:off x="5967825" y="1045725"/>
              <a:ext cx="182775" cy="182775"/>
            </a:xfrm>
            <a:custGeom>
              <a:rect b="b" l="l" r="r" t="t"/>
              <a:pathLst>
                <a:path extrusionOk="0" fill="none" h="7311" w="7311">
                  <a:moveTo>
                    <a:pt x="7310" y="1"/>
                  </a:moveTo>
                  <a:lnTo>
                    <a:pt x="1" y="7310"/>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5" name="Google Shape;465;p22"/>
            <p:cNvSpPr/>
            <p:nvPr/>
          </p:nvSpPr>
          <p:spPr>
            <a:xfrm>
              <a:off x="6046800" y="1124725"/>
              <a:ext cx="103800" cy="103775"/>
            </a:xfrm>
            <a:custGeom>
              <a:rect b="b" l="l" r="r" t="t"/>
              <a:pathLst>
                <a:path extrusionOk="0" fill="none" h="4151" w="4152">
                  <a:moveTo>
                    <a:pt x="4151" y="0"/>
                  </a:moveTo>
                  <a:lnTo>
                    <a:pt x="1" y="4150"/>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6" name="Google Shape;466;p22"/>
            <p:cNvSpPr/>
            <p:nvPr/>
          </p:nvSpPr>
          <p:spPr>
            <a:xfrm>
              <a:off x="6126275" y="1204175"/>
              <a:ext cx="24325" cy="24325"/>
            </a:xfrm>
            <a:custGeom>
              <a:rect b="b" l="l" r="r" t="t"/>
              <a:pathLst>
                <a:path extrusionOk="0" fill="none" h="973" w="973">
                  <a:moveTo>
                    <a:pt x="972" y="0"/>
                  </a:moveTo>
                  <a:lnTo>
                    <a:pt x="0" y="972"/>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67" name="Google Shape;467;p22"/>
          <p:cNvGrpSpPr/>
          <p:nvPr/>
        </p:nvGrpSpPr>
        <p:grpSpPr>
          <a:xfrm rot="-5400000">
            <a:off x="-72852" y="415234"/>
            <a:ext cx="886061" cy="173737"/>
            <a:chOff x="5589725" y="3057300"/>
            <a:chExt cx="352900" cy="68250"/>
          </a:xfrm>
        </p:grpSpPr>
        <p:sp>
          <p:nvSpPr>
            <p:cNvPr id="468" name="Google Shape;468;p22"/>
            <p:cNvSpPr/>
            <p:nvPr/>
          </p:nvSpPr>
          <p:spPr>
            <a:xfrm>
              <a:off x="5926700" y="3057300"/>
              <a:ext cx="15925" cy="15900"/>
            </a:xfrm>
            <a:custGeom>
              <a:rect b="b" l="l" r="r" t="t"/>
              <a:pathLst>
                <a:path extrusionOk="0" h="636" w="637">
                  <a:moveTo>
                    <a:pt x="262" y="0"/>
                  </a:moveTo>
                  <a:lnTo>
                    <a:pt x="187" y="19"/>
                  </a:lnTo>
                  <a:lnTo>
                    <a:pt x="150" y="56"/>
                  </a:lnTo>
                  <a:lnTo>
                    <a:pt x="94" y="94"/>
                  </a:lnTo>
                  <a:lnTo>
                    <a:pt x="56" y="150"/>
                  </a:lnTo>
                  <a:lnTo>
                    <a:pt x="19" y="187"/>
                  </a:lnTo>
                  <a:lnTo>
                    <a:pt x="0" y="262"/>
                  </a:lnTo>
                  <a:lnTo>
                    <a:pt x="0" y="318"/>
                  </a:lnTo>
                  <a:lnTo>
                    <a:pt x="0" y="393"/>
                  </a:lnTo>
                  <a:lnTo>
                    <a:pt x="19" y="449"/>
                  </a:lnTo>
                  <a:lnTo>
                    <a:pt x="56" y="505"/>
                  </a:lnTo>
                  <a:lnTo>
                    <a:pt x="94" y="542"/>
                  </a:lnTo>
                  <a:lnTo>
                    <a:pt x="150" y="580"/>
                  </a:lnTo>
                  <a:lnTo>
                    <a:pt x="187" y="617"/>
                  </a:lnTo>
                  <a:lnTo>
                    <a:pt x="262" y="636"/>
                  </a:lnTo>
                  <a:lnTo>
                    <a:pt x="393" y="636"/>
                  </a:lnTo>
                  <a:lnTo>
                    <a:pt x="449" y="617"/>
                  </a:lnTo>
                  <a:lnTo>
                    <a:pt x="505" y="580"/>
                  </a:lnTo>
                  <a:lnTo>
                    <a:pt x="543" y="542"/>
                  </a:lnTo>
                  <a:lnTo>
                    <a:pt x="580" y="505"/>
                  </a:lnTo>
                  <a:lnTo>
                    <a:pt x="617" y="449"/>
                  </a:lnTo>
                  <a:lnTo>
                    <a:pt x="636" y="393"/>
                  </a:lnTo>
                  <a:lnTo>
                    <a:pt x="636" y="318"/>
                  </a:lnTo>
                  <a:lnTo>
                    <a:pt x="636" y="262"/>
                  </a:lnTo>
                  <a:lnTo>
                    <a:pt x="617" y="187"/>
                  </a:lnTo>
                  <a:lnTo>
                    <a:pt x="580" y="150"/>
                  </a:lnTo>
                  <a:lnTo>
                    <a:pt x="543" y="94"/>
                  </a:lnTo>
                  <a:lnTo>
                    <a:pt x="505" y="56"/>
                  </a:lnTo>
                  <a:lnTo>
                    <a:pt x="449" y="19"/>
                  </a:lnTo>
                  <a:lnTo>
                    <a:pt x="39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9" name="Google Shape;469;p22"/>
            <p:cNvSpPr/>
            <p:nvPr/>
          </p:nvSpPr>
          <p:spPr>
            <a:xfrm>
              <a:off x="5926700" y="3109175"/>
              <a:ext cx="15925" cy="16375"/>
            </a:xfrm>
            <a:custGeom>
              <a:rect b="b" l="l" r="r" t="t"/>
              <a:pathLst>
                <a:path extrusionOk="0" h="655" w="637">
                  <a:moveTo>
                    <a:pt x="318" y="0"/>
                  </a:moveTo>
                  <a:lnTo>
                    <a:pt x="262" y="19"/>
                  </a:lnTo>
                  <a:lnTo>
                    <a:pt x="187" y="38"/>
                  </a:lnTo>
                  <a:lnTo>
                    <a:pt x="150" y="56"/>
                  </a:lnTo>
                  <a:lnTo>
                    <a:pt x="94" y="94"/>
                  </a:lnTo>
                  <a:lnTo>
                    <a:pt x="56" y="150"/>
                  </a:lnTo>
                  <a:lnTo>
                    <a:pt x="19" y="206"/>
                  </a:lnTo>
                  <a:lnTo>
                    <a:pt x="0" y="262"/>
                  </a:lnTo>
                  <a:lnTo>
                    <a:pt x="0" y="318"/>
                  </a:lnTo>
                  <a:lnTo>
                    <a:pt x="0" y="393"/>
                  </a:lnTo>
                  <a:lnTo>
                    <a:pt x="19" y="449"/>
                  </a:lnTo>
                  <a:lnTo>
                    <a:pt x="56" y="505"/>
                  </a:lnTo>
                  <a:lnTo>
                    <a:pt x="94" y="561"/>
                  </a:lnTo>
                  <a:lnTo>
                    <a:pt x="150" y="598"/>
                  </a:lnTo>
                  <a:lnTo>
                    <a:pt x="187" y="617"/>
                  </a:lnTo>
                  <a:lnTo>
                    <a:pt x="262" y="636"/>
                  </a:lnTo>
                  <a:lnTo>
                    <a:pt x="318" y="654"/>
                  </a:lnTo>
                  <a:lnTo>
                    <a:pt x="393" y="636"/>
                  </a:lnTo>
                  <a:lnTo>
                    <a:pt x="449" y="617"/>
                  </a:lnTo>
                  <a:lnTo>
                    <a:pt x="505" y="598"/>
                  </a:lnTo>
                  <a:lnTo>
                    <a:pt x="543" y="561"/>
                  </a:lnTo>
                  <a:lnTo>
                    <a:pt x="580" y="505"/>
                  </a:lnTo>
                  <a:lnTo>
                    <a:pt x="617" y="449"/>
                  </a:lnTo>
                  <a:lnTo>
                    <a:pt x="636" y="393"/>
                  </a:lnTo>
                  <a:lnTo>
                    <a:pt x="636" y="318"/>
                  </a:lnTo>
                  <a:lnTo>
                    <a:pt x="636" y="262"/>
                  </a:lnTo>
                  <a:lnTo>
                    <a:pt x="617" y="206"/>
                  </a:lnTo>
                  <a:lnTo>
                    <a:pt x="580" y="150"/>
                  </a:lnTo>
                  <a:lnTo>
                    <a:pt x="543" y="94"/>
                  </a:lnTo>
                  <a:lnTo>
                    <a:pt x="505" y="56"/>
                  </a:lnTo>
                  <a:lnTo>
                    <a:pt x="449" y="38"/>
                  </a:lnTo>
                  <a:lnTo>
                    <a:pt x="393" y="19"/>
                  </a:lnTo>
                  <a:lnTo>
                    <a:pt x="31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0" name="Google Shape;470;p22"/>
            <p:cNvSpPr/>
            <p:nvPr/>
          </p:nvSpPr>
          <p:spPr>
            <a:xfrm>
              <a:off x="5859400" y="3057300"/>
              <a:ext cx="15900" cy="15900"/>
            </a:xfrm>
            <a:custGeom>
              <a:rect b="b" l="l" r="r" t="t"/>
              <a:pathLst>
                <a:path extrusionOk="0" h="636" w="636">
                  <a:moveTo>
                    <a:pt x="262" y="0"/>
                  </a:moveTo>
                  <a:lnTo>
                    <a:pt x="187" y="19"/>
                  </a:lnTo>
                  <a:lnTo>
                    <a:pt x="131" y="56"/>
                  </a:lnTo>
                  <a:lnTo>
                    <a:pt x="94" y="94"/>
                  </a:lnTo>
                  <a:lnTo>
                    <a:pt x="56" y="150"/>
                  </a:lnTo>
                  <a:lnTo>
                    <a:pt x="19" y="187"/>
                  </a:lnTo>
                  <a:lnTo>
                    <a:pt x="0" y="262"/>
                  </a:lnTo>
                  <a:lnTo>
                    <a:pt x="0" y="318"/>
                  </a:lnTo>
                  <a:lnTo>
                    <a:pt x="0" y="393"/>
                  </a:lnTo>
                  <a:lnTo>
                    <a:pt x="19" y="449"/>
                  </a:lnTo>
                  <a:lnTo>
                    <a:pt x="56" y="505"/>
                  </a:lnTo>
                  <a:lnTo>
                    <a:pt x="94" y="542"/>
                  </a:lnTo>
                  <a:lnTo>
                    <a:pt x="131" y="580"/>
                  </a:lnTo>
                  <a:lnTo>
                    <a:pt x="187" y="617"/>
                  </a:lnTo>
                  <a:lnTo>
                    <a:pt x="262" y="636"/>
                  </a:lnTo>
                  <a:lnTo>
                    <a:pt x="374" y="636"/>
                  </a:lnTo>
                  <a:lnTo>
                    <a:pt x="449" y="617"/>
                  </a:lnTo>
                  <a:lnTo>
                    <a:pt x="505" y="580"/>
                  </a:lnTo>
                  <a:lnTo>
                    <a:pt x="543" y="542"/>
                  </a:lnTo>
                  <a:lnTo>
                    <a:pt x="580" y="505"/>
                  </a:lnTo>
                  <a:lnTo>
                    <a:pt x="617" y="449"/>
                  </a:lnTo>
                  <a:lnTo>
                    <a:pt x="636" y="393"/>
                  </a:lnTo>
                  <a:lnTo>
                    <a:pt x="636" y="318"/>
                  </a:lnTo>
                  <a:lnTo>
                    <a:pt x="636" y="262"/>
                  </a:lnTo>
                  <a:lnTo>
                    <a:pt x="617" y="187"/>
                  </a:lnTo>
                  <a:lnTo>
                    <a:pt x="580" y="150"/>
                  </a:lnTo>
                  <a:lnTo>
                    <a:pt x="543" y="94"/>
                  </a:lnTo>
                  <a:lnTo>
                    <a:pt x="505" y="56"/>
                  </a:lnTo>
                  <a:lnTo>
                    <a:pt x="449" y="19"/>
                  </a:lnTo>
                  <a:lnTo>
                    <a:pt x="37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1" name="Google Shape;471;p22"/>
            <p:cNvSpPr/>
            <p:nvPr/>
          </p:nvSpPr>
          <p:spPr>
            <a:xfrm>
              <a:off x="5859400" y="3109175"/>
              <a:ext cx="15900" cy="16375"/>
            </a:xfrm>
            <a:custGeom>
              <a:rect b="b" l="l" r="r" t="t"/>
              <a:pathLst>
                <a:path extrusionOk="0" h="655" w="636">
                  <a:moveTo>
                    <a:pt x="318" y="0"/>
                  </a:moveTo>
                  <a:lnTo>
                    <a:pt x="262" y="19"/>
                  </a:lnTo>
                  <a:lnTo>
                    <a:pt x="187" y="38"/>
                  </a:lnTo>
                  <a:lnTo>
                    <a:pt x="131" y="56"/>
                  </a:lnTo>
                  <a:lnTo>
                    <a:pt x="94" y="94"/>
                  </a:lnTo>
                  <a:lnTo>
                    <a:pt x="56" y="150"/>
                  </a:lnTo>
                  <a:lnTo>
                    <a:pt x="19" y="206"/>
                  </a:lnTo>
                  <a:lnTo>
                    <a:pt x="0" y="262"/>
                  </a:lnTo>
                  <a:lnTo>
                    <a:pt x="0" y="318"/>
                  </a:lnTo>
                  <a:lnTo>
                    <a:pt x="0" y="393"/>
                  </a:lnTo>
                  <a:lnTo>
                    <a:pt x="19" y="449"/>
                  </a:lnTo>
                  <a:lnTo>
                    <a:pt x="56" y="505"/>
                  </a:lnTo>
                  <a:lnTo>
                    <a:pt x="94" y="561"/>
                  </a:lnTo>
                  <a:lnTo>
                    <a:pt x="131" y="598"/>
                  </a:lnTo>
                  <a:lnTo>
                    <a:pt x="187" y="617"/>
                  </a:lnTo>
                  <a:lnTo>
                    <a:pt x="262" y="636"/>
                  </a:lnTo>
                  <a:lnTo>
                    <a:pt x="318" y="654"/>
                  </a:lnTo>
                  <a:lnTo>
                    <a:pt x="374" y="636"/>
                  </a:lnTo>
                  <a:lnTo>
                    <a:pt x="449" y="617"/>
                  </a:lnTo>
                  <a:lnTo>
                    <a:pt x="505" y="598"/>
                  </a:lnTo>
                  <a:lnTo>
                    <a:pt x="543" y="561"/>
                  </a:lnTo>
                  <a:lnTo>
                    <a:pt x="580" y="505"/>
                  </a:lnTo>
                  <a:lnTo>
                    <a:pt x="617" y="449"/>
                  </a:lnTo>
                  <a:lnTo>
                    <a:pt x="636" y="393"/>
                  </a:lnTo>
                  <a:lnTo>
                    <a:pt x="636" y="318"/>
                  </a:lnTo>
                  <a:lnTo>
                    <a:pt x="636" y="262"/>
                  </a:lnTo>
                  <a:lnTo>
                    <a:pt x="617" y="206"/>
                  </a:lnTo>
                  <a:lnTo>
                    <a:pt x="580" y="150"/>
                  </a:lnTo>
                  <a:lnTo>
                    <a:pt x="543" y="94"/>
                  </a:lnTo>
                  <a:lnTo>
                    <a:pt x="505" y="56"/>
                  </a:lnTo>
                  <a:lnTo>
                    <a:pt x="449" y="38"/>
                  </a:lnTo>
                  <a:lnTo>
                    <a:pt x="374" y="19"/>
                  </a:lnTo>
                  <a:lnTo>
                    <a:pt x="31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2" name="Google Shape;472;p22"/>
            <p:cNvSpPr/>
            <p:nvPr/>
          </p:nvSpPr>
          <p:spPr>
            <a:xfrm>
              <a:off x="5792100" y="3057300"/>
              <a:ext cx="15900" cy="15900"/>
            </a:xfrm>
            <a:custGeom>
              <a:rect b="b" l="l" r="r" t="t"/>
              <a:pathLst>
                <a:path extrusionOk="0" h="636" w="636">
                  <a:moveTo>
                    <a:pt x="243" y="0"/>
                  </a:moveTo>
                  <a:lnTo>
                    <a:pt x="187" y="19"/>
                  </a:lnTo>
                  <a:lnTo>
                    <a:pt x="131" y="56"/>
                  </a:lnTo>
                  <a:lnTo>
                    <a:pt x="94" y="94"/>
                  </a:lnTo>
                  <a:lnTo>
                    <a:pt x="56" y="150"/>
                  </a:lnTo>
                  <a:lnTo>
                    <a:pt x="19" y="187"/>
                  </a:lnTo>
                  <a:lnTo>
                    <a:pt x="0" y="262"/>
                  </a:lnTo>
                  <a:lnTo>
                    <a:pt x="0" y="318"/>
                  </a:lnTo>
                  <a:lnTo>
                    <a:pt x="0" y="393"/>
                  </a:lnTo>
                  <a:lnTo>
                    <a:pt x="19" y="449"/>
                  </a:lnTo>
                  <a:lnTo>
                    <a:pt x="56" y="505"/>
                  </a:lnTo>
                  <a:lnTo>
                    <a:pt x="94" y="542"/>
                  </a:lnTo>
                  <a:lnTo>
                    <a:pt x="131" y="580"/>
                  </a:lnTo>
                  <a:lnTo>
                    <a:pt x="187" y="617"/>
                  </a:lnTo>
                  <a:lnTo>
                    <a:pt x="243" y="636"/>
                  </a:lnTo>
                  <a:lnTo>
                    <a:pt x="374" y="636"/>
                  </a:lnTo>
                  <a:lnTo>
                    <a:pt x="449" y="617"/>
                  </a:lnTo>
                  <a:lnTo>
                    <a:pt x="486" y="580"/>
                  </a:lnTo>
                  <a:lnTo>
                    <a:pt x="542" y="542"/>
                  </a:lnTo>
                  <a:lnTo>
                    <a:pt x="580" y="505"/>
                  </a:lnTo>
                  <a:lnTo>
                    <a:pt x="617" y="449"/>
                  </a:lnTo>
                  <a:lnTo>
                    <a:pt x="636" y="393"/>
                  </a:lnTo>
                  <a:lnTo>
                    <a:pt x="636" y="318"/>
                  </a:lnTo>
                  <a:lnTo>
                    <a:pt x="636" y="262"/>
                  </a:lnTo>
                  <a:lnTo>
                    <a:pt x="617" y="187"/>
                  </a:lnTo>
                  <a:lnTo>
                    <a:pt x="580" y="150"/>
                  </a:lnTo>
                  <a:lnTo>
                    <a:pt x="542" y="94"/>
                  </a:lnTo>
                  <a:lnTo>
                    <a:pt x="486" y="56"/>
                  </a:lnTo>
                  <a:lnTo>
                    <a:pt x="449" y="19"/>
                  </a:lnTo>
                  <a:lnTo>
                    <a:pt x="37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3" name="Google Shape;473;p22"/>
            <p:cNvSpPr/>
            <p:nvPr/>
          </p:nvSpPr>
          <p:spPr>
            <a:xfrm>
              <a:off x="5792100" y="3109175"/>
              <a:ext cx="15900" cy="16375"/>
            </a:xfrm>
            <a:custGeom>
              <a:rect b="b" l="l" r="r" t="t"/>
              <a:pathLst>
                <a:path extrusionOk="0" h="655" w="636">
                  <a:moveTo>
                    <a:pt x="318" y="0"/>
                  </a:moveTo>
                  <a:lnTo>
                    <a:pt x="243" y="19"/>
                  </a:lnTo>
                  <a:lnTo>
                    <a:pt x="187" y="38"/>
                  </a:lnTo>
                  <a:lnTo>
                    <a:pt x="131" y="56"/>
                  </a:lnTo>
                  <a:lnTo>
                    <a:pt x="94" y="94"/>
                  </a:lnTo>
                  <a:lnTo>
                    <a:pt x="56" y="150"/>
                  </a:lnTo>
                  <a:lnTo>
                    <a:pt x="19" y="206"/>
                  </a:lnTo>
                  <a:lnTo>
                    <a:pt x="0" y="262"/>
                  </a:lnTo>
                  <a:lnTo>
                    <a:pt x="0" y="318"/>
                  </a:lnTo>
                  <a:lnTo>
                    <a:pt x="0" y="393"/>
                  </a:lnTo>
                  <a:lnTo>
                    <a:pt x="19" y="449"/>
                  </a:lnTo>
                  <a:lnTo>
                    <a:pt x="56" y="505"/>
                  </a:lnTo>
                  <a:lnTo>
                    <a:pt x="94" y="561"/>
                  </a:lnTo>
                  <a:lnTo>
                    <a:pt x="131" y="598"/>
                  </a:lnTo>
                  <a:lnTo>
                    <a:pt x="187" y="617"/>
                  </a:lnTo>
                  <a:lnTo>
                    <a:pt x="243" y="636"/>
                  </a:lnTo>
                  <a:lnTo>
                    <a:pt x="318" y="654"/>
                  </a:lnTo>
                  <a:lnTo>
                    <a:pt x="374" y="636"/>
                  </a:lnTo>
                  <a:lnTo>
                    <a:pt x="449" y="617"/>
                  </a:lnTo>
                  <a:lnTo>
                    <a:pt x="486" y="598"/>
                  </a:lnTo>
                  <a:lnTo>
                    <a:pt x="542" y="561"/>
                  </a:lnTo>
                  <a:lnTo>
                    <a:pt x="580" y="505"/>
                  </a:lnTo>
                  <a:lnTo>
                    <a:pt x="617" y="449"/>
                  </a:lnTo>
                  <a:lnTo>
                    <a:pt x="636" y="393"/>
                  </a:lnTo>
                  <a:lnTo>
                    <a:pt x="636" y="318"/>
                  </a:lnTo>
                  <a:lnTo>
                    <a:pt x="636" y="262"/>
                  </a:lnTo>
                  <a:lnTo>
                    <a:pt x="617" y="206"/>
                  </a:lnTo>
                  <a:lnTo>
                    <a:pt x="580" y="150"/>
                  </a:lnTo>
                  <a:lnTo>
                    <a:pt x="542" y="94"/>
                  </a:lnTo>
                  <a:lnTo>
                    <a:pt x="486" y="56"/>
                  </a:lnTo>
                  <a:lnTo>
                    <a:pt x="449" y="38"/>
                  </a:lnTo>
                  <a:lnTo>
                    <a:pt x="374" y="19"/>
                  </a:lnTo>
                  <a:lnTo>
                    <a:pt x="31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4" name="Google Shape;474;p22"/>
            <p:cNvSpPr/>
            <p:nvPr/>
          </p:nvSpPr>
          <p:spPr>
            <a:xfrm>
              <a:off x="5724800" y="3057300"/>
              <a:ext cx="15900" cy="15900"/>
            </a:xfrm>
            <a:custGeom>
              <a:rect b="b" l="l" r="r" t="t"/>
              <a:pathLst>
                <a:path extrusionOk="0" h="636" w="636">
                  <a:moveTo>
                    <a:pt x="243" y="0"/>
                  </a:moveTo>
                  <a:lnTo>
                    <a:pt x="187" y="19"/>
                  </a:lnTo>
                  <a:lnTo>
                    <a:pt x="131" y="56"/>
                  </a:lnTo>
                  <a:lnTo>
                    <a:pt x="94" y="94"/>
                  </a:lnTo>
                  <a:lnTo>
                    <a:pt x="56" y="150"/>
                  </a:lnTo>
                  <a:lnTo>
                    <a:pt x="19" y="187"/>
                  </a:lnTo>
                  <a:lnTo>
                    <a:pt x="0" y="262"/>
                  </a:lnTo>
                  <a:lnTo>
                    <a:pt x="0" y="318"/>
                  </a:lnTo>
                  <a:lnTo>
                    <a:pt x="0" y="393"/>
                  </a:lnTo>
                  <a:lnTo>
                    <a:pt x="19" y="449"/>
                  </a:lnTo>
                  <a:lnTo>
                    <a:pt x="56" y="505"/>
                  </a:lnTo>
                  <a:lnTo>
                    <a:pt x="94" y="542"/>
                  </a:lnTo>
                  <a:lnTo>
                    <a:pt x="131" y="580"/>
                  </a:lnTo>
                  <a:lnTo>
                    <a:pt x="187" y="617"/>
                  </a:lnTo>
                  <a:lnTo>
                    <a:pt x="243" y="636"/>
                  </a:lnTo>
                  <a:lnTo>
                    <a:pt x="374" y="636"/>
                  </a:lnTo>
                  <a:lnTo>
                    <a:pt x="430" y="617"/>
                  </a:lnTo>
                  <a:lnTo>
                    <a:pt x="486" y="580"/>
                  </a:lnTo>
                  <a:lnTo>
                    <a:pt x="542" y="542"/>
                  </a:lnTo>
                  <a:lnTo>
                    <a:pt x="580" y="505"/>
                  </a:lnTo>
                  <a:lnTo>
                    <a:pt x="617" y="449"/>
                  </a:lnTo>
                  <a:lnTo>
                    <a:pt x="636" y="393"/>
                  </a:lnTo>
                  <a:lnTo>
                    <a:pt x="636" y="318"/>
                  </a:lnTo>
                  <a:lnTo>
                    <a:pt x="636" y="262"/>
                  </a:lnTo>
                  <a:lnTo>
                    <a:pt x="617" y="187"/>
                  </a:lnTo>
                  <a:lnTo>
                    <a:pt x="580" y="150"/>
                  </a:lnTo>
                  <a:lnTo>
                    <a:pt x="542" y="94"/>
                  </a:lnTo>
                  <a:lnTo>
                    <a:pt x="486" y="56"/>
                  </a:lnTo>
                  <a:lnTo>
                    <a:pt x="430" y="19"/>
                  </a:lnTo>
                  <a:lnTo>
                    <a:pt x="37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5" name="Google Shape;475;p22"/>
            <p:cNvSpPr/>
            <p:nvPr/>
          </p:nvSpPr>
          <p:spPr>
            <a:xfrm>
              <a:off x="5724800" y="3109175"/>
              <a:ext cx="15900" cy="16375"/>
            </a:xfrm>
            <a:custGeom>
              <a:rect b="b" l="l" r="r" t="t"/>
              <a:pathLst>
                <a:path extrusionOk="0" h="655" w="636">
                  <a:moveTo>
                    <a:pt x="318" y="0"/>
                  </a:moveTo>
                  <a:lnTo>
                    <a:pt x="243" y="19"/>
                  </a:lnTo>
                  <a:lnTo>
                    <a:pt x="187" y="38"/>
                  </a:lnTo>
                  <a:lnTo>
                    <a:pt x="131" y="56"/>
                  </a:lnTo>
                  <a:lnTo>
                    <a:pt x="94" y="94"/>
                  </a:lnTo>
                  <a:lnTo>
                    <a:pt x="56" y="150"/>
                  </a:lnTo>
                  <a:lnTo>
                    <a:pt x="19" y="206"/>
                  </a:lnTo>
                  <a:lnTo>
                    <a:pt x="0" y="262"/>
                  </a:lnTo>
                  <a:lnTo>
                    <a:pt x="0" y="318"/>
                  </a:lnTo>
                  <a:lnTo>
                    <a:pt x="0" y="393"/>
                  </a:lnTo>
                  <a:lnTo>
                    <a:pt x="19" y="449"/>
                  </a:lnTo>
                  <a:lnTo>
                    <a:pt x="56" y="505"/>
                  </a:lnTo>
                  <a:lnTo>
                    <a:pt x="94" y="561"/>
                  </a:lnTo>
                  <a:lnTo>
                    <a:pt x="131" y="598"/>
                  </a:lnTo>
                  <a:lnTo>
                    <a:pt x="187" y="617"/>
                  </a:lnTo>
                  <a:lnTo>
                    <a:pt x="243" y="636"/>
                  </a:lnTo>
                  <a:lnTo>
                    <a:pt x="318" y="654"/>
                  </a:lnTo>
                  <a:lnTo>
                    <a:pt x="374" y="636"/>
                  </a:lnTo>
                  <a:lnTo>
                    <a:pt x="430" y="617"/>
                  </a:lnTo>
                  <a:lnTo>
                    <a:pt x="486" y="598"/>
                  </a:lnTo>
                  <a:lnTo>
                    <a:pt x="542" y="561"/>
                  </a:lnTo>
                  <a:lnTo>
                    <a:pt x="580" y="505"/>
                  </a:lnTo>
                  <a:lnTo>
                    <a:pt x="617" y="449"/>
                  </a:lnTo>
                  <a:lnTo>
                    <a:pt x="636" y="393"/>
                  </a:lnTo>
                  <a:lnTo>
                    <a:pt x="636" y="318"/>
                  </a:lnTo>
                  <a:lnTo>
                    <a:pt x="636" y="262"/>
                  </a:lnTo>
                  <a:lnTo>
                    <a:pt x="617" y="206"/>
                  </a:lnTo>
                  <a:lnTo>
                    <a:pt x="580" y="150"/>
                  </a:lnTo>
                  <a:lnTo>
                    <a:pt x="542" y="94"/>
                  </a:lnTo>
                  <a:lnTo>
                    <a:pt x="486" y="56"/>
                  </a:lnTo>
                  <a:lnTo>
                    <a:pt x="430" y="38"/>
                  </a:lnTo>
                  <a:lnTo>
                    <a:pt x="374" y="19"/>
                  </a:lnTo>
                  <a:lnTo>
                    <a:pt x="31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6" name="Google Shape;476;p22"/>
            <p:cNvSpPr/>
            <p:nvPr/>
          </p:nvSpPr>
          <p:spPr>
            <a:xfrm>
              <a:off x="5657025" y="3057300"/>
              <a:ext cx="16375" cy="15900"/>
            </a:xfrm>
            <a:custGeom>
              <a:rect b="b" l="l" r="r" t="t"/>
              <a:pathLst>
                <a:path extrusionOk="0" h="636" w="655">
                  <a:moveTo>
                    <a:pt x="262" y="0"/>
                  </a:moveTo>
                  <a:lnTo>
                    <a:pt x="206" y="19"/>
                  </a:lnTo>
                  <a:lnTo>
                    <a:pt x="150" y="56"/>
                  </a:lnTo>
                  <a:lnTo>
                    <a:pt x="94" y="94"/>
                  </a:lnTo>
                  <a:lnTo>
                    <a:pt x="57" y="150"/>
                  </a:lnTo>
                  <a:lnTo>
                    <a:pt x="38" y="187"/>
                  </a:lnTo>
                  <a:lnTo>
                    <a:pt x="19" y="262"/>
                  </a:lnTo>
                  <a:lnTo>
                    <a:pt x="1" y="318"/>
                  </a:lnTo>
                  <a:lnTo>
                    <a:pt x="19" y="393"/>
                  </a:lnTo>
                  <a:lnTo>
                    <a:pt x="38" y="449"/>
                  </a:lnTo>
                  <a:lnTo>
                    <a:pt x="57" y="505"/>
                  </a:lnTo>
                  <a:lnTo>
                    <a:pt x="94" y="542"/>
                  </a:lnTo>
                  <a:lnTo>
                    <a:pt x="150" y="580"/>
                  </a:lnTo>
                  <a:lnTo>
                    <a:pt x="206" y="617"/>
                  </a:lnTo>
                  <a:lnTo>
                    <a:pt x="262" y="636"/>
                  </a:lnTo>
                  <a:lnTo>
                    <a:pt x="393" y="636"/>
                  </a:lnTo>
                  <a:lnTo>
                    <a:pt x="449" y="617"/>
                  </a:lnTo>
                  <a:lnTo>
                    <a:pt x="505" y="580"/>
                  </a:lnTo>
                  <a:lnTo>
                    <a:pt x="561" y="542"/>
                  </a:lnTo>
                  <a:lnTo>
                    <a:pt x="599" y="505"/>
                  </a:lnTo>
                  <a:lnTo>
                    <a:pt x="617" y="449"/>
                  </a:lnTo>
                  <a:lnTo>
                    <a:pt x="636" y="393"/>
                  </a:lnTo>
                  <a:lnTo>
                    <a:pt x="655" y="318"/>
                  </a:lnTo>
                  <a:lnTo>
                    <a:pt x="636" y="262"/>
                  </a:lnTo>
                  <a:lnTo>
                    <a:pt x="617" y="187"/>
                  </a:lnTo>
                  <a:lnTo>
                    <a:pt x="599" y="150"/>
                  </a:lnTo>
                  <a:lnTo>
                    <a:pt x="561" y="94"/>
                  </a:lnTo>
                  <a:lnTo>
                    <a:pt x="505" y="56"/>
                  </a:lnTo>
                  <a:lnTo>
                    <a:pt x="449" y="19"/>
                  </a:lnTo>
                  <a:lnTo>
                    <a:pt x="39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7" name="Google Shape;477;p22"/>
            <p:cNvSpPr/>
            <p:nvPr/>
          </p:nvSpPr>
          <p:spPr>
            <a:xfrm>
              <a:off x="5657025" y="3109175"/>
              <a:ext cx="16375" cy="16375"/>
            </a:xfrm>
            <a:custGeom>
              <a:rect b="b" l="l" r="r" t="t"/>
              <a:pathLst>
                <a:path extrusionOk="0" h="655" w="655">
                  <a:moveTo>
                    <a:pt x="337" y="0"/>
                  </a:moveTo>
                  <a:lnTo>
                    <a:pt x="262" y="19"/>
                  </a:lnTo>
                  <a:lnTo>
                    <a:pt x="206" y="38"/>
                  </a:lnTo>
                  <a:lnTo>
                    <a:pt x="150" y="56"/>
                  </a:lnTo>
                  <a:lnTo>
                    <a:pt x="94" y="94"/>
                  </a:lnTo>
                  <a:lnTo>
                    <a:pt x="57" y="150"/>
                  </a:lnTo>
                  <a:lnTo>
                    <a:pt x="38" y="206"/>
                  </a:lnTo>
                  <a:lnTo>
                    <a:pt x="19" y="262"/>
                  </a:lnTo>
                  <a:lnTo>
                    <a:pt x="1" y="318"/>
                  </a:lnTo>
                  <a:lnTo>
                    <a:pt x="19" y="393"/>
                  </a:lnTo>
                  <a:lnTo>
                    <a:pt x="38" y="449"/>
                  </a:lnTo>
                  <a:lnTo>
                    <a:pt x="57" y="505"/>
                  </a:lnTo>
                  <a:lnTo>
                    <a:pt x="94" y="561"/>
                  </a:lnTo>
                  <a:lnTo>
                    <a:pt x="150" y="598"/>
                  </a:lnTo>
                  <a:lnTo>
                    <a:pt x="206" y="617"/>
                  </a:lnTo>
                  <a:lnTo>
                    <a:pt x="262" y="636"/>
                  </a:lnTo>
                  <a:lnTo>
                    <a:pt x="337" y="654"/>
                  </a:lnTo>
                  <a:lnTo>
                    <a:pt x="393" y="636"/>
                  </a:lnTo>
                  <a:lnTo>
                    <a:pt x="449" y="617"/>
                  </a:lnTo>
                  <a:lnTo>
                    <a:pt x="505" y="598"/>
                  </a:lnTo>
                  <a:lnTo>
                    <a:pt x="561" y="561"/>
                  </a:lnTo>
                  <a:lnTo>
                    <a:pt x="599" y="505"/>
                  </a:lnTo>
                  <a:lnTo>
                    <a:pt x="617" y="449"/>
                  </a:lnTo>
                  <a:lnTo>
                    <a:pt x="636" y="393"/>
                  </a:lnTo>
                  <a:lnTo>
                    <a:pt x="655" y="318"/>
                  </a:lnTo>
                  <a:lnTo>
                    <a:pt x="636" y="262"/>
                  </a:lnTo>
                  <a:lnTo>
                    <a:pt x="617" y="206"/>
                  </a:lnTo>
                  <a:lnTo>
                    <a:pt x="599" y="150"/>
                  </a:lnTo>
                  <a:lnTo>
                    <a:pt x="561" y="94"/>
                  </a:lnTo>
                  <a:lnTo>
                    <a:pt x="505" y="56"/>
                  </a:lnTo>
                  <a:lnTo>
                    <a:pt x="449" y="38"/>
                  </a:lnTo>
                  <a:lnTo>
                    <a:pt x="393" y="19"/>
                  </a:lnTo>
                  <a:lnTo>
                    <a:pt x="337"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8" name="Google Shape;478;p22"/>
            <p:cNvSpPr/>
            <p:nvPr/>
          </p:nvSpPr>
          <p:spPr>
            <a:xfrm>
              <a:off x="5589725" y="3057300"/>
              <a:ext cx="16375" cy="15900"/>
            </a:xfrm>
            <a:custGeom>
              <a:rect b="b" l="l" r="r" t="t"/>
              <a:pathLst>
                <a:path extrusionOk="0" h="636" w="655">
                  <a:moveTo>
                    <a:pt x="262" y="0"/>
                  </a:moveTo>
                  <a:lnTo>
                    <a:pt x="206" y="19"/>
                  </a:lnTo>
                  <a:lnTo>
                    <a:pt x="150" y="56"/>
                  </a:lnTo>
                  <a:lnTo>
                    <a:pt x="94" y="94"/>
                  </a:lnTo>
                  <a:lnTo>
                    <a:pt x="57" y="150"/>
                  </a:lnTo>
                  <a:lnTo>
                    <a:pt x="38" y="187"/>
                  </a:lnTo>
                  <a:lnTo>
                    <a:pt x="19" y="262"/>
                  </a:lnTo>
                  <a:lnTo>
                    <a:pt x="1" y="318"/>
                  </a:lnTo>
                  <a:lnTo>
                    <a:pt x="19" y="393"/>
                  </a:lnTo>
                  <a:lnTo>
                    <a:pt x="38" y="449"/>
                  </a:lnTo>
                  <a:lnTo>
                    <a:pt x="57" y="505"/>
                  </a:lnTo>
                  <a:lnTo>
                    <a:pt x="94" y="542"/>
                  </a:lnTo>
                  <a:lnTo>
                    <a:pt x="150" y="580"/>
                  </a:lnTo>
                  <a:lnTo>
                    <a:pt x="206" y="617"/>
                  </a:lnTo>
                  <a:lnTo>
                    <a:pt x="262" y="636"/>
                  </a:lnTo>
                  <a:lnTo>
                    <a:pt x="393" y="636"/>
                  </a:lnTo>
                  <a:lnTo>
                    <a:pt x="449" y="617"/>
                  </a:lnTo>
                  <a:lnTo>
                    <a:pt x="505" y="580"/>
                  </a:lnTo>
                  <a:lnTo>
                    <a:pt x="561" y="542"/>
                  </a:lnTo>
                  <a:lnTo>
                    <a:pt x="599" y="505"/>
                  </a:lnTo>
                  <a:lnTo>
                    <a:pt x="617" y="449"/>
                  </a:lnTo>
                  <a:lnTo>
                    <a:pt x="636" y="393"/>
                  </a:lnTo>
                  <a:lnTo>
                    <a:pt x="655" y="318"/>
                  </a:lnTo>
                  <a:lnTo>
                    <a:pt x="636" y="262"/>
                  </a:lnTo>
                  <a:lnTo>
                    <a:pt x="617" y="187"/>
                  </a:lnTo>
                  <a:lnTo>
                    <a:pt x="599" y="150"/>
                  </a:lnTo>
                  <a:lnTo>
                    <a:pt x="561" y="94"/>
                  </a:lnTo>
                  <a:lnTo>
                    <a:pt x="505" y="56"/>
                  </a:lnTo>
                  <a:lnTo>
                    <a:pt x="449" y="19"/>
                  </a:lnTo>
                  <a:lnTo>
                    <a:pt x="39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9" name="Google Shape;479;p22"/>
            <p:cNvSpPr/>
            <p:nvPr/>
          </p:nvSpPr>
          <p:spPr>
            <a:xfrm>
              <a:off x="5589725" y="3109175"/>
              <a:ext cx="16375" cy="16375"/>
            </a:xfrm>
            <a:custGeom>
              <a:rect b="b" l="l" r="r" t="t"/>
              <a:pathLst>
                <a:path extrusionOk="0" h="655" w="655">
                  <a:moveTo>
                    <a:pt x="318" y="0"/>
                  </a:moveTo>
                  <a:lnTo>
                    <a:pt x="262" y="19"/>
                  </a:lnTo>
                  <a:lnTo>
                    <a:pt x="206" y="38"/>
                  </a:lnTo>
                  <a:lnTo>
                    <a:pt x="150" y="56"/>
                  </a:lnTo>
                  <a:lnTo>
                    <a:pt x="94" y="94"/>
                  </a:lnTo>
                  <a:lnTo>
                    <a:pt x="57" y="150"/>
                  </a:lnTo>
                  <a:lnTo>
                    <a:pt x="38" y="206"/>
                  </a:lnTo>
                  <a:lnTo>
                    <a:pt x="19" y="262"/>
                  </a:lnTo>
                  <a:lnTo>
                    <a:pt x="1" y="318"/>
                  </a:lnTo>
                  <a:lnTo>
                    <a:pt x="19" y="393"/>
                  </a:lnTo>
                  <a:lnTo>
                    <a:pt x="38" y="449"/>
                  </a:lnTo>
                  <a:lnTo>
                    <a:pt x="57" y="505"/>
                  </a:lnTo>
                  <a:lnTo>
                    <a:pt x="94" y="561"/>
                  </a:lnTo>
                  <a:lnTo>
                    <a:pt x="150" y="598"/>
                  </a:lnTo>
                  <a:lnTo>
                    <a:pt x="206" y="617"/>
                  </a:lnTo>
                  <a:lnTo>
                    <a:pt x="262" y="636"/>
                  </a:lnTo>
                  <a:lnTo>
                    <a:pt x="318" y="654"/>
                  </a:lnTo>
                  <a:lnTo>
                    <a:pt x="393" y="636"/>
                  </a:lnTo>
                  <a:lnTo>
                    <a:pt x="449" y="617"/>
                  </a:lnTo>
                  <a:lnTo>
                    <a:pt x="505" y="598"/>
                  </a:lnTo>
                  <a:lnTo>
                    <a:pt x="561" y="561"/>
                  </a:lnTo>
                  <a:lnTo>
                    <a:pt x="599" y="505"/>
                  </a:lnTo>
                  <a:lnTo>
                    <a:pt x="617" y="449"/>
                  </a:lnTo>
                  <a:lnTo>
                    <a:pt x="636" y="393"/>
                  </a:lnTo>
                  <a:lnTo>
                    <a:pt x="655" y="318"/>
                  </a:lnTo>
                  <a:lnTo>
                    <a:pt x="636" y="262"/>
                  </a:lnTo>
                  <a:lnTo>
                    <a:pt x="617" y="206"/>
                  </a:lnTo>
                  <a:lnTo>
                    <a:pt x="599" y="150"/>
                  </a:lnTo>
                  <a:lnTo>
                    <a:pt x="561" y="94"/>
                  </a:lnTo>
                  <a:lnTo>
                    <a:pt x="505" y="56"/>
                  </a:lnTo>
                  <a:lnTo>
                    <a:pt x="449" y="38"/>
                  </a:lnTo>
                  <a:lnTo>
                    <a:pt x="393" y="19"/>
                  </a:lnTo>
                  <a:lnTo>
                    <a:pt x="31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80" name="Google Shape;480;p22"/>
          <p:cNvGrpSpPr/>
          <p:nvPr/>
        </p:nvGrpSpPr>
        <p:grpSpPr>
          <a:xfrm rot="-5400000">
            <a:off x="8328798" y="4191534"/>
            <a:ext cx="886061" cy="173737"/>
            <a:chOff x="5589725" y="3057300"/>
            <a:chExt cx="352900" cy="68250"/>
          </a:xfrm>
        </p:grpSpPr>
        <p:sp>
          <p:nvSpPr>
            <p:cNvPr id="481" name="Google Shape;481;p22"/>
            <p:cNvSpPr/>
            <p:nvPr/>
          </p:nvSpPr>
          <p:spPr>
            <a:xfrm>
              <a:off x="5926700" y="3057300"/>
              <a:ext cx="15925" cy="15900"/>
            </a:xfrm>
            <a:custGeom>
              <a:rect b="b" l="l" r="r" t="t"/>
              <a:pathLst>
                <a:path extrusionOk="0" h="636" w="637">
                  <a:moveTo>
                    <a:pt x="262" y="0"/>
                  </a:moveTo>
                  <a:lnTo>
                    <a:pt x="187" y="19"/>
                  </a:lnTo>
                  <a:lnTo>
                    <a:pt x="150" y="56"/>
                  </a:lnTo>
                  <a:lnTo>
                    <a:pt x="94" y="94"/>
                  </a:lnTo>
                  <a:lnTo>
                    <a:pt x="56" y="150"/>
                  </a:lnTo>
                  <a:lnTo>
                    <a:pt x="19" y="187"/>
                  </a:lnTo>
                  <a:lnTo>
                    <a:pt x="0" y="262"/>
                  </a:lnTo>
                  <a:lnTo>
                    <a:pt x="0" y="318"/>
                  </a:lnTo>
                  <a:lnTo>
                    <a:pt x="0" y="393"/>
                  </a:lnTo>
                  <a:lnTo>
                    <a:pt x="19" y="449"/>
                  </a:lnTo>
                  <a:lnTo>
                    <a:pt x="56" y="505"/>
                  </a:lnTo>
                  <a:lnTo>
                    <a:pt x="94" y="542"/>
                  </a:lnTo>
                  <a:lnTo>
                    <a:pt x="150" y="580"/>
                  </a:lnTo>
                  <a:lnTo>
                    <a:pt x="187" y="617"/>
                  </a:lnTo>
                  <a:lnTo>
                    <a:pt x="262" y="636"/>
                  </a:lnTo>
                  <a:lnTo>
                    <a:pt x="393" y="636"/>
                  </a:lnTo>
                  <a:lnTo>
                    <a:pt x="449" y="617"/>
                  </a:lnTo>
                  <a:lnTo>
                    <a:pt x="505" y="580"/>
                  </a:lnTo>
                  <a:lnTo>
                    <a:pt x="543" y="542"/>
                  </a:lnTo>
                  <a:lnTo>
                    <a:pt x="580" y="505"/>
                  </a:lnTo>
                  <a:lnTo>
                    <a:pt x="617" y="449"/>
                  </a:lnTo>
                  <a:lnTo>
                    <a:pt x="636" y="393"/>
                  </a:lnTo>
                  <a:lnTo>
                    <a:pt x="636" y="318"/>
                  </a:lnTo>
                  <a:lnTo>
                    <a:pt x="636" y="262"/>
                  </a:lnTo>
                  <a:lnTo>
                    <a:pt x="617" y="187"/>
                  </a:lnTo>
                  <a:lnTo>
                    <a:pt x="580" y="150"/>
                  </a:lnTo>
                  <a:lnTo>
                    <a:pt x="543" y="94"/>
                  </a:lnTo>
                  <a:lnTo>
                    <a:pt x="505" y="56"/>
                  </a:lnTo>
                  <a:lnTo>
                    <a:pt x="449" y="19"/>
                  </a:lnTo>
                  <a:lnTo>
                    <a:pt x="39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2" name="Google Shape;482;p22"/>
            <p:cNvSpPr/>
            <p:nvPr/>
          </p:nvSpPr>
          <p:spPr>
            <a:xfrm>
              <a:off x="5926700" y="3109175"/>
              <a:ext cx="15925" cy="16375"/>
            </a:xfrm>
            <a:custGeom>
              <a:rect b="b" l="l" r="r" t="t"/>
              <a:pathLst>
                <a:path extrusionOk="0" h="655" w="637">
                  <a:moveTo>
                    <a:pt x="318" y="0"/>
                  </a:moveTo>
                  <a:lnTo>
                    <a:pt x="262" y="19"/>
                  </a:lnTo>
                  <a:lnTo>
                    <a:pt x="187" y="38"/>
                  </a:lnTo>
                  <a:lnTo>
                    <a:pt x="150" y="56"/>
                  </a:lnTo>
                  <a:lnTo>
                    <a:pt x="94" y="94"/>
                  </a:lnTo>
                  <a:lnTo>
                    <a:pt x="56" y="150"/>
                  </a:lnTo>
                  <a:lnTo>
                    <a:pt x="19" y="206"/>
                  </a:lnTo>
                  <a:lnTo>
                    <a:pt x="0" y="262"/>
                  </a:lnTo>
                  <a:lnTo>
                    <a:pt x="0" y="318"/>
                  </a:lnTo>
                  <a:lnTo>
                    <a:pt x="0" y="393"/>
                  </a:lnTo>
                  <a:lnTo>
                    <a:pt x="19" y="449"/>
                  </a:lnTo>
                  <a:lnTo>
                    <a:pt x="56" y="505"/>
                  </a:lnTo>
                  <a:lnTo>
                    <a:pt x="94" y="561"/>
                  </a:lnTo>
                  <a:lnTo>
                    <a:pt x="150" y="598"/>
                  </a:lnTo>
                  <a:lnTo>
                    <a:pt x="187" y="617"/>
                  </a:lnTo>
                  <a:lnTo>
                    <a:pt x="262" y="636"/>
                  </a:lnTo>
                  <a:lnTo>
                    <a:pt x="318" y="654"/>
                  </a:lnTo>
                  <a:lnTo>
                    <a:pt x="393" y="636"/>
                  </a:lnTo>
                  <a:lnTo>
                    <a:pt x="449" y="617"/>
                  </a:lnTo>
                  <a:lnTo>
                    <a:pt x="505" y="598"/>
                  </a:lnTo>
                  <a:lnTo>
                    <a:pt x="543" y="561"/>
                  </a:lnTo>
                  <a:lnTo>
                    <a:pt x="580" y="505"/>
                  </a:lnTo>
                  <a:lnTo>
                    <a:pt x="617" y="449"/>
                  </a:lnTo>
                  <a:lnTo>
                    <a:pt x="636" y="393"/>
                  </a:lnTo>
                  <a:lnTo>
                    <a:pt x="636" y="318"/>
                  </a:lnTo>
                  <a:lnTo>
                    <a:pt x="636" y="262"/>
                  </a:lnTo>
                  <a:lnTo>
                    <a:pt x="617" y="206"/>
                  </a:lnTo>
                  <a:lnTo>
                    <a:pt x="580" y="150"/>
                  </a:lnTo>
                  <a:lnTo>
                    <a:pt x="543" y="94"/>
                  </a:lnTo>
                  <a:lnTo>
                    <a:pt x="505" y="56"/>
                  </a:lnTo>
                  <a:lnTo>
                    <a:pt x="449" y="38"/>
                  </a:lnTo>
                  <a:lnTo>
                    <a:pt x="393" y="19"/>
                  </a:lnTo>
                  <a:lnTo>
                    <a:pt x="31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3" name="Google Shape;483;p22"/>
            <p:cNvSpPr/>
            <p:nvPr/>
          </p:nvSpPr>
          <p:spPr>
            <a:xfrm>
              <a:off x="5859400" y="3057300"/>
              <a:ext cx="15900" cy="15900"/>
            </a:xfrm>
            <a:custGeom>
              <a:rect b="b" l="l" r="r" t="t"/>
              <a:pathLst>
                <a:path extrusionOk="0" h="636" w="636">
                  <a:moveTo>
                    <a:pt x="262" y="0"/>
                  </a:moveTo>
                  <a:lnTo>
                    <a:pt x="187" y="19"/>
                  </a:lnTo>
                  <a:lnTo>
                    <a:pt x="131" y="56"/>
                  </a:lnTo>
                  <a:lnTo>
                    <a:pt x="94" y="94"/>
                  </a:lnTo>
                  <a:lnTo>
                    <a:pt x="56" y="150"/>
                  </a:lnTo>
                  <a:lnTo>
                    <a:pt x="19" y="187"/>
                  </a:lnTo>
                  <a:lnTo>
                    <a:pt x="0" y="262"/>
                  </a:lnTo>
                  <a:lnTo>
                    <a:pt x="0" y="318"/>
                  </a:lnTo>
                  <a:lnTo>
                    <a:pt x="0" y="393"/>
                  </a:lnTo>
                  <a:lnTo>
                    <a:pt x="19" y="449"/>
                  </a:lnTo>
                  <a:lnTo>
                    <a:pt x="56" y="505"/>
                  </a:lnTo>
                  <a:lnTo>
                    <a:pt x="94" y="542"/>
                  </a:lnTo>
                  <a:lnTo>
                    <a:pt x="131" y="580"/>
                  </a:lnTo>
                  <a:lnTo>
                    <a:pt x="187" y="617"/>
                  </a:lnTo>
                  <a:lnTo>
                    <a:pt x="262" y="636"/>
                  </a:lnTo>
                  <a:lnTo>
                    <a:pt x="374" y="636"/>
                  </a:lnTo>
                  <a:lnTo>
                    <a:pt x="449" y="617"/>
                  </a:lnTo>
                  <a:lnTo>
                    <a:pt x="505" y="580"/>
                  </a:lnTo>
                  <a:lnTo>
                    <a:pt x="543" y="542"/>
                  </a:lnTo>
                  <a:lnTo>
                    <a:pt x="580" y="505"/>
                  </a:lnTo>
                  <a:lnTo>
                    <a:pt x="617" y="449"/>
                  </a:lnTo>
                  <a:lnTo>
                    <a:pt x="636" y="393"/>
                  </a:lnTo>
                  <a:lnTo>
                    <a:pt x="636" y="318"/>
                  </a:lnTo>
                  <a:lnTo>
                    <a:pt x="636" y="262"/>
                  </a:lnTo>
                  <a:lnTo>
                    <a:pt x="617" y="187"/>
                  </a:lnTo>
                  <a:lnTo>
                    <a:pt x="580" y="150"/>
                  </a:lnTo>
                  <a:lnTo>
                    <a:pt x="543" y="94"/>
                  </a:lnTo>
                  <a:lnTo>
                    <a:pt x="505" y="56"/>
                  </a:lnTo>
                  <a:lnTo>
                    <a:pt x="449" y="19"/>
                  </a:lnTo>
                  <a:lnTo>
                    <a:pt x="37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4" name="Google Shape;484;p22"/>
            <p:cNvSpPr/>
            <p:nvPr/>
          </p:nvSpPr>
          <p:spPr>
            <a:xfrm>
              <a:off x="5859400" y="3109175"/>
              <a:ext cx="15900" cy="16375"/>
            </a:xfrm>
            <a:custGeom>
              <a:rect b="b" l="l" r="r" t="t"/>
              <a:pathLst>
                <a:path extrusionOk="0" h="655" w="636">
                  <a:moveTo>
                    <a:pt x="318" y="0"/>
                  </a:moveTo>
                  <a:lnTo>
                    <a:pt x="262" y="19"/>
                  </a:lnTo>
                  <a:lnTo>
                    <a:pt x="187" y="38"/>
                  </a:lnTo>
                  <a:lnTo>
                    <a:pt x="131" y="56"/>
                  </a:lnTo>
                  <a:lnTo>
                    <a:pt x="94" y="94"/>
                  </a:lnTo>
                  <a:lnTo>
                    <a:pt x="56" y="150"/>
                  </a:lnTo>
                  <a:lnTo>
                    <a:pt x="19" y="206"/>
                  </a:lnTo>
                  <a:lnTo>
                    <a:pt x="0" y="262"/>
                  </a:lnTo>
                  <a:lnTo>
                    <a:pt x="0" y="318"/>
                  </a:lnTo>
                  <a:lnTo>
                    <a:pt x="0" y="393"/>
                  </a:lnTo>
                  <a:lnTo>
                    <a:pt x="19" y="449"/>
                  </a:lnTo>
                  <a:lnTo>
                    <a:pt x="56" y="505"/>
                  </a:lnTo>
                  <a:lnTo>
                    <a:pt x="94" y="561"/>
                  </a:lnTo>
                  <a:lnTo>
                    <a:pt x="131" y="598"/>
                  </a:lnTo>
                  <a:lnTo>
                    <a:pt x="187" y="617"/>
                  </a:lnTo>
                  <a:lnTo>
                    <a:pt x="262" y="636"/>
                  </a:lnTo>
                  <a:lnTo>
                    <a:pt x="318" y="654"/>
                  </a:lnTo>
                  <a:lnTo>
                    <a:pt x="374" y="636"/>
                  </a:lnTo>
                  <a:lnTo>
                    <a:pt x="449" y="617"/>
                  </a:lnTo>
                  <a:lnTo>
                    <a:pt x="505" y="598"/>
                  </a:lnTo>
                  <a:lnTo>
                    <a:pt x="543" y="561"/>
                  </a:lnTo>
                  <a:lnTo>
                    <a:pt x="580" y="505"/>
                  </a:lnTo>
                  <a:lnTo>
                    <a:pt x="617" y="449"/>
                  </a:lnTo>
                  <a:lnTo>
                    <a:pt x="636" y="393"/>
                  </a:lnTo>
                  <a:lnTo>
                    <a:pt x="636" y="318"/>
                  </a:lnTo>
                  <a:lnTo>
                    <a:pt x="636" y="262"/>
                  </a:lnTo>
                  <a:lnTo>
                    <a:pt x="617" y="206"/>
                  </a:lnTo>
                  <a:lnTo>
                    <a:pt x="580" y="150"/>
                  </a:lnTo>
                  <a:lnTo>
                    <a:pt x="543" y="94"/>
                  </a:lnTo>
                  <a:lnTo>
                    <a:pt x="505" y="56"/>
                  </a:lnTo>
                  <a:lnTo>
                    <a:pt x="449" y="38"/>
                  </a:lnTo>
                  <a:lnTo>
                    <a:pt x="374" y="19"/>
                  </a:lnTo>
                  <a:lnTo>
                    <a:pt x="31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5" name="Google Shape;485;p22"/>
            <p:cNvSpPr/>
            <p:nvPr/>
          </p:nvSpPr>
          <p:spPr>
            <a:xfrm>
              <a:off x="5792100" y="3057300"/>
              <a:ext cx="15900" cy="15900"/>
            </a:xfrm>
            <a:custGeom>
              <a:rect b="b" l="l" r="r" t="t"/>
              <a:pathLst>
                <a:path extrusionOk="0" h="636" w="636">
                  <a:moveTo>
                    <a:pt x="243" y="0"/>
                  </a:moveTo>
                  <a:lnTo>
                    <a:pt x="187" y="19"/>
                  </a:lnTo>
                  <a:lnTo>
                    <a:pt x="131" y="56"/>
                  </a:lnTo>
                  <a:lnTo>
                    <a:pt x="94" y="94"/>
                  </a:lnTo>
                  <a:lnTo>
                    <a:pt x="56" y="150"/>
                  </a:lnTo>
                  <a:lnTo>
                    <a:pt x="19" y="187"/>
                  </a:lnTo>
                  <a:lnTo>
                    <a:pt x="0" y="262"/>
                  </a:lnTo>
                  <a:lnTo>
                    <a:pt x="0" y="318"/>
                  </a:lnTo>
                  <a:lnTo>
                    <a:pt x="0" y="393"/>
                  </a:lnTo>
                  <a:lnTo>
                    <a:pt x="19" y="449"/>
                  </a:lnTo>
                  <a:lnTo>
                    <a:pt x="56" y="505"/>
                  </a:lnTo>
                  <a:lnTo>
                    <a:pt x="94" y="542"/>
                  </a:lnTo>
                  <a:lnTo>
                    <a:pt x="131" y="580"/>
                  </a:lnTo>
                  <a:lnTo>
                    <a:pt x="187" y="617"/>
                  </a:lnTo>
                  <a:lnTo>
                    <a:pt x="243" y="636"/>
                  </a:lnTo>
                  <a:lnTo>
                    <a:pt x="374" y="636"/>
                  </a:lnTo>
                  <a:lnTo>
                    <a:pt x="449" y="617"/>
                  </a:lnTo>
                  <a:lnTo>
                    <a:pt x="486" y="580"/>
                  </a:lnTo>
                  <a:lnTo>
                    <a:pt x="542" y="542"/>
                  </a:lnTo>
                  <a:lnTo>
                    <a:pt x="580" y="505"/>
                  </a:lnTo>
                  <a:lnTo>
                    <a:pt x="617" y="449"/>
                  </a:lnTo>
                  <a:lnTo>
                    <a:pt x="636" y="393"/>
                  </a:lnTo>
                  <a:lnTo>
                    <a:pt x="636" y="318"/>
                  </a:lnTo>
                  <a:lnTo>
                    <a:pt x="636" y="262"/>
                  </a:lnTo>
                  <a:lnTo>
                    <a:pt x="617" y="187"/>
                  </a:lnTo>
                  <a:lnTo>
                    <a:pt x="580" y="150"/>
                  </a:lnTo>
                  <a:lnTo>
                    <a:pt x="542" y="94"/>
                  </a:lnTo>
                  <a:lnTo>
                    <a:pt x="486" y="56"/>
                  </a:lnTo>
                  <a:lnTo>
                    <a:pt x="449" y="19"/>
                  </a:lnTo>
                  <a:lnTo>
                    <a:pt x="37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6" name="Google Shape;486;p22"/>
            <p:cNvSpPr/>
            <p:nvPr/>
          </p:nvSpPr>
          <p:spPr>
            <a:xfrm>
              <a:off x="5792100" y="3109175"/>
              <a:ext cx="15900" cy="16375"/>
            </a:xfrm>
            <a:custGeom>
              <a:rect b="b" l="l" r="r" t="t"/>
              <a:pathLst>
                <a:path extrusionOk="0" h="655" w="636">
                  <a:moveTo>
                    <a:pt x="318" y="0"/>
                  </a:moveTo>
                  <a:lnTo>
                    <a:pt x="243" y="19"/>
                  </a:lnTo>
                  <a:lnTo>
                    <a:pt x="187" y="38"/>
                  </a:lnTo>
                  <a:lnTo>
                    <a:pt x="131" y="56"/>
                  </a:lnTo>
                  <a:lnTo>
                    <a:pt x="94" y="94"/>
                  </a:lnTo>
                  <a:lnTo>
                    <a:pt x="56" y="150"/>
                  </a:lnTo>
                  <a:lnTo>
                    <a:pt x="19" y="206"/>
                  </a:lnTo>
                  <a:lnTo>
                    <a:pt x="0" y="262"/>
                  </a:lnTo>
                  <a:lnTo>
                    <a:pt x="0" y="318"/>
                  </a:lnTo>
                  <a:lnTo>
                    <a:pt x="0" y="393"/>
                  </a:lnTo>
                  <a:lnTo>
                    <a:pt x="19" y="449"/>
                  </a:lnTo>
                  <a:lnTo>
                    <a:pt x="56" y="505"/>
                  </a:lnTo>
                  <a:lnTo>
                    <a:pt x="94" y="561"/>
                  </a:lnTo>
                  <a:lnTo>
                    <a:pt x="131" y="598"/>
                  </a:lnTo>
                  <a:lnTo>
                    <a:pt x="187" y="617"/>
                  </a:lnTo>
                  <a:lnTo>
                    <a:pt x="243" y="636"/>
                  </a:lnTo>
                  <a:lnTo>
                    <a:pt x="318" y="654"/>
                  </a:lnTo>
                  <a:lnTo>
                    <a:pt x="374" y="636"/>
                  </a:lnTo>
                  <a:lnTo>
                    <a:pt x="449" y="617"/>
                  </a:lnTo>
                  <a:lnTo>
                    <a:pt x="486" y="598"/>
                  </a:lnTo>
                  <a:lnTo>
                    <a:pt x="542" y="561"/>
                  </a:lnTo>
                  <a:lnTo>
                    <a:pt x="580" y="505"/>
                  </a:lnTo>
                  <a:lnTo>
                    <a:pt x="617" y="449"/>
                  </a:lnTo>
                  <a:lnTo>
                    <a:pt x="636" y="393"/>
                  </a:lnTo>
                  <a:lnTo>
                    <a:pt x="636" y="318"/>
                  </a:lnTo>
                  <a:lnTo>
                    <a:pt x="636" y="262"/>
                  </a:lnTo>
                  <a:lnTo>
                    <a:pt x="617" y="206"/>
                  </a:lnTo>
                  <a:lnTo>
                    <a:pt x="580" y="150"/>
                  </a:lnTo>
                  <a:lnTo>
                    <a:pt x="542" y="94"/>
                  </a:lnTo>
                  <a:lnTo>
                    <a:pt x="486" y="56"/>
                  </a:lnTo>
                  <a:lnTo>
                    <a:pt x="449" y="38"/>
                  </a:lnTo>
                  <a:lnTo>
                    <a:pt x="374" y="19"/>
                  </a:lnTo>
                  <a:lnTo>
                    <a:pt x="31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7" name="Google Shape;487;p22"/>
            <p:cNvSpPr/>
            <p:nvPr/>
          </p:nvSpPr>
          <p:spPr>
            <a:xfrm>
              <a:off x="5724800" y="3057300"/>
              <a:ext cx="15900" cy="15900"/>
            </a:xfrm>
            <a:custGeom>
              <a:rect b="b" l="l" r="r" t="t"/>
              <a:pathLst>
                <a:path extrusionOk="0" h="636" w="636">
                  <a:moveTo>
                    <a:pt x="243" y="0"/>
                  </a:moveTo>
                  <a:lnTo>
                    <a:pt x="187" y="19"/>
                  </a:lnTo>
                  <a:lnTo>
                    <a:pt x="131" y="56"/>
                  </a:lnTo>
                  <a:lnTo>
                    <a:pt x="94" y="94"/>
                  </a:lnTo>
                  <a:lnTo>
                    <a:pt x="56" y="150"/>
                  </a:lnTo>
                  <a:lnTo>
                    <a:pt x="19" y="187"/>
                  </a:lnTo>
                  <a:lnTo>
                    <a:pt x="0" y="262"/>
                  </a:lnTo>
                  <a:lnTo>
                    <a:pt x="0" y="318"/>
                  </a:lnTo>
                  <a:lnTo>
                    <a:pt x="0" y="393"/>
                  </a:lnTo>
                  <a:lnTo>
                    <a:pt x="19" y="449"/>
                  </a:lnTo>
                  <a:lnTo>
                    <a:pt x="56" y="505"/>
                  </a:lnTo>
                  <a:lnTo>
                    <a:pt x="94" y="542"/>
                  </a:lnTo>
                  <a:lnTo>
                    <a:pt x="131" y="580"/>
                  </a:lnTo>
                  <a:lnTo>
                    <a:pt x="187" y="617"/>
                  </a:lnTo>
                  <a:lnTo>
                    <a:pt x="243" y="636"/>
                  </a:lnTo>
                  <a:lnTo>
                    <a:pt x="374" y="636"/>
                  </a:lnTo>
                  <a:lnTo>
                    <a:pt x="430" y="617"/>
                  </a:lnTo>
                  <a:lnTo>
                    <a:pt x="486" y="580"/>
                  </a:lnTo>
                  <a:lnTo>
                    <a:pt x="542" y="542"/>
                  </a:lnTo>
                  <a:lnTo>
                    <a:pt x="580" y="505"/>
                  </a:lnTo>
                  <a:lnTo>
                    <a:pt x="617" y="449"/>
                  </a:lnTo>
                  <a:lnTo>
                    <a:pt x="636" y="393"/>
                  </a:lnTo>
                  <a:lnTo>
                    <a:pt x="636" y="318"/>
                  </a:lnTo>
                  <a:lnTo>
                    <a:pt x="636" y="262"/>
                  </a:lnTo>
                  <a:lnTo>
                    <a:pt x="617" y="187"/>
                  </a:lnTo>
                  <a:lnTo>
                    <a:pt x="580" y="150"/>
                  </a:lnTo>
                  <a:lnTo>
                    <a:pt x="542" y="94"/>
                  </a:lnTo>
                  <a:lnTo>
                    <a:pt x="486" y="56"/>
                  </a:lnTo>
                  <a:lnTo>
                    <a:pt x="430" y="19"/>
                  </a:lnTo>
                  <a:lnTo>
                    <a:pt x="37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8" name="Google Shape;488;p22"/>
            <p:cNvSpPr/>
            <p:nvPr/>
          </p:nvSpPr>
          <p:spPr>
            <a:xfrm>
              <a:off x="5724800" y="3109175"/>
              <a:ext cx="15900" cy="16375"/>
            </a:xfrm>
            <a:custGeom>
              <a:rect b="b" l="l" r="r" t="t"/>
              <a:pathLst>
                <a:path extrusionOk="0" h="655" w="636">
                  <a:moveTo>
                    <a:pt x="318" y="0"/>
                  </a:moveTo>
                  <a:lnTo>
                    <a:pt x="243" y="19"/>
                  </a:lnTo>
                  <a:lnTo>
                    <a:pt x="187" y="38"/>
                  </a:lnTo>
                  <a:lnTo>
                    <a:pt x="131" y="56"/>
                  </a:lnTo>
                  <a:lnTo>
                    <a:pt x="94" y="94"/>
                  </a:lnTo>
                  <a:lnTo>
                    <a:pt x="56" y="150"/>
                  </a:lnTo>
                  <a:lnTo>
                    <a:pt x="19" y="206"/>
                  </a:lnTo>
                  <a:lnTo>
                    <a:pt x="0" y="262"/>
                  </a:lnTo>
                  <a:lnTo>
                    <a:pt x="0" y="318"/>
                  </a:lnTo>
                  <a:lnTo>
                    <a:pt x="0" y="393"/>
                  </a:lnTo>
                  <a:lnTo>
                    <a:pt x="19" y="449"/>
                  </a:lnTo>
                  <a:lnTo>
                    <a:pt x="56" y="505"/>
                  </a:lnTo>
                  <a:lnTo>
                    <a:pt x="94" y="561"/>
                  </a:lnTo>
                  <a:lnTo>
                    <a:pt x="131" y="598"/>
                  </a:lnTo>
                  <a:lnTo>
                    <a:pt x="187" y="617"/>
                  </a:lnTo>
                  <a:lnTo>
                    <a:pt x="243" y="636"/>
                  </a:lnTo>
                  <a:lnTo>
                    <a:pt x="318" y="654"/>
                  </a:lnTo>
                  <a:lnTo>
                    <a:pt x="374" y="636"/>
                  </a:lnTo>
                  <a:lnTo>
                    <a:pt x="430" y="617"/>
                  </a:lnTo>
                  <a:lnTo>
                    <a:pt x="486" y="598"/>
                  </a:lnTo>
                  <a:lnTo>
                    <a:pt x="542" y="561"/>
                  </a:lnTo>
                  <a:lnTo>
                    <a:pt x="580" y="505"/>
                  </a:lnTo>
                  <a:lnTo>
                    <a:pt x="617" y="449"/>
                  </a:lnTo>
                  <a:lnTo>
                    <a:pt x="636" y="393"/>
                  </a:lnTo>
                  <a:lnTo>
                    <a:pt x="636" y="318"/>
                  </a:lnTo>
                  <a:lnTo>
                    <a:pt x="636" y="262"/>
                  </a:lnTo>
                  <a:lnTo>
                    <a:pt x="617" y="206"/>
                  </a:lnTo>
                  <a:lnTo>
                    <a:pt x="580" y="150"/>
                  </a:lnTo>
                  <a:lnTo>
                    <a:pt x="542" y="94"/>
                  </a:lnTo>
                  <a:lnTo>
                    <a:pt x="486" y="56"/>
                  </a:lnTo>
                  <a:lnTo>
                    <a:pt x="430" y="38"/>
                  </a:lnTo>
                  <a:lnTo>
                    <a:pt x="374" y="19"/>
                  </a:lnTo>
                  <a:lnTo>
                    <a:pt x="31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9" name="Google Shape;489;p22"/>
            <p:cNvSpPr/>
            <p:nvPr/>
          </p:nvSpPr>
          <p:spPr>
            <a:xfrm>
              <a:off x="5657025" y="3057300"/>
              <a:ext cx="16375" cy="15900"/>
            </a:xfrm>
            <a:custGeom>
              <a:rect b="b" l="l" r="r" t="t"/>
              <a:pathLst>
                <a:path extrusionOk="0" h="636" w="655">
                  <a:moveTo>
                    <a:pt x="262" y="0"/>
                  </a:moveTo>
                  <a:lnTo>
                    <a:pt x="206" y="19"/>
                  </a:lnTo>
                  <a:lnTo>
                    <a:pt x="150" y="56"/>
                  </a:lnTo>
                  <a:lnTo>
                    <a:pt x="94" y="94"/>
                  </a:lnTo>
                  <a:lnTo>
                    <a:pt x="57" y="150"/>
                  </a:lnTo>
                  <a:lnTo>
                    <a:pt x="38" y="187"/>
                  </a:lnTo>
                  <a:lnTo>
                    <a:pt x="19" y="262"/>
                  </a:lnTo>
                  <a:lnTo>
                    <a:pt x="1" y="318"/>
                  </a:lnTo>
                  <a:lnTo>
                    <a:pt x="19" y="393"/>
                  </a:lnTo>
                  <a:lnTo>
                    <a:pt x="38" y="449"/>
                  </a:lnTo>
                  <a:lnTo>
                    <a:pt x="57" y="505"/>
                  </a:lnTo>
                  <a:lnTo>
                    <a:pt x="94" y="542"/>
                  </a:lnTo>
                  <a:lnTo>
                    <a:pt x="150" y="580"/>
                  </a:lnTo>
                  <a:lnTo>
                    <a:pt x="206" y="617"/>
                  </a:lnTo>
                  <a:lnTo>
                    <a:pt x="262" y="636"/>
                  </a:lnTo>
                  <a:lnTo>
                    <a:pt x="393" y="636"/>
                  </a:lnTo>
                  <a:lnTo>
                    <a:pt x="449" y="617"/>
                  </a:lnTo>
                  <a:lnTo>
                    <a:pt x="505" y="580"/>
                  </a:lnTo>
                  <a:lnTo>
                    <a:pt x="561" y="542"/>
                  </a:lnTo>
                  <a:lnTo>
                    <a:pt x="599" y="505"/>
                  </a:lnTo>
                  <a:lnTo>
                    <a:pt x="617" y="449"/>
                  </a:lnTo>
                  <a:lnTo>
                    <a:pt x="636" y="393"/>
                  </a:lnTo>
                  <a:lnTo>
                    <a:pt x="655" y="318"/>
                  </a:lnTo>
                  <a:lnTo>
                    <a:pt x="636" y="262"/>
                  </a:lnTo>
                  <a:lnTo>
                    <a:pt x="617" y="187"/>
                  </a:lnTo>
                  <a:lnTo>
                    <a:pt x="599" y="150"/>
                  </a:lnTo>
                  <a:lnTo>
                    <a:pt x="561" y="94"/>
                  </a:lnTo>
                  <a:lnTo>
                    <a:pt x="505" y="56"/>
                  </a:lnTo>
                  <a:lnTo>
                    <a:pt x="449" y="19"/>
                  </a:lnTo>
                  <a:lnTo>
                    <a:pt x="39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0" name="Google Shape;490;p22"/>
            <p:cNvSpPr/>
            <p:nvPr/>
          </p:nvSpPr>
          <p:spPr>
            <a:xfrm>
              <a:off x="5657025" y="3109175"/>
              <a:ext cx="16375" cy="16375"/>
            </a:xfrm>
            <a:custGeom>
              <a:rect b="b" l="l" r="r" t="t"/>
              <a:pathLst>
                <a:path extrusionOk="0" h="655" w="655">
                  <a:moveTo>
                    <a:pt x="337" y="0"/>
                  </a:moveTo>
                  <a:lnTo>
                    <a:pt x="262" y="19"/>
                  </a:lnTo>
                  <a:lnTo>
                    <a:pt x="206" y="38"/>
                  </a:lnTo>
                  <a:lnTo>
                    <a:pt x="150" y="56"/>
                  </a:lnTo>
                  <a:lnTo>
                    <a:pt x="94" y="94"/>
                  </a:lnTo>
                  <a:lnTo>
                    <a:pt x="57" y="150"/>
                  </a:lnTo>
                  <a:lnTo>
                    <a:pt x="38" y="206"/>
                  </a:lnTo>
                  <a:lnTo>
                    <a:pt x="19" y="262"/>
                  </a:lnTo>
                  <a:lnTo>
                    <a:pt x="1" y="318"/>
                  </a:lnTo>
                  <a:lnTo>
                    <a:pt x="19" y="393"/>
                  </a:lnTo>
                  <a:lnTo>
                    <a:pt x="38" y="449"/>
                  </a:lnTo>
                  <a:lnTo>
                    <a:pt x="57" y="505"/>
                  </a:lnTo>
                  <a:lnTo>
                    <a:pt x="94" y="561"/>
                  </a:lnTo>
                  <a:lnTo>
                    <a:pt x="150" y="598"/>
                  </a:lnTo>
                  <a:lnTo>
                    <a:pt x="206" y="617"/>
                  </a:lnTo>
                  <a:lnTo>
                    <a:pt x="262" y="636"/>
                  </a:lnTo>
                  <a:lnTo>
                    <a:pt x="337" y="654"/>
                  </a:lnTo>
                  <a:lnTo>
                    <a:pt x="393" y="636"/>
                  </a:lnTo>
                  <a:lnTo>
                    <a:pt x="449" y="617"/>
                  </a:lnTo>
                  <a:lnTo>
                    <a:pt x="505" y="598"/>
                  </a:lnTo>
                  <a:lnTo>
                    <a:pt x="561" y="561"/>
                  </a:lnTo>
                  <a:lnTo>
                    <a:pt x="599" y="505"/>
                  </a:lnTo>
                  <a:lnTo>
                    <a:pt x="617" y="449"/>
                  </a:lnTo>
                  <a:lnTo>
                    <a:pt x="636" y="393"/>
                  </a:lnTo>
                  <a:lnTo>
                    <a:pt x="655" y="318"/>
                  </a:lnTo>
                  <a:lnTo>
                    <a:pt x="636" y="262"/>
                  </a:lnTo>
                  <a:lnTo>
                    <a:pt x="617" y="206"/>
                  </a:lnTo>
                  <a:lnTo>
                    <a:pt x="599" y="150"/>
                  </a:lnTo>
                  <a:lnTo>
                    <a:pt x="561" y="94"/>
                  </a:lnTo>
                  <a:lnTo>
                    <a:pt x="505" y="56"/>
                  </a:lnTo>
                  <a:lnTo>
                    <a:pt x="449" y="38"/>
                  </a:lnTo>
                  <a:lnTo>
                    <a:pt x="393" y="19"/>
                  </a:lnTo>
                  <a:lnTo>
                    <a:pt x="337"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1" name="Google Shape;491;p22"/>
            <p:cNvSpPr/>
            <p:nvPr/>
          </p:nvSpPr>
          <p:spPr>
            <a:xfrm>
              <a:off x="5589725" y="3057300"/>
              <a:ext cx="16375" cy="15900"/>
            </a:xfrm>
            <a:custGeom>
              <a:rect b="b" l="l" r="r" t="t"/>
              <a:pathLst>
                <a:path extrusionOk="0" h="636" w="655">
                  <a:moveTo>
                    <a:pt x="262" y="0"/>
                  </a:moveTo>
                  <a:lnTo>
                    <a:pt x="206" y="19"/>
                  </a:lnTo>
                  <a:lnTo>
                    <a:pt x="150" y="56"/>
                  </a:lnTo>
                  <a:lnTo>
                    <a:pt x="94" y="94"/>
                  </a:lnTo>
                  <a:lnTo>
                    <a:pt x="57" y="150"/>
                  </a:lnTo>
                  <a:lnTo>
                    <a:pt x="38" y="187"/>
                  </a:lnTo>
                  <a:lnTo>
                    <a:pt x="19" y="262"/>
                  </a:lnTo>
                  <a:lnTo>
                    <a:pt x="1" y="318"/>
                  </a:lnTo>
                  <a:lnTo>
                    <a:pt x="19" y="393"/>
                  </a:lnTo>
                  <a:lnTo>
                    <a:pt x="38" y="449"/>
                  </a:lnTo>
                  <a:lnTo>
                    <a:pt x="57" y="505"/>
                  </a:lnTo>
                  <a:lnTo>
                    <a:pt x="94" y="542"/>
                  </a:lnTo>
                  <a:lnTo>
                    <a:pt x="150" y="580"/>
                  </a:lnTo>
                  <a:lnTo>
                    <a:pt x="206" y="617"/>
                  </a:lnTo>
                  <a:lnTo>
                    <a:pt x="262" y="636"/>
                  </a:lnTo>
                  <a:lnTo>
                    <a:pt x="393" y="636"/>
                  </a:lnTo>
                  <a:lnTo>
                    <a:pt x="449" y="617"/>
                  </a:lnTo>
                  <a:lnTo>
                    <a:pt x="505" y="580"/>
                  </a:lnTo>
                  <a:lnTo>
                    <a:pt x="561" y="542"/>
                  </a:lnTo>
                  <a:lnTo>
                    <a:pt x="599" y="505"/>
                  </a:lnTo>
                  <a:lnTo>
                    <a:pt x="617" y="449"/>
                  </a:lnTo>
                  <a:lnTo>
                    <a:pt x="636" y="393"/>
                  </a:lnTo>
                  <a:lnTo>
                    <a:pt x="655" y="318"/>
                  </a:lnTo>
                  <a:lnTo>
                    <a:pt x="636" y="262"/>
                  </a:lnTo>
                  <a:lnTo>
                    <a:pt x="617" y="187"/>
                  </a:lnTo>
                  <a:lnTo>
                    <a:pt x="599" y="150"/>
                  </a:lnTo>
                  <a:lnTo>
                    <a:pt x="561" y="94"/>
                  </a:lnTo>
                  <a:lnTo>
                    <a:pt x="505" y="56"/>
                  </a:lnTo>
                  <a:lnTo>
                    <a:pt x="449" y="19"/>
                  </a:lnTo>
                  <a:lnTo>
                    <a:pt x="39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2" name="Google Shape;492;p22"/>
            <p:cNvSpPr/>
            <p:nvPr/>
          </p:nvSpPr>
          <p:spPr>
            <a:xfrm>
              <a:off x="5589725" y="3109175"/>
              <a:ext cx="16375" cy="16375"/>
            </a:xfrm>
            <a:custGeom>
              <a:rect b="b" l="l" r="r" t="t"/>
              <a:pathLst>
                <a:path extrusionOk="0" h="655" w="655">
                  <a:moveTo>
                    <a:pt x="318" y="0"/>
                  </a:moveTo>
                  <a:lnTo>
                    <a:pt x="262" y="19"/>
                  </a:lnTo>
                  <a:lnTo>
                    <a:pt x="206" y="38"/>
                  </a:lnTo>
                  <a:lnTo>
                    <a:pt x="150" y="56"/>
                  </a:lnTo>
                  <a:lnTo>
                    <a:pt x="94" y="94"/>
                  </a:lnTo>
                  <a:lnTo>
                    <a:pt x="57" y="150"/>
                  </a:lnTo>
                  <a:lnTo>
                    <a:pt x="38" y="206"/>
                  </a:lnTo>
                  <a:lnTo>
                    <a:pt x="19" y="262"/>
                  </a:lnTo>
                  <a:lnTo>
                    <a:pt x="1" y="318"/>
                  </a:lnTo>
                  <a:lnTo>
                    <a:pt x="19" y="393"/>
                  </a:lnTo>
                  <a:lnTo>
                    <a:pt x="38" y="449"/>
                  </a:lnTo>
                  <a:lnTo>
                    <a:pt x="57" y="505"/>
                  </a:lnTo>
                  <a:lnTo>
                    <a:pt x="94" y="561"/>
                  </a:lnTo>
                  <a:lnTo>
                    <a:pt x="150" y="598"/>
                  </a:lnTo>
                  <a:lnTo>
                    <a:pt x="206" y="617"/>
                  </a:lnTo>
                  <a:lnTo>
                    <a:pt x="262" y="636"/>
                  </a:lnTo>
                  <a:lnTo>
                    <a:pt x="318" y="654"/>
                  </a:lnTo>
                  <a:lnTo>
                    <a:pt x="393" y="636"/>
                  </a:lnTo>
                  <a:lnTo>
                    <a:pt x="449" y="617"/>
                  </a:lnTo>
                  <a:lnTo>
                    <a:pt x="505" y="598"/>
                  </a:lnTo>
                  <a:lnTo>
                    <a:pt x="561" y="561"/>
                  </a:lnTo>
                  <a:lnTo>
                    <a:pt x="599" y="505"/>
                  </a:lnTo>
                  <a:lnTo>
                    <a:pt x="617" y="449"/>
                  </a:lnTo>
                  <a:lnTo>
                    <a:pt x="636" y="393"/>
                  </a:lnTo>
                  <a:lnTo>
                    <a:pt x="655" y="318"/>
                  </a:lnTo>
                  <a:lnTo>
                    <a:pt x="636" y="262"/>
                  </a:lnTo>
                  <a:lnTo>
                    <a:pt x="617" y="206"/>
                  </a:lnTo>
                  <a:lnTo>
                    <a:pt x="599" y="150"/>
                  </a:lnTo>
                  <a:lnTo>
                    <a:pt x="561" y="94"/>
                  </a:lnTo>
                  <a:lnTo>
                    <a:pt x="505" y="56"/>
                  </a:lnTo>
                  <a:lnTo>
                    <a:pt x="449" y="38"/>
                  </a:lnTo>
                  <a:lnTo>
                    <a:pt x="393" y="19"/>
                  </a:lnTo>
                  <a:lnTo>
                    <a:pt x="31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93" name="Google Shape;493;p22"/>
          <p:cNvGrpSpPr/>
          <p:nvPr/>
        </p:nvGrpSpPr>
        <p:grpSpPr>
          <a:xfrm>
            <a:off x="-214" y="4362417"/>
            <a:ext cx="466335" cy="466335"/>
            <a:chOff x="5807050" y="884950"/>
            <a:chExt cx="343550" cy="343550"/>
          </a:xfrm>
        </p:grpSpPr>
        <p:sp>
          <p:nvSpPr>
            <p:cNvPr id="494" name="Google Shape;494;p22"/>
            <p:cNvSpPr/>
            <p:nvPr/>
          </p:nvSpPr>
          <p:spPr>
            <a:xfrm>
              <a:off x="5807050" y="884950"/>
              <a:ext cx="29925" cy="29950"/>
            </a:xfrm>
            <a:custGeom>
              <a:rect b="b" l="l" r="r" t="t"/>
              <a:pathLst>
                <a:path extrusionOk="0" fill="none" h="1198" w="1197">
                  <a:moveTo>
                    <a:pt x="1" y="1197"/>
                  </a:moveTo>
                  <a:lnTo>
                    <a:pt x="1197" y="1"/>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5" name="Google Shape;495;p22"/>
            <p:cNvSpPr/>
            <p:nvPr/>
          </p:nvSpPr>
          <p:spPr>
            <a:xfrm>
              <a:off x="5807050" y="884950"/>
              <a:ext cx="108925" cy="108925"/>
            </a:xfrm>
            <a:custGeom>
              <a:rect b="b" l="l" r="r" t="t"/>
              <a:pathLst>
                <a:path extrusionOk="0" fill="none" h="4357" w="4357">
                  <a:moveTo>
                    <a:pt x="4356" y="1"/>
                  </a:moveTo>
                  <a:lnTo>
                    <a:pt x="1" y="4356"/>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6" name="Google Shape;496;p22"/>
            <p:cNvSpPr/>
            <p:nvPr/>
          </p:nvSpPr>
          <p:spPr>
            <a:xfrm>
              <a:off x="5807050" y="884950"/>
              <a:ext cx="187900" cy="187900"/>
            </a:xfrm>
            <a:custGeom>
              <a:rect b="b" l="l" r="r" t="t"/>
              <a:pathLst>
                <a:path extrusionOk="0" fill="none" h="7516" w="7516">
                  <a:moveTo>
                    <a:pt x="7516" y="1"/>
                  </a:moveTo>
                  <a:lnTo>
                    <a:pt x="1" y="7516"/>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7" name="Google Shape;497;p22"/>
            <p:cNvSpPr/>
            <p:nvPr/>
          </p:nvSpPr>
          <p:spPr>
            <a:xfrm>
              <a:off x="5807050" y="884950"/>
              <a:ext cx="266900" cy="266900"/>
            </a:xfrm>
            <a:custGeom>
              <a:rect b="b" l="l" r="r" t="t"/>
              <a:pathLst>
                <a:path extrusionOk="0" fill="none" h="10676" w="10676">
                  <a:moveTo>
                    <a:pt x="10675" y="1"/>
                  </a:moveTo>
                  <a:lnTo>
                    <a:pt x="1" y="10675"/>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8" name="Google Shape;498;p22"/>
            <p:cNvSpPr/>
            <p:nvPr/>
          </p:nvSpPr>
          <p:spPr>
            <a:xfrm>
              <a:off x="5809850" y="887750"/>
              <a:ext cx="340750" cy="340750"/>
            </a:xfrm>
            <a:custGeom>
              <a:rect b="b" l="l" r="r" t="t"/>
              <a:pathLst>
                <a:path extrusionOk="0" fill="none" h="13630" w="13630">
                  <a:moveTo>
                    <a:pt x="13629" y="1"/>
                  </a:moveTo>
                  <a:lnTo>
                    <a:pt x="1" y="13629"/>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9" name="Google Shape;499;p22"/>
            <p:cNvSpPr/>
            <p:nvPr/>
          </p:nvSpPr>
          <p:spPr>
            <a:xfrm>
              <a:off x="5888850" y="966750"/>
              <a:ext cx="261750" cy="261750"/>
            </a:xfrm>
            <a:custGeom>
              <a:rect b="b" l="l" r="r" t="t"/>
              <a:pathLst>
                <a:path extrusionOk="0" fill="none" h="10470" w="10470">
                  <a:moveTo>
                    <a:pt x="10469" y="0"/>
                  </a:moveTo>
                  <a:lnTo>
                    <a:pt x="0" y="10469"/>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0" name="Google Shape;500;p22"/>
            <p:cNvSpPr/>
            <p:nvPr/>
          </p:nvSpPr>
          <p:spPr>
            <a:xfrm>
              <a:off x="5967825" y="1045725"/>
              <a:ext cx="182775" cy="182775"/>
            </a:xfrm>
            <a:custGeom>
              <a:rect b="b" l="l" r="r" t="t"/>
              <a:pathLst>
                <a:path extrusionOk="0" fill="none" h="7311" w="7311">
                  <a:moveTo>
                    <a:pt x="7310" y="1"/>
                  </a:moveTo>
                  <a:lnTo>
                    <a:pt x="1" y="7310"/>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1" name="Google Shape;501;p22"/>
            <p:cNvSpPr/>
            <p:nvPr/>
          </p:nvSpPr>
          <p:spPr>
            <a:xfrm>
              <a:off x="6046800" y="1124725"/>
              <a:ext cx="103800" cy="103775"/>
            </a:xfrm>
            <a:custGeom>
              <a:rect b="b" l="l" r="r" t="t"/>
              <a:pathLst>
                <a:path extrusionOk="0" fill="none" h="4151" w="4152">
                  <a:moveTo>
                    <a:pt x="4151" y="0"/>
                  </a:moveTo>
                  <a:lnTo>
                    <a:pt x="1" y="4150"/>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2" name="Google Shape;502;p22"/>
            <p:cNvSpPr/>
            <p:nvPr/>
          </p:nvSpPr>
          <p:spPr>
            <a:xfrm>
              <a:off x="6126275" y="1204175"/>
              <a:ext cx="24325" cy="24325"/>
            </a:xfrm>
            <a:custGeom>
              <a:rect b="b" l="l" r="r" t="t"/>
              <a:pathLst>
                <a:path extrusionOk="0" fill="none" h="973" w="973">
                  <a:moveTo>
                    <a:pt x="972" y="0"/>
                  </a:moveTo>
                  <a:lnTo>
                    <a:pt x="0" y="972"/>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03" name="Google Shape;503;p22"/>
          <p:cNvSpPr/>
          <p:nvPr/>
        </p:nvSpPr>
        <p:spPr>
          <a:xfrm>
            <a:off x="0" y="4826400"/>
            <a:ext cx="9144000" cy="317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504" name="Shape 504"/>
        <p:cNvGrpSpPr/>
        <p:nvPr/>
      </p:nvGrpSpPr>
      <p:grpSpPr>
        <a:xfrm>
          <a:off x="0" y="0"/>
          <a:ext cx="0" cy="0"/>
          <a:chOff x="0" y="0"/>
          <a:chExt cx="0" cy="0"/>
        </a:xfrm>
      </p:grpSpPr>
      <p:sp>
        <p:nvSpPr>
          <p:cNvPr id="505" name="Google Shape;505;p23"/>
          <p:cNvSpPr txBox="1"/>
          <p:nvPr>
            <p:ph type="title"/>
          </p:nvPr>
        </p:nvSpPr>
        <p:spPr>
          <a:xfrm>
            <a:off x="720000" y="445025"/>
            <a:ext cx="7704000" cy="572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506" name="Google Shape;506;p23"/>
          <p:cNvSpPr txBox="1"/>
          <p:nvPr>
            <p:ph idx="1" type="subTitle"/>
          </p:nvPr>
        </p:nvSpPr>
        <p:spPr>
          <a:xfrm>
            <a:off x="870574" y="2123310"/>
            <a:ext cx="2391600" cy="484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07" name="Google Shape;507;p23"/>
          <p:cNvSpPr txBox="1"/>
          <p:nvPr>
            <p:ph idx="2" type="subTitle"/>
          </p:nvPr>
        </p:nvSpPr>
        <p:spPr>
          <a:xfrm>
            <a:off x="3376200" y="2123310"/>
            <a:ext cx="2391600" cy="484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08" name="Google Shape;508;p23"/>
          <p:cNvSpPr txBox="1"/>
          <p:nvPr>
            <p:ph idx="3" type="subTitle"/>
          </p:nvPr>
        </p:nvSpPr>
        <p:spPr>
          <a:xfrm>
            <a:off x="5881826" y="2123310"/>
            <a:ext cx="2391600" cy="484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09" name="Google Shape;509;p23"/>
          <p:cNvSpPr txBox="1"/>
          <p:nvPr>
            <p:ph idx="4" type="subTitle"/>
          </p:nvPr>
        </p:nvSpPr>
        <p:spPr>
          <a:xfrm>
            <a:off x="870574" y="3944280"/>
            <a:ext cx="2391600" cy="484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10" name="Google Shape;510;p23"/>
          <p:cNvSpPr txBox="1"/>
          <p:nvPr>
            <p:ph idx="5" type="subTitle"/>
          </p:nvPr>
        </p:nvSpPr>
        <p:spPr>
          <a:xfrm>
            <a:off x="3376200" y="3944280"/>
            <a:ext cx="2391600" cy="484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11" name="Google Shape;511;p23"/>
          <p:cNvSpPr txBox="1"/>
          <p:nvPr>
            <p:ph idx="6" type="subTitle"/>
          </p:nvPr>
        </p:nvSpPr>
        <p:spPr>
          <a:xfrm>
            <a:off x="5881826" y="3944280"/>
            <a:ext cx="2391600" cy="484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12" name="Google Shape;512;p23"/>
          <p:cNvSpPr txBox="1"/>
          <p:nvPr>
            <p:ph idx="7" type="subTitle"/>
          </p:nvPr>
        </p:nvSpPr>
        <p:spPr>
          <a:xfrm>
            <a:off x="870574" y="1919304"/>
            <a:ext cx="2391600" cy="365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1800"/>
              <a:buFont typeface="Raleway"/>
              <a:buNone/>
              <a:defRPr sz="1800">
                <a:latin typeface="Be Vietnam Pro Black"/>
                <a:ea typeface="Be Vietnam Pro Black"/>
                <a:cs typeface="Be Vietnam Pro Black"/>
                <a:sym typeface="Be Vietnam Pro Black"/>
              </a:defRPr>
            </a:lvl1pPr>
            <a:lvl2pPr lvl="1"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2pPr>
            <a:lvl3pPr lvl="2"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3pPr>
            <a:lvl4pPr lvl="3"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4pPr>
            <a:lvl5pPr lvl="4"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5pPr>
            <a:lvl6pPr lvl="5"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6pPr>
            <a:lvl7pPr lvl="6"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7pPr>
            <a:lvl8pPr lvl="7"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8pPr>
            <a:lvl9pPr lvl="8"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9pPr>
          </a:lstStyle>
          <a:p/>
        </p:txBody>
      </p:sp>
      <p:sp>
        <p:nvSpPr>
          <p:cNvPr id="513" name="Google Shape;513;p23"/>
          <p:cNvSpPr txBox="1"/>
          <p:nvPr>
            <p:ph idx="8" type="subTitle"/>
          </p:nvPr>
        </p:nvSpPr>
        <p:spPr>
          <a:xfrm>
            <a:off x="3376200" y="1919304"/>
            <a:ext cx="2391600" cy="365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1800"/>
              <a:buFont typeface="Raleway"/>
              <a:buNone/>
              <a:defRPr sz="1800">
                <a:latin typeface="Be Vietnam Pro Black"/>
                <a:ea typeface="Be Vietnam Pro Black"/>
                <a:cs typeface="Be Vietnam Pro Black"/>
                <a:sym typeface="Be Vietnam Pro Black"/>
              </a:defRPr>
            </a:lvl1pPr>
            <a:lvl2pPr lvl="1"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2pPr>
            <a:lvl3pPr lvl="2"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3pPr>
            <a:lvl4pPr lvl="3"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4pPr>
            <a:lvl5pPr lvl="4"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5pPr>
            <a:lvl6pPr lvl="5"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6pPr>
            <a:lvl7pPr lvl="6"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7pPr>
            <a:lvl8pPr lvl="7"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8pPr>
            <a:lvl9pPr lvl="8"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9pPr>
          </a:lstStyle>
          <a:p/>
        </p:txBody>
      </p:sp>
      <p:sp>
        <p:nvSpPr>
          <p:cNvPr id="514" name="Google Shape;514;p23"/>
          <p:cNvSpPr txBox="1"/>
          <p:nvPr>
            <p:ph idx="9" type="subTitle"/>
          </p:nvPr>
        </p:nvSpPr>
        <p:spPr>
          <a:xfrm>
            <a:off x="5881826" y="1919304"/>
            <a:ext cx="2391600" cy="365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1800"/>
              <a:buFont typeface="Raleway"/>
              <a:buNone/>
              <a:defRPr sz="1800">
                <a:latin typeface="Be Vietnam Pro Black"/>
                <a:ea typeface="Be Vietnam Pro Black"/>
                <a:cs typeface="Be Vietnam Pro Black"/>
                <a:sym typeface="Be Vietnam Pro Black"/>
              </a:defRPr>
            </a:lvl1pPr>
            <a:lvl2pPr lvl="1"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2pPr>
            <a:lvl3pPr lvl="2"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3pPr>
            <a:lvl4pPr lvl="3"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4pPr>
            <a:lvl5pPr lvl="4"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5pPr>
            <a:lvl6pPr lvl="5"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6pPr>
            <a:lvl7pPr lvl="6"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7pPr>
            <a:lvl8pPr lvl="7"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8pPr>
            <a:lvl9pPr lvl="8"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9pPr>
          </a:lstStyle>
          <a:p/>
        </p:txBody>
      </p:sp>
      <p:sp>
        <p:nvSpPr>
          <p:cNvPr id="515" name="Google Shape;515;p23"/>
          <p:cNvSpPr txBox="1"/>
          <p:nvPr>
            <p:ph idx="13" type="subTitle"/>
          </p:nvPr>
        </p:nvSpPr>
        <p:spPr>
          <a:xfrm>
            <a:off x="870574" y="3735679"/>
            <a:ext cx="2391600" cy="365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1800"/>
              <a:buFont typeface="Raleway"/>
              <a:buNone/>
              <a:defRPr sz="1800">
                <a:latin typeface="Be Vietnam Pro Black"/>
                <a:ea typeface="Be Vietnam Pro Black"/>
                <a:cs typeface="Be Vietnam Pro Black"/>
                <a:sym typeface="Be Vietnam Pro Black"/>
              </a:defRPr>
            </a:lvl1pPr>
            <a:lvl2pPr lvl="1"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2pPr>
            <a:lvl3pPr lvl="2"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3pPr>
            <a:lvl4pPr lvl="3"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4pPr>
            <a:lvl5pPr lvl="4"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5pPr>
            <a:lvl6pPr lvl="5"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6pPr>
            <a:lvl7pPr lvl="6"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7pPr>
            <a:lvl8pPr lvl="7"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8pPr>
            <a:lvl9pPr lvl="8"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9pPr>
          </a:lstStyle>
          <a:p/>
        </p:txBody>
      </p:sp>
      <p:sp>
        <p:nvSpPr>
          <p:cNvPr id="516" name="Google Shape;516;p23"/>
          <p:cNvSpPr txBox="1"/>
          <p:nvPr>
            <p:ph idx="14" type="subTitle"/>
          </p:nvPr>
        </p:nvSpPr>
        <p:spPr>
          <a:xfrm>
            <a:off x="3376200" y="3735679"/>
            <a:ext cx="2391600" cy="365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1800"/>
              <a:buFont typeface="Raleway"/>
              <a:buNone/>
              <a:defRPr sz="1800">
                <a:latin typeface="Be Vietnam Pro Black"/>
                <a:ea typeface="Be Vietnam Pro Black"/>
                <a:cs typeface="Be Vietnam Pro Black"/>
                <a:sym typeface="Be Vietnam Pro Black"/>
              </a:defRPr>
            </a:lvl1pPr>
            <a:lvl2pPr lvl="1"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2pPr>
            <a:lvl3pPr lvl="2"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3pPr>
            <a:lvl4pPr lvl="3"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4pPr>
            <a:lvl5pPr lvl="4"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5pPr>
            <a:lvl6pPr lvl="5"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6pPr>
            <a:lvl7pPr lvl="6"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7pPr>
            <a:lvl8pPr lvl="7"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8pPr>
            <a:lvl9pPr lvl="8"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9pPr>
          </a:lstStyle>
          <a:p/>
        </p:txBody>
      </p:sp>
      <p:sp>
        <p:nvSpPr>
          <p:cNvPr id="517" name="Google Shape;517;p23"/>
          <p:cNvSpPr txBox="1"/>
          <p:nvPr>
            <p:ph idx="15" type="subTitle"/>
          </p:nvPr>
        </p:nvSpPr>
        <p:spPr>
          <a:xfrm>
            <a:off x="5881826" y="3735679"/>
            <a:ext cx="2391600" cy="365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1800"/>
              <a:buFont typeface="Raleway"/>
              <a:buNone/>
              <a:defRPr sz="1800">
                <a:latin typeface="Be Vietnam Pro Black"/>
                <a:ea typeface="Be Vietnam Pro Black"/>
                <a:cs typeface="Be Vietnam Pro Black"/>
                <a:sym typeface="Be Vietnam Pro Black"/>
              </a:defRPr>
            </a:lvl1pPr>
            <a:lvl2pPr lvl="1"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2pPr>
            <a:lvl3pPr lvl="2"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3pPr>
            <a:lvl4pPr lvl="3"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4pPr>
            <a:lvl5pPr lvl="4"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5pPr>
            <a:lvl6pPr lvl="5"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6pPr>
            <a:lvl7pPr lvl="6"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7pPr>
            <a:lvl8pPr lvl="7"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8pPr>
            <a:lvl9pPr lvl="8" algn="ctr">
              <a:lnSpc>
                <a:spcPct val="100000"/>
              </a:lnSpc>
              <a:spcBef>
                <a:spcPts val="0"/>
              </a:spcBef>
              <a:spcAft>
                <a:spcPts val="0"/>
              </a:spcAft>
              <a:buClr>
                <a:schemeClr val="dk1"/>
              </a:buClr>
              <a:buSzPts val="1800"/>
              <a:buFont typeface="Raleway"/>
              <a:buNone/>
              <a:defRPr b="1" sz="1800">
                <a:solidFill>
                  <a:schemeClr val="dk1"/>
                </a:solidFill>
                <a:latin typeface="Raleway"/>
                <a:ea typeface="Raleway"/>
                <a:cs typeface="Raleway"/>
                <a:sym typeface="Raleway"/>
              </a:defRPr>
            </a:lvl9pPr>
          </a:lstStyle>
          <a:p/>
        </p:txBody>
      </p:sp>
      <p:sp>
        <p:nvSpPr>
          <p:cNvPr id="518" name="Google Shape;518;p23"/>
          <p:cNvSpPr/>
          <p:nvPr/>
        </p:nvSpPr>
        <p:spPr>
          <a:xfrm>
            <a:off x="0" y="4826400"/>
            <a:ext cx="9144000" cy="317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grpSp>
        <p:nvGrpSpPr>
          <p:cNvPr id="519" name="Google Shape;519;p23"/>
          <p:cNvGrpSpPr/>
          <p:nvPr/>
        </p:nvGrpSpPr>
        <p:grpSpPr>
          <a:xfrm>
            <a:off x="8677661" y="4352880"/>
            <a:ext cx="466335" cy="466335"/>
            <a:chOff x="5807050" y="884950"/>
            <a:chExt cx="343550" cy="343550"/>
          </a:xfrm>
        </p:grpSpPr>
        <p:sp>
          <p:nvSpPr>
            <p:cNvPr id="520" name="Google Shape;520;p23"/>
            <p:cNvSpPr/>
            <p:nvPr/>
          </p:nvSpPr>
          <p:spPr>
            <a:xfrm>
              <a:off x="5807050" y="884950"/>
              <a:ext cx="29925" cy="29950"/>
            </a:xfrm>
            <a:custGeom>
              <a:rect b="b" l="l" r="r" t="t"/>
              <a:pathLst>
                <a:path extrusionOk="0" fill="none" h="1198" w="1197">
                  <a:moveTo>
                    <a:pt x="1" y="1197"/>
                  </a:moveTo>
                  <a:lnTo>
                    <a:pt x="1197" y="1"/>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1" name="Google Shape;521;p23"/>
            <p:cNvSpPr/>
            <p:nvPr/>
          </p:nvSpPr>
          <p:spPr>
            <a:xfrm>
              <a:off x="5807050" y="884950"/>
              <a:ext cx="108925" cy="108925"/>
            </a:xfrm>
            <a:custGeom>
              <a:rect b="b" l="l" r="r" t="t"/>
              <a:pathLst>
                <a:path extrusionOk="0" fill="none" h="4357" w="4357">
                  <a:moveTo>
                    <a:pt x="4356" y="1"/>
                  </a:moveTo>
                  <a:lnTo>
                    <a:pt x="1" y="4356"/>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2" name="Google Shape;522;p23"/>
            <p:cNvSpPr/>
            <p:nvPr/>
          </p:nvSpPr>
          <p:spPr>
            <a:xfrm>
              <a:off x="5807050" y="884950"/>
              <a:ext cx="187900" cy="187900"/>
            </a:xfrm>
            <a:custGeom>
              <a:rect b="b" l="l" r="r" t="t"/>
              <a:pathLst>
                <a:path extrusionOk="0" fill="none" h="7516" w="7516">
                  <a:moveTo>
                    <a:pt x="7516" y="1"/>
                  </a:moveTo>
                  <a:lnTo>
                    <a:pt x="1" y="7516"/>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3" name="Google Shape;523;p23"/>
            <p:cNvSpPr/>
            <p:nvPr/>
          </p:nvSpPr>
          <p:spPr>
            <a:xfrm>
              <a:off x="5807050" y="884950"/>
              <a:ext cx="266900" cy="266900"/>
            </a:xfrm>
            <a:custGeom>
              <a:rect b="b" l="l" r="r" t="t"/>
              <a:pathLst>
                <a:path extrusionOk="0" fill="none" h="10676" w="10676">
                  <a:moveTo>
                    <a:pt x="10675" y="1"/>
                  </a:moveTo>
                  <a:lnTo>
                    <a:pt x="1" y="10675"/>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4" name="Google Shape;524;p23"/>
            <p:cNvSpPr/>
            <p:nvPr/>
          </p:nvSpPr>
          <p:spPr>
            <a:xfrm>
              <a:off x="5809850" y="887750"/>
              <a:ext cx="340750" cy="340750"/>
            </a:xfrm>
            <a:custGeom>
              <a:rect b="b" l="l" r="r" t="t"/>
              <a:pathLst>
                <a:path extrusionOk="0" fill="none" h="13630" w="13630">
                  <a:moveTo>
                    <a:pt x="13629" y="1"/>
                  </a:moveTo>
                  <a:lnTo>
                    <a:pt x="1" y="13629"/>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5" name="Google Shape;525;p23"/>
            <p:cNvSpPr/>
            <p:nvPr/>
          </p:nvSpPr>
          <p:spPr>
            <a:xfrm>
              <a:off x="5888850" y="966750"/>
              <a:ext cx="261750" cy="261750"/>
            </a:xfrm>
            <a:custGeom>
              <a:rect b="b" l="l" r="r" t="t"/>
              <a:pathLst>
                <a:path extrusionOk="0" fill="none" h="10470" w="10470">
                  <a:moveTo>
                    <a:pt x="10469" y="0"/>
                  </a:moveTo>
                  <a:lnTo>
                    <a:pt x="0" y="10469"/>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6" name="Google Shape;526;p23"/>
            <p:cNvSpPr/>
            <p:nvPr/>
          </p:nvSpPr>
          <p:spPr>
            <a:xfrm>
              <a:off x="5967825" y="1045725"/>
              <a:ext cx="182775" cy="182775"/>
            </a:xfrm>
            <a:custGeom>
              <a:rect b="b" l="l" r="r" t="t"/>
              <a:pathLst>
                <a:path extrusionOk="0" fill="none" h="7311" w="7311">
                  <a:moveTo>
                    <a:pt x="7310" y="1"/>
                  </a:moveTo>
                  <a:lnTo>
                    <a:pt x="1" y="7310"/>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7" name="Google Shape;527;p23"/>
            <p:cNvSpPr/>
            <p:nvPr/>
          </p:nvSpPr>
          <p:spPr>
            <a:xfrm>
              <a:off x="6046800" y="1124725"/>
              <a:ext cx="103800" cy="103775"/>
            </a:xfrm>
            <a:custGeom>
              <a:rect b="b" l="l" r="r" t="t"/>
              <a:pathLst>
                <a:path extrusionOk="0" fill="none" h="4151" w="4152">
                  <a:moveTo>
                    <a:pt x="4151" y="0"/>
                  </a:moveTo>
                  <a:lnTo>
                    <a:pt x="1" y="4150"/>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8" name="Google Shape;528;p23"/>
            <p:cNvSpPr/>
            <p:nvPr/>
          </p:nvSpPr>
          <p:spPr>
            <a:xfrm>
              <a:off x="6126275" y="1204175"/>
              <a:ext cx="24325" cy="24325"/>
            </a:xfrm>
            <a:custGeom>
              <a:rect b="b" l="l" r="r" t="t"/>
              <a:pathLst>
                <a:path extrusionOk="0" fill="none" h="973" w="973">
                  <a:moveTo>
                    <a:pt x="972" y="0"/>
                  </a:moveTo>
                  <a:lnTo>
                    <a:pt x="0" y="972"/>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29" name="Google Shape;529;p23"/>
          <p:cNvGrpSpPr/>
          <p:nvPr/>
        </p:nvGrpSpPr>
        <p:grpSpPr>
          <a:xfrm rot="-5400000">
            <a:off x="8373948" y="508559"/>
            <a:ext cx="886061" cy="173737"/>
            <a:chOff x="5589725" y="3057300"/>
            <a:chExt cx="352900" cy="68250"/>
          </a:xfrm>
        </p:grpSpPr>
        <p:sp>
          <p:nvSpPr>
            <p:cNvPr id="530" name="Google Shape;530;p23"/>
            <p:cNvSpPr/>
            <p:nvPr/>
          </p:nvSpPr>
          <p:spPr>
            <a:xfrm>
              <a:off x="5589725" y="3057300"/>
              <a:ext cx="16375" cy="15900"/>
            </a:xfrm>
            <a:custGeom>
              <a:rect b="b" l="l" r="r" t="t"/>
              <a:pathLst>
                <a:path extrusionOk="0" h="636" w="655">
                  <a:moveTo>
                    <a:pt x="262" y="0"/>
                  </a:moveTo>
                  <a:lnTo>
                    <a:pt x="206" y="19"/>
                  </a:lnTo>
                  <a:lnTo>
                    <a:pt x="150" y="56"/>
                  </a:lnTo>
                  <a:lnTo>
                    <a:pt x="94" y="94"/>
                  </a:lnTo>
                  <a:lnTo>
                    <a:pt x="57" y="150"/>
                  </a:lnTo>
                  <a:lnTo>
                    <a:pt x="38" y="187"/>
                  </a:lnTo>
                  <a:lnTo>
                    <a:pt x="19" y="262"/>
                  </a:lnTo>
                  <a:lnTo>
                    <a:pt x="1" y="318"/>
                  </a:lnTo>
                  <a:lnTo>
                    <a:pt x="19" y="393"/>
                  </a:lnTo>
                  <a:lnTo>
                    <a:pt x="38" y="449"/>
                  </a:lnTo>
                  <a:lnTo>
                    <a:pt x="57" y="505"/>
                  </a:lnTo>
                  <a:lnTo>
                    <a:pt x="94" y="542"/>
                  </a:lnTo>
                  <a:lnTo>
                    <a:pt x="150" y="580"/>
                  </a:lnTo>
                  <a:lnTo>
                    <a:pt x="206" y="617"/>
                  </a:lnTo>
                  <a:lnTo>
                    <a:pt x="262" y="636"/>
                  </a:lnTo>
                  <a:lnTo>
                    <a:pt x="393" y="636"/>
                  </a:lnTo>
                  <a:lnTo>
                    <a:pt x="449" y="617"/>
                  </a:lnTo>
                  <a:lnTo>
                    <a:pt x="505" y="580"/>
                  </a:lnTo>
                  <a:lnTo>
                    <a:pt x="561" y="542"/>
                  </a:lnTo>
                  <a:lnTo>
                    <a:pt x="599" y="505"/>
                  </a:lnTo>
                  <a:lnTo>
                    <a:pt x="617" y="449"/>
                  </a:lnTo>
                  <a:lnTo>
                    <a:pt x="636" y="393"/>
                  </a:lnTo>
                  <a:lnTo>
                    <a:pt x="655" y="318"/>
                  </a:lnTo>
                  <a:lnTo>
                    <a:pt x="636" y="262"/>
                  </a:lnTo>
                  <a:lnTo>
                    <a:pt x="617" y="187"/>
                  </a:lnTo>
                  <a:lnTo>
                    <a:pt x="599" y="150"/>
                  </a:lnTo>
                  <a:lnTo>
                    <a:pt x="561" y="94"/>
                  </a:lnTo>
                  <a:lnTo>
                    <a:pt x="505" y="56"/>
                  </a:lnTo>
                  <a:lnTo>
                    <a:pt x="449" y="19"/>
                  </a:lnTo>
                  <a:lnTo>
                    <a:pt x="39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1" name="Google Shape;531;p23"/>
            <p:cNvSpPr/>
            <p:nvPr/>
          </p:nvSpPr>
          <p:spPr>
            <a:xfrm>
              <a:off x="5657025" y="3057300"/>
              <a:ext cx="16375" cy="15900"/>
            </a:xfrm>
            <a:custGeom>
              <a:rect b="b" l="l" r="r" t="t"/>
              <a:pathLst>
                <a:path extrusionOk="0" h="636" w="655">
                  <a:moveTo>
                    <a:pt x="262" y="0"/>
                  </a:moveTo>
                  <a:lnTo>
                    <a:pt x="206" y="19"/>
                  </a:lnTo>
                  <a:lnTo>
                    <a:pt x="150" y="56"/>
                  </a:lnTo>
                  <a:lnTo>
                    <a:pt x="94" y="94"/>
                  </a:lnTo>
                  <a:lnTo>
                    <a:pt x="57" y="150"/>
                  </a:lnTo>
                  <a:lnTo>
                    <a:pt x="38" y="187"/>
                  </a:lnTo>
                  <a:lnTo>
                    <a:pt x="19" y="262"/>
                  </a:lnTo>
                  <a:lnTo>
                    <a:pt x="1" y="318"/>
                  </a:lnTo>
                  <a:lnTo>
                    <a:pt x="19" y="393"/>
                  </a:lnTo>
                  <a:lnTo>
                    <a:pt x="38" y="449"/>
                  </a:lnTo>
                  <a:lnTo>
                    <a:pt x="57" y="505"/>
                  </a:lnTo>
                  <a:lnTo>
                    <a:pt x="94" y="542"/>
                  </a:lnTo>
                  <a:lnTo>
                    <a:pt x="150" y="580"/>
                  </a:lnTo>
                  <a:lnTo>
                    <a:pt x="206" y="617"/>
                  </a:lnTo>
                  <a:lnTo>
                    <a:pt x="262" y="636"/>
                  </a:lnTo>
                  <a:lnTo>
                    <a:pt x="393" y="636"/>
                  </a:lnTo>
                  <a:lnTo>
                    <a:pt x="449" y="617"/>
                  </a:lnTo>
                  <a:lnTo>
                    <a:pt x="505" y="580"/>
                  </a:lnTo>
                  <a:lnTo>
                    <a:pt x="561" y="542"/>
                  </a:lnTo>
                  <a:lnTo>
                    <a:pt x="599" y="505"/>
                  </a:lnTo>
                  <a:lnTo>
                    <a:pt x="617" y="449"/>
                  </a:lnTo>
                  <a:lnTo>
                    <a:pt x="636" y="393"/>
                  </a:lnTo>
                  <a:lnTo>
                    <a:pt x="655" y="318"/>
                  </a:lnTo>
                  <a:lnTo>
                    <a:pt x="636" y="262"/>
                  </a:lnTo>
                  <a:lnTo>
                    <a:pt x="617" y="187"/>
                  </a:lnTo>
                  <a:lnTo>
                    <a:pt x="599" y="150"/>
                  </a:lnTo>
                  <a:lnTo>
                    <a:pt x="561" y="94"/>
                  </a:lnTo>
                  <a:lnTo>
                    <a:pt x="505" y="56"/>
                  </a:lnTo>
                  <a:lnTo>
                    <a:pt x="449" y="19"/>
                  </a:lnTo>
                  <a:lnTo>
                    <a:pt x="39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2" name="Google Shape;532;p23"/>
            <p:cNvSpPr/>
            <p:nvPr/>
          </p:nvSpPr>
          <p:spPr>
            <a:xfrm>
              <a:off x="5724800" y="3057300"/>
              <a:ext cx="15900" cy="15900"/>
            </a:xfrm>
            <a:custGeom>
              <a:rect b="b" l="l" r="r" t="t"/>
              <a:pathLst>
                <a:path extrusionOk="0" h="636" w="636">
                  <a:moveTo>
                    <a:pt x="243" y="0"/>
                  </a:moveTo>
                  <a:lnTo>
                    <a:pt x="187" y="19"/>
                  </a:lnTo>
                  <a:lnTo>
                    <a:pt x="131" y="56"/>
                  </a:lnTo>
                  <a:lnTo>
                    <a:pt x="94" y="94"/>
                  </a:lnTo>
                  <a:lnTo>
                    <a:pt x="56" y="150"/>
                  </a:lnTo>
                  <a:lnTo>
                    <a:pt x="19" y="187"/>
                  </a:lnTo>
                  <a:lnTo>
                    <a:pt x="0" y="262"/>
                  </a:lnTo>
                  <a:lnTo>
                    <a:pt x="0" y="318"/>
                  </a:lnTo>
                  <a:lnTo>
                    <a:pt x="0" y="393"/>
                  </a:lnTo>
                  <a:lnTo>
                    <a:pt x="19" y="449"/>
                  </a:lnTo>
                  <a:lnTo>
                    <a:pt x="56" y="505"/>
                  </a:lnTo>
                  <a:lnTo>
                    <a:pt x="94" y="542"/>
                  </a:lnTo>
                  <a:lnTo>
                    <a:pt x="131" y="580"/>
                  </a:lnTo>
                  <a:lnTo>
                    <a:pt x="187" y="617"/>
                  </a:lnTo>
                  <a:lnTo>
                    <a:pt x="243" y="636"/>
                  </a:lnTo>
                  <a:lnTo>
                    <a:pt x="374" y="636"/>
                  </a:lnTo>
                  <a:lnTo>
                    <a:pt x="430" y="617"/>
                  </a:lnTo>
                  <a:lnTo>
                    <a:pt x="486" y="580"/>
                  </a:lnTo>
                  <a:lnTo>
                    <a:pt x="542" y="542"/>
                  </a:lnTo>
                  <a:lnTo>
                    <a:pt x="580" y="505"/>
                  </a:lnTo>
                  <a:lnTo>
                    <a:pt x="617" y="449"/>
                  </a:lnTo>
                  <a:lnTo>
                    <a:pt x="636" y="393"/>
                  </a:lnTo>
                  <a:lnTo>
                    <a:pt x="636" y="318"/>
                  </a:lnTo>
                  <a:lnTo>
                    <a:pt x="636" y="262"/>
                  </a:lnTo>
                  <a:lnTo>
                    <a:pt x="617" y="187"/>
                  </a:lnTo>
                  <a:lnTo>
                    <a:pt x="580" y="150"/>
                  </a:lnTo>
                  <a:lnTo>
                    <a:pt x="542" y="94"/>
                  </a:lnTo>
                  <a:lnTo>
                    <a:pt x="486" y="56"/>
                  </a:lnTo>
                  <a:lnTo>
                    <a:pt x="430" y="19"/>
                  </a:lnTo>
                  <a:lnTo>
                    <a:pt x="37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3" name="Google Shape;533;p23"/>
            <p:cNvSpPr/>
            <p:nvPr/>
          </p:nvSpPr>
          <p:spPr>
            <a:xfrm>
              <a:off x="5792100" y="3057300"/>
              <a:ext cx="15900" cy="15900"/>
            </a:xfrm>
            <a:custGeom>
              <a:rect b="b" l="l" r="r" t="t"/>
              <a:pathLst>
                <a:path extrusionOk="0" h="636" w="636">
                  <a:moveTo>
                    <a:pt x="243" y="0"/>
                  </a:moveTo>
                  <a:lnTo>
                    <a:pt x="187" y="19"/>
                  </a:lnTo>
                  <a:lnTo>
                    <a:pt x="131" y="56"/>
                  </a:lnTo>
                  <a:lnTo>
                    <a:pt x="94" y="94"/>
                  </a:lnTo>
                  <a:lnTo>
                    <a:pt x="56" y="150"/>
                  </a:lnTo>
                  <a:lnTo>
                    <a:pt x="19" y="187"/>
                  </a:lnTo>
                  <a:lnTo>
                    <a:pt x="0" y="262"/>
                  </a:lnTo>
                  <a:lnTo>
                    <a:pt x="0" y="318"/>
                  </a:lnTo>
                  <a:lnTo>
                    <a:pt x="0" y="393"/>
                  </a:lnTo>
                  <a:lnTo>
                    <a:pt x="19" y="449"/>
                  </a:lnTo>
                  <a:lnTo>
                    <a:pt x="56" y="505"/>
                  </a:lnTo>
                  <a:lnTo>
                    <a:pt x="94" y="542"/>
                  </a:lnTo>
                  <a:lnTo>
                    <a:pt x="131" y="580"/>
                  </a:lnTo>
                  <a:lnTo>
                    <a:pt x="187" y="617"/>
                  </a:lnTo>
                  <a:lnTo>
                    <a:pt x="243" y="636"/>
                  </a:lnTo>
                  <a:lnTo>
                    <a:pt x="374" y="636"/>
                  </a:lnTo>
                  <a:lnTo>
                    <a:pt x="449" y="617"/>
                  </a:lnTo>
                  <a:lnTo>
                    <a:pt x="486" y="580"/>
                  </a:lnTo>
                  <a:lnTo>
                    <a:pt x="542" y="542"/>
                  </a:lnTo>
                  <a:lnTo>
                    <a:pt x="580" y="505"/>
                  </a:lnTo>
                  <a:lnTo>
                    <a:pt x="617" y="449"/>
                  </a:lnTo>
                  <a:lnTo>
                    <a:pt x="636" y="393"/>
                  </a:lnTo>
                  <a:lnTo>
                    <a:pt x="636" y="318"/>
                  </a:lnTo>
                  <a:lnTo>
                    <a:pt x="636" y="262"/>
                  </a:lnTo>
                  <a:lnTo>
                    <a:pt x="617" y="187"/>
                  </a:lnTo>
                  <a:lnTo>
                    <a:pt x="580" y="150"/>
                  </a:lnTo>
                  <a:lnTo>
                    <a:pt x="542" y="94"/>
                  </a:lnTo>
                  <a:lnTo>
                    <a:pt x="486" y="56"/>
                  </a:lnTo>
                  <a:lnTo>
                    <a:pt x="449" y="19"/>
                  </a:lnTo>
                  <a:lnTo>
                    <a:pt x="37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4" name="Google Shape;534;p23"/>
            <p:cNvSpPr/>
            <p:nvPr/>
          </p:nvSpPr>
          <p:spPr>
            <a:xfrm>
              <a:off x="5859400" y="3057300"/>
              <a:ext cx="15900" cy="15900"/>
            </a:xfrm>
            <a:custGeom>
              <a:rect b="b" l="l" r="r" t="t"/>
              <a:pathLst>
                <a:path extrusionOk="0" h="636" w="636">
                  <a:moveTo>
                    <a:pt x="262" y="0"/>
                  </a:moveTo>
                  <a:lnTo>
                    <a:pt x="187" y="19"/>
                  </a:lnTo>
                  <a:lnTo>
                    <a:pt x="131" y="56"/>
                  </a:lnTo>
                  <a:lnTo>
                    <a:pt x="94" y="94"/>
                  </a:lnTo>
                  <a:lnTo>
                    <a:pt x="56" y="150"/>
                  </a:lnTo>
                  <a:lnTo>
                    <a:pt x="19" y="187"/>
                  </a:lnTo>
                  <a:lnTo>
                    <a:pt x="0" y="262"/>
                  </a:lnTo>
                  <a:lnTo>
                    <a:pt x="0" y="318"/>
                  </a:lnTo>
                  <a:lnTo>
                    <a:pt x="0" y="393"/>
                  </a:lnTo>
                  <a:lnTo>
                    <a:pt x="19" y="449"/>
                  </a:lnTo>
                  <a:lnTo>
                    <a:pt x="56" y="505"/>
                  </a:lnTo>
                  <a:lnTo>
                    <a:pt x="94" y="542"/>
                  </a:lnTo>
                  <a:lnTo>
                    <a:pt x="131" y="580"/>
                  </a:lnTo>
                  <a:lnTo>
                    <a:pt x="187" y="617"/>
                  </a:lnTo>
                  <a:lnTo>
                    <a:pt x="262" y="636"/>
                  </a:lnTo>
                  <a:lnTo>
                    <a:pt x="374" y="636"/>
                  </a:lnTo>
                  <a:lnTo>
                    <a:pt x="449" y="617"/>
                  </a:lnTo>
                  <a:lnTo>
                    <a:pt x="505" y="580"/>
                  </a:lnTo>
                  <a:lnTo>
                    <a:pt x="543" y="542"/>
                  </a:lnTo>
                  <a:lnTo>
                    <a:pt x="580" y="505"/>
                  </a:lnTo>
                  <a:lnTo>
                    <a:pt x="617" y="449"/>
                  </a:lnTo>
                  <a:lnTo>
                    <a:pt x="636" y="393"/>
                  </a:lnTo>
                  <a:lnTo>
                    <a:pt x="636" y="318"/>
                  </a:lnTo>
                  <a:lnTo>
                    <a:pt x="636" y="262"/>
                  </a:lnTo>
                  <a:lnTo>
                    <a:pt x="617" y="187"/>
                  </a:lnTo>
                  <a:lnTo>
                    <a:pt x="580" y="150"/>
                  </a:lnTo>
                  <a:lnTo>
                    <a:pt x="543" y="94"/>
                  </a:lnTo>
                  <a:lnTo>
                    <a:pt x="505" y="56"/>
                  </a:lnTo>
                  <a:lnTo>
                    <a:pt x="449" y="19"/>
                  </a:lnTo>
                  <a:lnTo>
                    <a:pt x="37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5" name="Google Shape;535;p23"/>
            <p:cNvSpPr/>
            <p:nvPr/>
          </p:nvSpPr>
          <p:spPr>
            <a:xfrm>
              <a:off x="5926700" y="3057300"/>
              <a:ext cx="15925" cy="15900"/>
            </a:xfrm>
            <a:custGeom>
              <a:rect b="b" l="l" r="r" t="t"/>
              <a:pathLst>
                <a:path extrusionOk="0" h="636" w="637">
                  <a:moveTo>
                    <a:pt x="262" y="0"/>
                  </a:moveTo>
                  <a:lnTo>
                    <a:pt x="187" y="19"/>
                  </a:lnTo>
                  <a:lnTo>
                    <a:pt x="150" y="56"/>
                  </a:lnTo>
                  <a:lnTo>
                    <a:pt x="94" y="94"/>
                  </a:lnTo>
                  <a:lnTo>
                    <a:pt x="56" y="150"/>
                  </a:lnTo>
                  <a:lnTo>
                    <a:pt x="19" y="187"/>
                  </a:lnTo>
                  <a:lnTo>
                    <a:pt x="0" y="262"/>
                  </a:lnTo>
                  <a:lnTo>
                    <a:pt x="0" y="318"/>
                  </a:lnTo>
                  <a:lnTo>
                    <a:pt x="0" y="393"/>
                  </a:lnTo>
                  <a:lnTo>
                    <a:pt x="19" y="449"/>
                  </a:lnTo>
                  <a:lnTo>
                    <a:pt x="56" y="505"/>
                  </a:lnTo>
                  <a:lnTo>
                    <a:pt x="94" y="542"/>
                  </a:lnTo>
                  <a:lnTo>
                    <a:pt x="150" y="580"/>
                  </a:lnTo>
                  <a:lnTo>
                    <a:pt x="187" y="617"/>
                  </a:lnTo>
                  <a:lnTo>
                    <a:pt x="262" y="636"/>
                  </a:lnTo>
                  <a:lnTo>
                    <a:pt x="393" y="636"/>
                  </a:lnTo>
                  <a:lnTo>
                    <a:pt x="449" y="617"/>
                  </a:lnTo>
                  <a:lnTo>
                    <a:pt x="505" y="580"/>
                  </a:lnTo>
                  <a:lnTo>
                    <a:pt x="543" y="542"/>
                  </a:lnTo>
                  <a:lnTo>
                    <a:pt x="580" y="505"/>
                  </a:lnTo>
                  <a:lnTo>
                    <a:pt x="617" y="449"/>
                  </a:lnTo>
                  <a:lnTo>
                    <a:pt x="636" y="393"/>
                  </a:lnTo>
                  <a:lnTo>
                    <a:pt x="636" y="318"/>
                  </a:lnTo>
                  <a:lnTo>
                    <a:pt x="636" y="262"/>
                  </a:lnTo>
                  <a:lnTo>
                    <a:pt x="617" y="187"/>
                  </a:lnTo>
                  <a:lnTo>
                    <a:pt x="580" y="150"/>
                  </a:lnTo>
                  <a:lnTo>
                    <a:pt x="543" y="94"/>
                  </a:lnTo>
                  <a:lnTo>
                    <a:pt x="505" y="56"/>
                  </a:lnTo>
                  <a:lnTo>
                    <a:pt x="449" y="19"/>
                  </a:lnTo>
                  <a:lnTo>
                    <a:pt x="39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6" name="Google Shape;536;p23"/>
            <p:cNvSpPr/>
            <p:nvPr/>
          </p:nvSpPr>
          <p:spPr>
            <a:xfrm>
              <a:off x="5589725" y="3109175"/>
              <a:ext cx="16375" cy="16375"/>
            </a:xfrm>
            <a:custGeom>
              <a:rect b="b" l="l" r="r" t="t"/>
              <a:pathLst>
                <a:path extrusionOk="0" h="655" w="655">
                  <a:moveTo>
                    <a:pt x="318" y="0"/>
                  </a:moveTo>
                  <a:lnTo>
                    <a:pt x="262" y="19"/>
                  </a:lnTo>
                  <a:lnTo>
                    <a:pt x="206" y="38"/>
                  </a:lnTo>
                  <a:lnTo>
                    <a:pt x="150" y="56"/>
                  </a:lnTo>
                  <a:lnTo>
                    <a:pt x="94" y="94"/>
                  </a:lnTo>
                  <a:lnTo>
                    <a:pt x="57" y="150"/>
                  </a:lnTo>
                  <a:lnTo>
                    <a:pt x="38" y="206"/>
                  </a:lnTo>
                  <a:lnTo>
                    <a:pt x="19" y="262"/>
                  </a:lnTo>
                  <a:lnTo>
                    <a:pt x="1" y="318"/>
                  </a:lnTo>
                  <a:lnTo>
                    <a:pt x="19" y="393"/>
                  </a:lnTo>
                  <a:lnTo>
                    <a:pt x="38" y="449"/>
                  </a:lnTo>
                  <a:lnTo>
                    <a:pt x="57" y="505"/>
                  </a:lnTo>
                  <a:lnTo>
                    <a:pt x="94" y="561"/>
                  </a:lnTo>
                  <a:lnTo>
                    <a:pt x="150" y="598"/>
                  </a:lnTo>
                  <a:lnTo>
                    <a:pt x="206" y="617"/>
                  </a:lnTo>
                  <a:lnTo>
                    <a:pt x="262" y="636"/>
                  </a:lnTo>
                  <a:lnTo>
                    <a:pt x="318" y="654"/>
                  </a:lnTo>
                  <a:lnTo>
                    <a:pt x="393" y="636"/>
                  </a:lnTo>
                  <a:lnTo>
                    <a:pt x="449" y="617"/>
                  </a:lnTo>
                  <a:lnTo>
                    <a:pt x="505" y="598"/>
                  </a:lnTo>
                  <a:lnTo>
                    <a:pt x="561" y="561"/>
                  </a:lnTo>
                  <a:lnTo>
                    <a:pt x="599" y="505"/>
                  </a:lnTo>
                  <a:lnTo>
                    <a:pt x="617" y="449"/>
                  </a:lnTo>
                  <a:lnTo>
                    <a:pt x="636" y="393"/>
                  </a:lnTo>
                  <a:lnTo>
                    <a:pt x="655" y="318"/>
                  </a:lnTo>
                  <a:lnTo>
                    <a:pt x="636" y="262"/>
                  </a:lnTo>
                  <a:lnTo>
                    <a:pt x="617" y="206"/>
                  </a:lnTo>
                  <a:lnTo>
                    <a:pt x="599" y="150"/>
                  </a:lnTo>
                  <a:lnTo>
                    <a:pt x="561" y="94"/>
                  </a:lnTo>
                  <a:lnTo>
                    <a:pt x="505" y="56"/>
                  </a:lnTo>
                  <a:lnTo>
                    <a:pt x="449" y="38"/>
                  </a:lnTo>
                  <a:lnTo>
                    <a:pt x="393" y="19"/>
                  </a:lnTo>
                  <a:lnTo>
                    <a:pt x="31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7" name="Google Shape;537;p23"/>
            <p:cNvSpPr/>
            <p:nvPr/>
          </p:nvSpPr>
          <p:spPr>
            <a:xfrm>
              <a:off x="5657025" y="3109175"/>
              <a:ext cx="16375" cy="16375"/>
            </a:xfrm>
            <a:custGeom>
              <a:rect b="b" l="l" r="r" t="t"/>
              <a:pathLst>
                <a:path extrusionOk="0" h="655" w="655">
                  <a:moveTo>
                    <a:pt x="337" y="0"/>
                  </a:moveTo>
                  <a:lnTo>
                    <a:pt x="262" y="19"/>
                  </a:lnTo>
                  <a:lnTo>
                    <a:pt x="206" y="38"/>
                  </a:lnTo>
                  <a:lnTo>
                    <a:pt x="150" y="56"/>
                  </a:lnTo>
                  <a:lnTo>
                    <a:pt x="94" y="94"/>
                  </a:lnTo>
                  <a:lnTo>
                    <a:pt x="57" y="150"/>
                  </a:lnTo>
                  <a:lnTo>
                    <a:pt x="38" y="206"/>
                  </a:lnTo>
                  <a:lnTo>
                    <a:pt x="19" y="262"/>
                  </a:lnTo>
                  <a:lnTo>
                    <a:pt x="1" y="318"/>
                  </a:lnTo>
                  <a:lnTo>
                    <a:pt x="19" y="393"/>
                  </a:lnTo>
                  <a:lnTo>
                    <a:pt x="38" y="449"/>
                  </a:lnTo>
                  <a:lnTo>
                    <a:pt x="57" y="505"/>
                  </a:lnTo>
                  <a:lnTo>
                    <a:pt x="94" y="561"/>
                  </a:lnTo>
                  <a:lnTo>
                    <a:pt x="150" y="598"/>
                  </a:lnTo>
                  <a:lnTo>
                    <a:pt x="206" y="617"/>
                  </a:lnTo>
                  <a:lnTo>
                    <a:pt x="262" y="636"/>
                  </a:lnTo>
                  <a:lnTo>
                    <a:pt x="337" y="654"/>
                  </a:lnTo>
                  <a:lnTo>
                    <a:pt x="393" y="636"/>
                  </a:lnTo>
                  <a:lnTo>
                    <a:pt x="449" y="617"/>
                  </a:lnTo>
                  <a:lnTo>
                    <a:pt x="505" y="598"/>
                  </a:lnTo>
                  <a:lnTo>
                    <a:pt x="561" y="561"/>
                  </a:lnTo>
                  <a:lnTo>
                    <a:pt x="599" y="505"/>
                  </a:lnTo>
                  <a:lnTo>
                    <a:pt x="617" y="449"/>
                  </a:lnTo>
                  <a:lnTo>
                    <a:pt x="636" y="393"/>
                  </a:lnTo>
                  <a:lnTo>
                    <a:pt x="655" y="318"/>
                  </a:lnTo>
                  <a:lnTo>
                    <a:pt x="636" y="262"/>
                  </a:lnTo>
                  <a:lnTo>
                    <a:pt x="617" y="206"/>
                  </a:lnTo>
                  <a:lnTo>
                    <a:pt x="599" y="150"/>
                  </a:lnTo>
                  <a:lnTo>
                    <a:pt x="561" y="94"/>
                  </a:lnTo>
                  <a:lnTo>
                    <a:pt x="505" y="56"/>
                  </a:lnTo>
                  <a:lnTo>
                    <a:pt x="449" y="38"/>
                  </a:lnTo>
                  <a:lnTo>
                    <a:pt x="393" y="19"/>
                  </a:lnTo>
                  <a:lnTo>
                    <a:pt x="337"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8" name="Google Shape;538;p23"/>
            <p:cNvSpPr/>
            <p:nvPr/>
          </p:nvSpPr>
          <p:spPr>
            <a:xfrm>
              <a:off x="5724800" y="3109175"/>
              <a:ext cx="15900" cy="16375"/>
            </a:xfrm>
            <a:custGeom>
              <a:rect b="b" l="l" r="r" t="t"/>
              <a:pathLst>
                <a:path extrusionOk="0" h="655" w="636">
                  <a:moveTo>
                    <a:pt x="318" y="0"/>
                  </a:moveTo>
                  <a:lnTo>
                    <a:pt x="243" y="19"/>
                  </a:lnTo>
                  <a:lnTo>
                    <a:pt x="187" y="38"/>
                  </a:lnTo>
                  <a:lnTo>
                    <a:pt x="131" y="56"/>
                  </a:lnTo>
                  <a:lnTo>
                    <a:pt x="94" y="94"/>
                  </a:lnTo>
                  <a:lnTo>
                    <a:pt x="56" y="150"/>
                  </a:lnTo>
                  <a:lnTo>
                    <a:pt x="19" y="206"/>
                  </a:lnTo>
                  <a:lnTo>
                    <a:pt x="0" y="262"/>
                  </a:lnTo>
                  <a:lnTo>
                    <a:pt x="0" y="318"/>
                  </a:lnTo>
                  <a:lnTo>
                    <a:pt x="0" y="393"/>
                  </a:lnTo>
                  <a:lnTo>
                    <a:pt x="19" y="449"/>
                  </a:lnTo>
                  <a:lnTo>
                    <a:pt x="56" y="505"/>
                  </a:lnTo>
                  <a:lnTo>
                    <a:pt x="94" y="561"/>
                  </a:lnTo>
                  <a:lnTo>
                    <a:pt x="131" y="598"/>
                  </a:lnTo>
                  <a:lnTo>
                    <a:pt x="187" y="617"/>
                  </a:lnTo>
                  <a:lnTo>
                    <a:pt x="243" y="636"/>
                  </a:lnTo>
                  <a:lnTo>
                    <a:pt x="318" y="654"/>
                  </a:lnTo>
                  <a:lnTo>
                    <a:pt x="374" y="636"/>
                  </a:lnTo>
                  <a:lnTo>
                    <a:pt x="430" y="617"/>
                  </a:lnTo>
                  <a:lnTo>
                    <a:pt x="486" y="598"/>
                  </a:lnTo>
                  <a:lnTo>
                    <a:pt x="542" y="561"/>
                  </a:lnTo>
                  <a:lnTo>
                    <a:pt x="580" y="505"/>
                  </a:lnTo>
                  <a:lnTo>
                    <a:pt x="617" y="449"/>
                  </a:lnTo>
                  <a:lnTo>
                    <a:pt x="636" y="393"/>
                  </a:lnTo>
                  <a:lnTo>
                    <a:pt x="636" y="318"/>
                  </a:lnTo>
                  <a:lnTo>
                    <a:pt x="636" y="262"/>
                  </a:lnTo>
                  <a:lnTo>
                    <a:pt x="617" y="206"/>
                  </a:lnTo>
                  <a:lnTo>
                    <a:pt x="580" y="150"/>
                  </a:lnTo>
                  <a:lnTo>
                    <a:pt x="542" y="94"/>
                  </a:lnTo>
                  <a:lnTo>
                    <a:pt x="486" y="56"/>
                  </a:lnTo>
                  <a:lnTo>
                    <a:pt x="430" y="38"/>
                  </a:lnTo>
                  <a:lnTo>
                    <a:pt x="374" y="19"/>
                  </a:lnTo>
                  <a:lnTo>
                    <a:pt x="31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9" name="Google Shape;539;p23"/>
            <p:cNvSpPr/>
            <p:nvPr/>
          </p:nvSpPr>
          <p:spPr>
            <a:xfrm>
              <a:off x="5792100" y="3109175"/>
              <a:ext cx="15900" cy="16375"/>
            </a:xfrm>
            <a:custGeom>
              <a:rect b="b" l="l" r="r" t="t"/>
              <a:pathLst>
                <a:path extrusionOk="0" h="655" w="636">
                  <a:moveTo>
                    <a:pt x="318" y="0"/>
                  </a:moveTo>
                  <a:lnTo>
                    <a:pt x="243" y="19"/>
                  </a:lnTo>
                  <a:lnTo>
                    <a:pt x="187" y="38"/>
                  </a:lnTo>
                  <a:lnTo>
                    <a:pt x="131" y="56"/>
                  </a:lnTo>
                  <a:lnTo>
                    <a:pt x="94" y="94"/>
                  </a:lnTo>
                  <a:lnTo>
                    <a:pt x="56" y="150"/>
                  </a:lnTo>
                  <a:lnTo>
                    <a:pt x="19" y="206"/>
                  </a:lnTo>
                  <a:lnTo>
                    <a:pt x="0" y="262"/>
                  </a:lnTo>
                  <a:lnTo>
                    <a:pt x="0" y="318"/>
                  </a:lnTo>
                  <a:lnTo>
                    <a:pt x="0" y="393"/>
                  </a:lnTo>
                  <a:lnTo>
                    <a:pt x="19" y="449"/>
                  </a:lnTo>
                  <a:lnTo>
                    <a:pt x="56" y="505"/>
                  </a:lnTo>
                  <a:lnTo>
                    <a:pt x="94" y="561"/>
                  </a:lnTo>
                  <a:lnTo>
                    <a:pt x="131" y="598"/>
                  </a:lnTo>
                  <a:lnTo>
                    <a:pt x="187" y="617"/>
                  </a:lnTo>
                  <a:lnTo>
                    <a:pt x="243" y="636"/>
                  </a:lnTo>
                  <a:lnTo>
                    <a:pt x="318" y="654"/>
                  </a:lnTo>
                  <a:lnTo>
                    <a:pt x="374" y="636"/>
                  </a:lnTo>
                  <a:lnTo>
                    <a:pt x="449" y="617"/>
                  </a:lnTo>
                  <a:lnTo>
                    <a:pt x="486" y="598"/>
                  </a:lnTo>
                  <a:lnTo>
                    <a:pt x="542" y="561"/>
                  </a:lnTo>
                  <a:lnTo>
                    <a:pt x="580" y="505"/>
                  </a:lnTo>
                  <a:lnTo>
                    <a:pt x="617" y="449"/>
                  </a:lnTo>
                  <a:lnTo>
                    <a:pt x="636" y="393"/>
                  </a:lnTo>
                  <a:lnTo>
                    <a:pt x="636" y="318"/>
                  </a:lnTo>
                  <a:lnTo>
                    <a:pt x="636" y="262"/>
                  </a:lnTo>
                  <a:lnTo>
                    <a:pt x="617" y="206"/>
                  </a:lnTo>
                  <a:lnTo>
                    <a:pt x="580" y="150"/>
                  </a:lnTo>
                  <a:lnTo>
                    <a:pt x="542" y="94"/>
                  </a:lnTo>
                  <a:lnTo>
                    <a:pt x="486" y="56"/>
                  </a:lnTo>
                  <a:lnTo>
                    <a:pt x="449" y="38"/>
                  </a:lnTo>
                  <a:lnTo>
                    <a:pt x="374" y="19"/>
                  </a:lnTo>
                  <a:lnTo>
                    <a:pt x="31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0" name="Google Shape;540;p23"/>
            <p:cNvSpPr/>
            <p:nvPr/>
          </p:nvSpPr>
          <p:spPr>
            <a:xfrm>
              <a:off x="5859400" y="3109175"/>
              <a:ext cx="15900" cy="16375"/>
            </a:xfrm>
            <a:custGeom>
              <a:rect b="b" l="l" r="r" t="t"/>
              <a:pathLst>
                <a:path extrusionOk="0" h="655" w="636">
                  <a:moveTo>
                    <a:pt x="318" y="0"/>
                  </a:moveTo>
                  <a:lnTo>
                    <a:pt x="262" y="19"/>
                  </a:lnTo>
                  <a:lnTo>
                    <a:pt x="187" y="38"/>
                  </a:lnTo>
                  <a:lnTo>
                    <a:pt x="131" y="56"/>
                  </a:lnTo>
                  <a:lnTo>
                    <a:pt x="94" y="94"/>
                  </a:lnTo>
                  <a:lnTo>
                    <a:pt x="56" y="150"/>
                  </a:lnTo>
                  <a:lnTo>
                    <a:pt x="19" y="206"/>
                  </a:lnTo>
                  <a:lnTo>
                    <a:pt x="0" y="262"/>
                  </a:lnTo>
                  <a:lnTo>
                    <a:pt x="0" y="318"/>
                  </a:lnTo>
                  <a:lnTo>
                    <a:pt x="0" y="393"/>
                  </a:lnTo>
                  <a:lnTo>
                    <a:pt x="19" y="449"/>
                  </a:lnTo>
                  <a:lnTo>
                    <a:pt x="56" y="505"/>
                  </a:lnTo>
                  <a:lnTo>
                    <a:pt x="94" y="561"/>
                  </a:lnTo>
                  <a:lnTo>
                    <a:pt x="131" y="598"/>
                  </a:lnTo>
                  <a:lnTo>
                    <a:pt x="187" y="617"/>
                  </a:lnTo>
                  <a:lnTo>
                    <a:pt x="262" y="636"/>
                  </a:lnTo>
                  <a:lnTo>
                    <a:pt x="318" y="654"/>
                  </a:lnTo>
                  <a:lnTo>
                    <a:pt x="374" y="636"/>
                  </a:lnTo>
                  <a:lnTo>
                    <a:pt x="449" y="617"/>
                  </a:lnTo>
                  <a:lnTo>
                    <a:pt x="505" y="598"/>
                  </a:lnTo>
                  <a:lnTo>
                    <a:pt x="543" y="561"/>
                  </a:lnTo>
                  <a:lnTo>
                    <a:pt x="580" y="505"/>
                  </a:lnTo>
                  <a:lnTo>
                    <a:pt x="617" y="449"/>
                  </a:lnTo>
                  <a:lnTo>
                    <a:pt x="636" y="393"/>
                  </a:lnTo>
                  <a:lnTo>
                    <a:pt x="636" y="318"/>
                  </a:lnTo>
                  <a:lnTo>
                    <a:pt x="636" y="262"/>
                  </a:lnTo>
                  <a:lnTo>
                    <a:pt x="617" y="206"/>
                  </a:lnTo>
                  <a:lnTo>
                    <a:pt x="580" y="150"/>
                  </a:lnTo>
                  <a:lnTo>
                    <a:pt x="543" y="94"/>
                  </a:lnTo>
                  <a:lnTo>
                    <a:pt x="505" y="56"/>
                  </a:lnTo>
                  <a:lnTo>
                    <a:pt x="449" y="38"/>
                  </a:lnTo>
                  <a:lnTo>
                    <a:pt x="374" y="19"/>
                  </a:lnTo>
                  <a:lnTo>
                    <a:pt x="31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1" name="Google Shape;541;p23"/>
            <p:cNvSpPr/>
            <p:nvPr/>
          </p:nvSpPr>
          <p:spPr>
            <a:xfrm>
              <a:off x="5926700" y="3109175"/>
              <a:ext cx="15925" cy="16375"/>
            </a:xfrm>
            <a:custGeom>
              <a:rect b="b" l="l" r="r" t="t"/>
              <a:pathLst>
                <a:path extrusionOk="0" h="655" w="637">
                  <a:moveTo>
                    <a:pt x="318" y="0"/>
                  </a:moveTo>
                  <a:lnTo>
                    <a:pt x="262" y="19"/>
                  </a:lnTo>
                  <a:lnTo>
                    <a:pt x="187" y="38"/>
                  </a:lnTo>
                  <a:lnTo>
                    <a:pt x="150" y="56"/>
                  </a:lnTo>
                  <a:lnTo>
                    <a:pt x="94" y="94"/>
                  </a:lnTo>
                  <a:lnTo>
                    <a:pt x="56" y="150"/>
                  </a:lnTo>
                  <a:lnTo>
                    <a:pt x="19" y="206"/>
                  </a:lnTo>
                  <a:lnTo>
                    <a:pt x="0" y="262"/>
                  </a:lnTo>
                  <a:lnTo>
                    <a:pt x="0" y="318"/>
                  </a:lnTo>
                  <a:lnTo>
                    <a:pt x="0" y="393"/>
                  </a:lnTo>
                  <a:lnTo>
                    <a:pt x="19" y="449"/>
                  </a:lnTo>
                  <a:lnTo>
                    <a:pt x="56" y="505"/>
                  </a:lnTo>
                  <a:lnTo>
                    <a:pt x="94" y="561"/>
                  </a:lnTo>
                  <a:lnTo>
                    <a:pt x="150" y="598"/>
                  </a:lnTo>
                  <a:lnTo>
                    <a:pt x="187" y="617"/>
                  </a:lnTo>
                  <a:lnTo>
                    <a:pt x="262" y="636"/>
                  </a:lnTo>
                  <a:lnTo>
                    <a:pt x="318" y="654"/>
                  </a:lnTo>
                  <a:lnTo>
                    <a:pt x="393" y="636"/>
                  </a:lnTo>
                  <a:lnTo>
                    <a:pt x="449" y="617"/>
                  </a:lnTo>
                  <a:lnTo>
                    <a:pt x="505" y="598"/>
                  </a:lnTo>
                  <a:lnTo>
                    <a:pt x="543" y="561"/>
                  </a:lnTo>
                  <a:lnTo>
                    <a:pt x="580" y="505"/>
                  </a:lnTo>
                  <a:lnTo>
                    <a:pt x="617" y="449"/>
                  </a:lnTo>
                  <a:lnTo>
                    <a:pt x="636" y="393"/>
                  </a:lnTo>
                  <a:lnTo>
                    <a:pt x="636" y="318"/>
                  </a:lnTo>
                  <a:lnTo>
                    <a:pt x="636" y="262"/>
                  </a:lnTo>
                  <a:lnTo>
                    <a:pt x="617" y="206"/>
                  </a:lnTo>
                  <a:lnTo>
                    <a:pt x="580" y="150"/>
                  </a:lnTo>
                  <a:lnTo>
                    <a:pt x="543" y="94"/>
                  </a:lnTo>
                  <a:lnTo>
                    <a:pt x="505" y="56"/>
                  </a:lnTo>
                  <a:lnTo>
                    <a:pt x="449" y="38"/>
                  </a:lnTo>
                  <a:lnTo>
                    <a:pt x="393" y="19"/>
                  </a:lnTo>
                  <a:lnTo>
                    <a:pt x="31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42" name="Google Shape;542;p23"/>
          <p:cNvGrpSpPr/>
          <p:nvPr/>
        </p:nvGrpSpPr>
        <p:grpSpPr>
          <a:xfrm>
            <a:off x="11" y="-8"/>
            <a:ext cx="466335" cy="466335"/>
            <a:chOff x="5807050" y="884950"/>
            <a:chExt cx="343550" cy="343550"/>
          </a:xfrm>
        </p:grpSpPr>
        <p:sp>
          <p:nvSpPr>
            <p:cNvPr id="543" name="Google Shape;543;p23"/>
            <p:cNvSpPr/>
            <p:nvPr/>
          </p:nvSpPr>
          <p:spPr>
            <a:xfrm>
              <a:off x="5807050" y="884950"/>
              <a:ext cx="29925" cy="29950"/>
            </a:xfrm>
            <a:custGeom>
              <a:rect b="b" l="l" r="r" t="t"/>
              <a:pathLst>
                <a:path extrusionOk="0" fill="none" h="1198" w="1197">
                  <a:moveTo>
                    <a:pt x="1" y="1197"/>
                  </a:moveTo>
                  <a:lnTo>
                    <a:pt x="1197" y="1"/>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4" name="Google Shape;544;p23"/>
            <p:cNvSpPr/>
            <p:nvPr/>
          </p:nvSpPr>
          <p:spPr>
            <a:xfrm>
              <a:off x="5807050" y="884950"/>
              <a:ext cx="108925" cy="108925"/>
            </a:xfrm>
            <a:custGeom>
              <a:rect b="b" l="l" r="r" t="t"/>
              <a:pathLst>
                <a:path extrusionOk="0" fill="none" h="4357" w="4357">
                  <a:moveTo>
                    <a:pt x="4356" y="1"/>
                  </a:moveTo>
                  <a:lnTo>
                    <a:pt x="1" y="4356"/>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5" name="Google Shape;545;p23"/>
            <p:cNvSpPr/>
            <p:nvPr/>
          </p:nvSpPr>
          <p:spPr>
            <a:xfrm>
              <a:off x="5807050" y="884950"/>
              <a:ext cx="187900" cy="187900"/>
            </a:xfrm>
            <a:custGeom>
              <a:rect b="b" l="l" r="r" t="t"/>
              <a:pathLst>
                <a:path extrusionOk="0" fill="none" h="7516" w="7516">
                  <a:moveTo>
                    <a:pt x="7516" y="1"/>
                  </a:moveTo>
                  <a:lnTo>
                    <a:pt x="1" y="7516"/>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6" name="Google Shape;546;p23"/>
            <p:cNvSpPr/>
            <p:nvPr/>
          </p:nvSpPr>
          <p:spPr>
            <a:xfrm>
              <a:off x="5807050" y="884950"/>
              <a:ext cx="266900" cy="266900"/>
            </a:xfrm>
            <a:custGeom>
              <a:rect b="b" l="l" r="r" t="t"/>
              <a:pathLst>
                <a:path extrusionOk="0" fill="none" h="10676" w="10676">
                  <a:moveTo>
                    <a:pt x="10675" y="1"/>
                  </a:moveTo>
                  <a:lnTo>
                    <a:pt x="1" y="10675"/>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7" name="Google Shape;547;p23"/>
            <p:cNvSpPr/>
            <p:nvPr/>
          </p:nvSpPr>
          <p:spPr>
            <a:xfrm>
              <a:off x="5809850" y="887750"/>
              <a:ext cx="340750" cy="340750"/>
            </a:xfrm>
            <a:custGeom>
              <a:rect b="b" l="l" r="r" t="t"/>
              <a:pathLst>
                <a:path extrusionOk="0" fill="none" h="13630" w="13630">
                  <a:moveTo>
                    <a:pt x="13629" y="1"/>
                  </a:moveTo>
                  <a:lnTo>
                    <a:pt x="1" y="13629"/>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8" name="Google Shape;548;p23"/>
            <p:cNvSpPr/>
            <p:nvPr/>
          </p:nvSpPr>
          <p:spPr>
            <a:xfrm>
              <a:off x="5888850" y="966750"/>
              <a:ext cx="261750" cy="261750"/>
            </a:xfrm>
            <a:custGeom>
              <a:rect b="b" l="l" r="r" t="t"/>
              <a:pathLst>
                <a:path extrusionOk="0" fill="none" h="10470" w="10470">
                  <a:moveTo>
                    <a:pt x="10469" y="0"/>
                  </a:moveTo>
                  <a:lnTo>
                    <a:pt x="0" y="10469"/>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9" name="Google Shape;549;p23"/>
            <p:cNvSpPr/>
            <p:nvPr/>
          </p:nvSpPr>
          <p:spPr>
            <a:xfrm>
              <a:off x="5967825" y="1045725"/>
              <a:ext cx="182775" cy="182775"/>
            </a:xfrm>
            <a:custGeom>
              <a:rect b="b" l="l" r="r" t="t"/>
              <a:pathLst>
                <a:path extrusionOk="0" fill="none" h="7311" w="7311">
                  <a:moveTo>
                    <a:pt x="7310" y="1"/>
                  </a:moveTo>
                  <a:lnTo>
                    <a:pt x="1" y="7310"/>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0" name="Google Shape;550;p23"/>
            <p:cNvSpPr/>
            <p:nvPr/>
          </p:nvSpPr>
          <p:spPr>
            <a:xfrm>
              <a:off x="6046800" y="1124725"/>
              <a:ext cx="103800" cy="103775"/>
            </a:xfrm>
            <a:custGeom>
              <a:rect b="b" l="l" r="r" t="t"/>
              <a:pathLst>
                <a:path extrusionOk="0" fill="none" h="4151" w="4152">
                  <a:moveTo>
                    <a:pt x="4151" y="0"/>
                  </a:moveTo>
                  <a:lnTo>
                    <a:pt x="1" y="4150"/>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1" name="Google Shape;551;p23"/>
            <p:cNvSpPr/>
            <p:nvPr/>
          </p:nvSpPr>
          <p:spPr>
            <a:xfrm>
              <a:off x="6126275" y="1204175"/>
              <a:ext cx="24325" cy="24325"/>
            </a:xfrm>
            <a:custGeom>
              <a:rect b="b" l="l" r="r" t="t"/>
              <a:pathLst>
                <a:path extrusionOk="0" fill="none" h="973" w="973">
                  <a:moveTo>
                    <a:pt x="972" y="0"/>
                  </a:moveTo>
                  <a:lnTo>
                    <a:pt x="0" y="972"/>
                  </a:lnTo>
                </a:path>
              </a:pathLst>
            </a:custGeom>
            <a:no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52" name="Google Shape;552;p23"/>
          <p:cNvGrpSpPr/>
          <p:nvPr/>
        </p:nvGrpSpPr>
        <p:grpSpPr>
          <a:xfrm rot="-5400000">
            <a:off x="-128881" y="4124233"/>
            <a:ext cx="921351" cy="178180"/>
            <a:chOff x="5589725" y="3057300"/>
            <a:chExt cx="352900" cy="68250"/>
          </a:xfrm>
        </p:grpSpPr>
        <p:sp>
          <p:nvSpPr>
            <p:cNvPr id="553" name="Google Shape;553;p23"/>
            <p:cNvSpPr/>
            <p:nvPr/>
          </p:nvSpPr>
          <p:spPr>
            <a:xfrm>
              <a:off x="5589725" y="3057300"/>
              <a:ext cx="16375" cy="15900"/>
            </a:xfrm>
            <a:custGeom>
              <a:rect b="b" l="l" r="r" t="t"/>
              <a:pathLst>
                <a:path extrusionOk="0" h="636" w="655">
                  <a:moveTo>
                    <a:pt x="262" y="0"/>
                  </a:moveTo>
                  <a:lnTo>
                    <a:pt x="206" y="19"/>
                  </a:lnTo>
                  <a:lnTo>
                    <a:pt x="150" y="56"/>
                  </a:lnTo>
                  <a:lnTo>
                    <a:pt x="94" y="94"/>
                  </a:lnTo>
                  <a:lnTo>
                    <a:pt x="57" y="150"/>
                  </a:lnTo>
                  <a:lnTo>
                    <a:pt x="38" y="187"/>
                  </a:lnTo>
                  <a:lnTo>
                    <a:pt x="19" y="262"/>
                  </a:lnTo>
                  <a:lnTo>
                    <a:pt x="1" y="318"/>
                  </a:lnTo>
                  <a:lnTo>
                    <a:pt x="19" y="393"/>
                  </a:lnTo>
                  <a:lnTo>
                    <a:pt x="38" y="449"/>
                  </a:lnTo>
                  <a:lnTo>
                    <a:pt x="57" y="505"/>
                  </a:lnTo>
                  <a:lnTo>
                    <a:pt x="94" y="542"/>
                  </a:lnTo>
                  <a:lnTo>
                    <a:pt x="150" y="580"/>
                  </a:lnTo>
                  <a:lnTo>
                    <a:pt x="206" y="617"/>
                  </a:lnTo>
                  <a:lnTo>
                    <a:pt x="262" y="636"/>
                  </a:lnTo>
                  <a:lnTo>
                    <a:pt x="393" y="636"/>
                  </a:lnTo>
                  <a:lnTo>
                    <a:pt x="449" y="617"/>
                  </a:lnTo>
                  <a:lnTo>
                    <a:pt x="505" y="580"/>
                  </a:lnTo>
                  <a:lnTo>
                    <a:pt x="561" y="542"/>
                  </a:lnTo>
                  <a:lnTo>
                    <a:pt x="599" y="505"/>
                  </a:lnTo>
                  <a:lnTo>
                    <a:pt x="617" y="449"/>
                  </a:lnTo>
                  <a:lnTo>
                    <a:pt x="636" y="393"/>
                  </a:lnTo>
                  <a:lnTo>
                    <a:pt x="655" y="318"/>
                  </a:lnTo>
                  <a:lnTo>
                    <a:pt x="636" y="262"/>
                  </a:lnTo>
                  <a:lnTo>
                    <a:pt x="617" y="187"/>
                  </a:lnTo>
                  <a:lnTo>
                    <a:pt x="599" y="150"/>
                  </a:lnTo>
                  <a:lnTo>
                    <a:pt x="561" y="94"/>
                  </a:lnTo>
                  <a:lnTo>
                    <a:pt x="505" y="56"/>
                  </a:lnTo>
                  <a:lnTo>
                    <a:pt x="449" y="19"/>
                  </a:lnTo>
                  <a:lnTo>
                    <a:pt x="39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4" name="Google Shape;554;p23"/>
            <p:cNvSpPr/>
            <p:nvPr/>
          </p:nvSpPr>
          <p:spPr>
            <a:xfrm>
              <a:off x="5657025" y="3057300"/>
              <a:ext cx="16375" cy="15900"/>
            </a:xfrm>
            <a:custGeom>
              <a:rect b="b" l="l" r="r" t="t"/>
              <a:pathLst>
                <a:path extrusionOk="0" h="636" w="655">
                  <a:moveTo>
                    <a:pt x="262" y="0"/>
                  </a:moveTo>
                  <a:lnTo>
                    <a:pt x="206" y="19"/>
                  </a:lnTo>
                  <a:lnTo>
                    <a:pt x="150" y="56"/>
                  </a:lnTo>
                  <a:lnTo>
                    <a:pt x="94" y="94"/>
                  </a:lnTo>
                  <a:lnTo>
                    <a:pt x="57" y="150"/>
                  </a:lnTo>
                  <a:lnTo>
                    <a:pt x="38" y="187"/>
                  </a:lnTo>
                  <a:lnTo>
                    <a:pt x="19" y="262"/>
                  </a:lnTo>
                  <a:lnTo>
                    <a:pt x="1" y="318"/>
                  </a:lnTo>
                  <a:lnTo>
                    <a:pt x="19" y="393"/>
                  </a:lnTo>
                  <a:lnTo>
                    <a:pt x="38" y="449"/>
                  </a:lnTo>
                  <a:lnTo>
                    <a:pt x="57" y="505"/>
                  </a:lnTo>
                  <a:lnTo>
                    <a:pt x="94" y="542"/>
                  </a:lnTo>
                  <a:lnTo>
                    <a:pt x="150" y="580"/>
                  </a:lnTo>
                  <a:lnTo>
                    <a:pt x="206" y="617"/>
                  </a:lnTo>
                  <a:lnTo>
                    <a:pt x="262" y="636"/>
                  </a:lnTo>
                  <a:lnTo>
                    <a:pt x="393" y="636"/>
                  </a:lnTo>
                  <a:lnTo>
                    <a:pt x="449" y="617"/>
                  </a:lnTo>
                  <a:lnTo>
                    <a:pt x="505" y="580"/>
                  </a:lnTo>
                  <a:lnTo>
                    <a:pt x="561" y="542"/>
                  </a:lnTo>
                  <a:lnTo>
                    <a:pt x="599" y="505"/>
                  </a:lnTo>
                  <a:lnTo>
                    <a:pt x="617" y="449"/>
                  </a:lnTo>
                  <a:lnTo>
                    <a:pt x="636" y="393"/>
                  </a:lnTo>
                  <a:lnTo>
                    <a:pt x="655" y="318"/>
                  </a:lnTo>
                  <a:lnTo>
                    <a:pt x="636" y="262"/>
                  </a:lnTo>
                  <a:lnTo>
                    <a:pt x="617" y="187"/>
                  </a:lnTo>
                  <a:lnTo>
                    <a:pt x="599" y="150"/>
                  </a:lnTo>
                  <a:lnTo>
                    <a:pt x="561" y="94"/>
                  </a:lnTo>
                  <a:lnTo>
                    <a:pt x="505" y="56"/>
                  </a:lnTo>
                  <a:lnTo>
                    <a:pt x="449" y="19"/>
                  </a:lnTo>
                  <a:lnTo>
                    <a:pt x="39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5" name="Google Shape;555;p23"/>
            <p:cNvSpPr/>
            <p:nvPr/>
          </p:nvSpPr>
          <p:spPr>
            <a:xfrm>
              <a:off x="5724800" y="3057300"/>
              <a:ext cx="15900" cy="15900"/>
            </a:xfrm>
            <a:custGeom>
              <a:rect b="b" l="l" r="r" t="t"/>
              <a:pathLst>
                <a:path extrusionOk="0" h="636" w="636">
                  <a:moveTo>
                    <a:pt x="243" y="0"/>
                  </a:moveTo>
                  <a:lnTo>
                    <a:pt x="187" y="19"/>
                  </a:lnTo>
                  <a:lnTo>
                    <a:pt x="131" y="56"/>
                  </a:lnTo>
                  <a:lnTo>
                    <a:pt x="94" y="94"/>
                  </a:lnTo>
                  <a:lnTo>
                    <a:pt x="56" y="150"/>
                  </a:lnTo>
                  <a:lnTo>
                    <a:pt x="19" y="187"/>
                  </a:lnTo>
                  <a:lnTo>
                    <a:pt x="0" y="262"/>
                  </a:lnTo>
                  <a:lnTo>
                    <a:pt x="0" y="318"/>
                  </a:lnTo>
                  <a:lnTo>
                    <a:pt x="0" y="393"/>
                  </a:lnTo>
                  <a:lnTo>
                    <a:pt x="19" y="449"/>
                  </a:lnTo>
                  <a:lnTo>
                    <a:pt x="56" y="505"/>
                  </a:lnTo>
                  <a:lnTo>
                    <a:pt x="94" y="542"/>
                  </a:lnTo>
                  <a:lnTo>
                    <a:pt x="131" y="580"/>
                  </a:lnTo>
                  <a:lnTo>
                    <a:pt x="187" y="617"/>
                  </a:lnTo>
                  <a:lnTo>
                    <a:pt x="243" y="636"/>
                  </a:lnTo>
                  <a:lnTo>
                    <a:pt x="374" y="636"/>
                  </a:lnTo>
                  <a:lnTo>
                    <a:pt x="430" y="617"/>
                  </a:lnTo>
                  <a:lnTo>
                    <a:pt x="486" y="580"/>
                  </a:lnTo>
                  <a:lnTo>
                    <a:pt x="542" y="542"/>
                  </a:lnTo>
                  <a:lnTo>
                    <a:pt x="580" y="505"/>
                  </a:lnTo>
                  <a:lnTo>
                    <a:pt x="617" y="449"/>
                  </a:lnTo>
                  <a:lnTo>
                    <a:pt x="636" y="393"/>
                  </a:lnTo>
                  <a:lnTo>
                    <a:pt x="636" y="318"/>
                  </a:lnTo>
                  <a:lnTo>
                    <a:pt x="636" y="262"/>
                  </a:lnTo>
                  <a:lnTo>
                    <a:pt x="617" y="187"/>
                  </a:lnTo>
                  <a:lnTo>
                    <a:pt x="580" y="150"/>
                  </a:lnTo>
                  <a:lnTo>
                    <a:pt x="542" y="94"/>
                  </a:lnTo>
                  <a:lnTo>
                    <a:pt x="486" y="56"/>
                  </a:lnTo>
                  <a:lnTo>
                    <a:pt x="430" y="19"/>
                  </a:lnTo>
                  <a:lnTo>
                    <a:pt x="37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6" name="Google Shape;556;p23"/>
            <p:cNvSpPr/>
            <p:nvPr/>
          </p:nvSpPr>
          <p:spPr>
            <a:xfrm>
              <a:off x="5792100" y="3057300"/>
              <a:ext cx="15900" cy="15900"/>
            </a:xfrm>
            <a:custGeom>
              <a:rect b="b" l="l" r="r" t="t"/>
              <a:pathLst>
                <a:path extrusionOk="0" h="636" w="636">
                  <a:moveTo>
                    <a:pt x="243" y="0"/>
                  </a:moveTo>
                  <a:lnTo>
                    <a:pt x="187" y="19"/>
                  </a:lnTo>
                  <a:lnTo>
                    <a:pt x="131" y="56"/>
                  </a:lnTo>
                  <a:lnTo>
                    <a:pt x="94" y="94"/>
                  </a:lnTo>
                  <a:lnTo>
                    <a:pt x="56" y="150"/>
                  </a:lnTo>
                  <a:lnTo>
                    <a:pt x="19" y="187"/>
                  </a:lnTo>
                  <a:lnTo>
                    <a:pt x="0" y="262"/>
                  </a:lnTo>
                  <a:lnTo>
                    <a:pt x="0" y="318"/>
                  </a:lnTo>
                  <a:lnTo>
                    <a:pt x="0" y="393"/>
                  </a:lnTo>
                  <a:lnTo>
                    <a:pt x="19" y="449"/>
                  </a:lnTo>
                  <a:lnTo>
                    <a:pt x="56" y="505"/>
                  </a:lnTo>
                  <a:lnTo>
                    <a:pt x="94" y="542"/>
                  </a:lnTo>
                  <a:lnTo>
                    <a:pt x="131" y="580"/>
                  </a:lnTo>
                  <a:lnTo>
                    <a:pt x="187" y="617"/>
                  </a:lnTo>
                  <a:lnTo>
                    <a:pt x="243" y="636"/>
                  </a:lnTo>
                  <a:lnTo>
                    <a:pt x="374" y="636"/>
                  </a:lnTo>
                  <a:lnTo>
                    <a:pt x="449" y="617"/>
                  </a:lnTo>
                  <a:lnTo>
                    <a:pt x="486" y="580"/>
                  </a:lnTo>
                  <a:lnTo>
                    <a:pt x="542" y="542"/>
                  </a:lnTo>
                  <a:lnTo>
                    <a:pt x="580" y="505"/>
                  </a:lnTo>
                  <a:lnTo>
                    <a:pt x="617" y="449"/>
                  </a:lnTo>
                  <a:lnTo>
                    <a:pt x="636" y="393"/>
                  </a:lnTo>
                  <a:lnTo>
                    <a:pt x="636" y="318"/>
                  </a:lnTo>
                  <a:lnTo>
                    <a:pt x="636" y="262"/>
                  </a:lnTo>
                  <a:lnTo>
                    <a:pt x="617" y="187"/>
                  </a:lnTo>
                  <a:lnTo>
                    <a:pt x="580" y="150"/>
                  </a:lnTo>
                  <a:lnTo>
                    <a:pt x="542" y="94"/>
                  </a:lnTo>
                  <a:lnTo>
                    <a:pt x="486" y="56"/>
                  </a:lnTo>
                  <a:lnTo>
                    <a:pt x="449" y="19"/>
                  </a:lnTo>
                  <a:lnTo>
                    <a:pt x="37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7" name="Google Shape;557;p23"/>
            <p:cNvSpPr/>
            <p:nvPr/>
          </p:nvSpPr>
          <p:spPr>
            <a:xfrm>
              <a:off x="5859400" y="3057300"/>
              <a:ext cx="15900" cy="15900"/>
            </a:xfrm>
            <a:custGeom>
              <a:rect b="b" l="l" r="r" t="t"/>
              <a:pathLst>
                <a:path extrusionOk="0" h="636" w="636">
                  <a:moveTo>
                    <a:pt x="262" y="0"/>
                  </a:moveTo>
                  <a:lnTo>
                    <a:pt x="187" y="19"/>
                  </a:lnTo>
                  <a:lnTo>
                    <a:pt x="131" y="56"/>
                  </a:lnTo>
                  <a:lnTo>
                    <a:pt x="94" y="94"/>
                  </a:lnTo>
                  <a:lnTo>
                    <a:pt x="56" y="150"/>
                  </a:lnTo>
                  <a:lnTo>
                    <a:pt x="19" y="187"/>
                  </a:lnTo>
                  <a:lnTo>
                    <a:pt x="0" y="262"/>
                  </a:lnTo>
                  <a:lnTo>
                    <a:pt x="0" y="318"/>
                  </a:lnTo>
                  <a:lnTo>
                    <a:pt x="0" y="393"/>
                  </a:lnTo>
                  <a:lnTo>
                    <a:pt x="19" y="449"/>
                  </a:lnTo>
                  <a:lnTo>
                    <a:pt x="56" y="505"/>
                  </a:lnTo>
                  <a:lnTo>
                    <a:pt x="94" y="542"/>
                  </a:lnTo>
                  <a:lnTo>
                    <a:pt x="131" y="580"/>
                  </a:lnTo>
                  <a:lnTo>
                    <a:pt x="187" y="617"/>
                  </a:lnTo>
                  <a:lnTo>
                    <a:pt x="262" y="636"/>
                  </a:lnTo>
                  <a:lnTo>
                    <a:pt x="374" y="636"/>
                  </a:lnTo>
                  <a:lnTo>
                    <a:pt x="449" y="617"/>
                  </a:lnTo>
                  <a:lnTo>
                    <a:pt x="505" y="580"/>
                  </a:lnTo>
                  <a:lnTo>
                    <a:pt x="543" y="542"/>
                  </a:lnTo>
                  <a:lnTo>
                    <a:pt x="580" y="505"/>
                  </a:lnTo>
                  <a:lnTo>
                    <a:pt x="617" y="449"/>
                  </a:lnTo>
                  <a:lnTo>
                    <a:pt x="636" y="393"/>
                  </a:lnTo>
                  <a:lnTo>
                    <a:pt x="636" y="318"/>
                  </a:lnTo>
                  <a:lnTo>
                    <a:pt x="636" y="262"/>
                  </a:lnTo>
                  <a:lnTo>
                    <a:pt x="617" y="187"/>
                  </a:lnTo>
                  <a:lnTo>
                    <a:pt x="580" y="150"/>
                  </a:lnTo>
                  <a:lnTo>
                    <a:pt x="543" y="94"/>
                  </a:lnTo>
                  <a:lnTo>
                    <a:pt x="505" y="56"/>
                  </a:lnTo>
                  <a:lnTo>
                    <a:pt x="449" y="19"/>
                  </a:lnTo>
                  <a:lnTo>
                    <a:pt x="37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8" name="Google Shape;558;p23"/>
            <p:cNvSpPr/>
            <p:nvPr/>
          </p:nvSpPr>
          <p:spPr>
            <a:xfrm>
              <a:off x="5926700" y="3057300"/>
              <a:ext cx="15925" cy="15900"/>
            </a:xfrm>
            <a:custGeom>
              <a:rect b="b" l="l" r="r" t="t"/>
              <a:pathLst>
                <a:path extrusionOk="0" h="636" w="637">
                  <a:moveTo>
                    <a:pt x="262" y="0"/>
                  </a:moveTo>
                  <a:lnTo>
                    <a:pt x="187" y="19"/>
                  </a:lnTo>
                  <a:lnTo>
                    <a:pt x="150" y="56"/>
                  </a:lnTo>
                  <a:lnTo>
                    <a:pt x="94" y="94"/>
                  </a:lnTo>
                  <a:lnTo>
                    <a:pt x="56" y="150"/>
                  </a:lnTo>
                  <a:lnTo>
                    <a:pt x="19" y="187"/>
                  </a:lnTo>
                  <a:lnTo>
                    <a:pt x="0" y="262"/>
                  </a:lnTo>
                  <a:lnTo>
                    <a:pt x="0" y="318"/>
                  </a:lnTo>
                  <a:lnTo>
                    <a:pt x="0" y="393"/>
                  </a:lnTo>
                  <a:lnTo>
                    <a:pt x="19" y="449"/>
                  </a:lnTo>
                  <a:lnTo>
                    <a:pt x="56" y="505"/>
                  </a:lnTo>
                  <a:lnTo>
                    <a:pt x="94" y="542"/>
                  </a:lnTo>
                  <a:lnTo>
                    <a:pt x="150" y="580"/>
                  </a:lnTo>
                  <a:lnTo>
                    <a:pt x="187" y="617"/>
                  </a:lnTo>
                  <a:lnTo>
                    <a:pt x="262" y="636"/>
                  </a:lnTo>
                  <a:lnTo>
                    <a:pt x="393" y="636"/>
                  </a:lnTo>
                  <a:lnTo>
                    <a:pt x="449" y="617"/>
                  </a:lnTo>
                  <a:lnTo>
                    <a:pt x="505" y="580"/>
                  </a:lnTo>
                  <a:lnTo>
                    <a:pt x="543" y="542"/>
                  </a:lnTo>
                  <a:lnTo>
                    <a:pt x="580" y="505"/>
                  </a:lnTo>
                  <a:lnTo>
                    <a:pt x="617" y="449"/>
                  </a:lnTo>
                  <a:lnTo>
                    <a:pt x="636" y="393"/>
                  </a:lnTo>
                  <a:lnTo>
                    <a:pt x="636" y="318"/>
                  </a:lnTo>
                  <a:lnTo>
                    <a:pt x="636" y="262"/>
                  </a:lnTo>
                  <a:lnTo>
                    <a:pt x="617" y="187"/>
                  </a:lnTo>
                  <a:lnTo>
                    <a:pt x="580" y="150"/>
                  </a:lnTo>
                  <a:lnTo>
                    <a:pt x="543" y="94"/>
                  </a:lnTo>
                  <a:lnTo>
                    <a:pt x="505" y="56"/>
                  </a:lnTo>
                  <a:lnTo>
                    <a:pt x="449" y="19"/>
                  </a:lnTo>
                  <a:lnTo>
                    <a:pt x="39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9" name="Google Shape;559;p23"/>
            <p:cNvSpPr/>
            <p:nvPr/>
          </p:nvSpPr>
          <p:spPr>
            <a:xfrm>
              <a:off x="5589725" y="3109175"/>
              <a:ext cx="16375" cy="16375"/>
            </a:xfrm>
            <a:custGeom>
              <a:rect b="b" l="l" r="r" t="t"/>
              <a:pathLst>
                <a:path extrusionOk="0" h="655" w="655">
                  <a:moveTo>
                    <a:pt x="318" y="0"/>
                  </a:moveTo>
                  <a:lnTo>
                    <a:pt x="262" y="19"/>
                  </a:lnTo>
                  <a:lnTo>
                    <a:pt x="206" y="38"/>
                  </a:lnTo>
                  <a:lnTo>
                    <a:pt x="150" y="56"/>
                  </a:lnTo>
                  <a:lnTo>
                    <a:pt x="94" y="94"/>
                  </a:lnTo>
                  <a:lnTo>
                    <a:pt x="57" y="150"/>
                  </a:lnTo>
                  <a:lnTo>
                    <a:pt x="38" y="206"/>
                  </a:lnTo>
                  <a:lnTo>
                    <a:pt x="19" y="262"/>
                  </a:lnTo>
                  <a:lnTo>
                    <a:pt x="1" y="318"/>
                  </a:lnTo>
                  <a:lnTo>
                    <a:pt x="19" y="393"/>
                  </a:lnTo>
                  <a:lnTo>
                    <a:pt x="38" y="449"/>
                  </a:lnTo>
                  <a:lnTo>
                    <a:pt x="57" y="505"/>
                  </a:lnTo>
                  <a:lnTo>
                    <a:pt x="94" y="561"/>
                  </a:lnTo>
                  <a:lnTo>
                    <a:pt x="150" y="598"/>
                  </a:lnTo>
                  <a:lnTo>
                    <a:pt x="206" y="617"/>
                  </a:lnTo>
                  <a:lnTo>
                    <a:pt x="262" y="636"/>
                  </a:lnTo>
                  <a:lnTo>
                    <a:pt x="318" y="654"/>
                  </a:lnTo>
                  <a:lnTo>
                    <a:pt x="393" y="636"/>
                  </a:lnTo>
                  <a:lnTo>
                    <a:pt x="449" y="617"/>
                  </a:lnTo>
                  <a:lnTo>
                    <a:pt x="505" y="598"/>
                  </a:lnTo>
                  <a:lnTo>
                    <a:pt x="561" y="561"/>
                  </a:lnTo>
                  <a:lnTo>
                    <a:pt x="599" y="505"/>
                  </a:lnTo>
                  <a:lnTo>
                    <a:pt x="617" y="449"/>
                  </a:lnTo>
                  <a:lnTo>
                    <a:pt x="636" y="393"/>
                  </a:lnTo>
                  <a:lnTo>
                    <a:pt x="655" y="318"/>
                  </a:lnTo>
                  <a:lnTo>
                    <a:pt x="636" y="262"/>
                  </a:lnTo>
                  <a:lnTo>
                    <a:pt x="617" y="206"/>
                  </a:lnTo>
                  <a:lnTo>
                    <a:pt x="599" y="150"/>
                  </a:lnTo>
                  <a:lnTo>
                    <a:pt x="561" y="94"/>
                  </a:lnTo>
                  <a:lnTo>
                    <a:pt x="505" y="56"/>
                  </a:lnTo>
                  <a:lnTo>
                    <a:pt x="449" y="38"/>
                  </a:lnTo>
                  <a:lnTo>
                    <a:pt x="393" y="19"/>
                  </a:lnTo>
                  <a:lnTo>
                    <a:pt x="31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0" name="Google Shape;560;p23"/>
            <p:cNvSpPr/>
            <p:nvPr/>
          </p:nvSpPr>
          <p:spPr>
            <a:xfrm>
              <a:off x="5657025" y="3109175"/>
              <a:ext cx="16375" cy="16375"/>
            </a:xfrm>
            <a:custGeom>
              <a:rect b="b" l="l" r="r" t="t"/>
              <a:pathLst>
                <a:path extrusionOk="0" h="655" w="655">
                  <a:moveTo>
                    <a:pt x="337" y="0"/>
                  </a:moveTo>
                  <a:lnTo>
                    <a:pt x="262" y="19"/>
                  </a:lnTo>
                  <a:lnTo>
                    <a:pt x="206" y="38"/>
                  </a:lnTo>
                  <a:lnTo>
                    <a:pt x="150" y="56"/>
                  </a:lnTo>
                  <a:lnTo>
                    <a:pt x="94" y="94"/>
                  </a:lnTo>
                  <a:lnTo>
                    <a:pt x="57" y="150"/>
                  </a:lnTo>
                  <a:lnTo>
                    <a:pt x="38" y="206"/>
                  </a:lnTo>
                  <a:lnTo>
                    <a:pt x="19" y="262"/>
                  </a:lnTo>
                  <a:lnTo>
                    <a:pt x="1" y="318"/>
                  </a:lnTo>
                  <a:lnTo>
                    <a:pt x="19" y="393"/>
                  </a:lnTo>
                  <a:lnTo>
                    <a:pt x="38" y="449"/>
                  </a:lnTo>
                  <a:lnTo>
                    <a:pt x="57" y="505"/>
                  </a:lnTo>
                  <a:lnTo>
                    <a:pt x="94" y="561"/>
                  </a:lnTo>
                  <a:lnTo>
                    <a:pt x="150" y="598"/>
                  </a:lnTo>
                  <a:lnTo>
                    <a:pt x="206" y="617"/>
                  </a:lnTo>
                  <a:lnTo>
                    <a:pt x="262" y="636"/>
                  </a:lnTo>
                  <a:lnTo>
                    <a:pt x="337" y="654"/>
                  </a:lnTo>
                  <a:lnTo>
                    <a:pt x="393" y="636"/>
                  </a:lnTo>
                  <a:lnTo>
                    <a:pt x="449" y="617"/>
                  </a:lnTo>
                  <a:lnTo>
                    <a:pt x="505" y="598"/>
                  </a:lnTo>
                  <a:lnTo>
                    <a:pt x="561" y="561"/>
                  </a:lnTo>
                  <a:lnTo>
                    <a:pt x="599" y="505"/>
                  </a:lnTo>
                  <a:lnTo>
                    <a:pt x="617" y="449"/>
                  </a:lnTo>
                  <a:lnTo>
                    <a:pt x="636" y="393"/>
                  </a:lnTo>
                  <a:lnTo>
                    <a:pt x="655" y="318"/>
                  </a:lnTo>
                  <a:lnTo>
                    <a:pt x="636" y="262"/>
                  </a:lnTo>
                  <a:lnTo>
                    <a:pt x="617" y="206"/>
                  </a:lnTo>
                  <a:lnTo>
                    <a:pt x="599" y="150"/>
                  </a:lnTo>
                  <a:lnTo>
                    <a:pt x="561" y="94"/>
                  </a:lnTo>
                  <a:lnTo>
                    <a:pt x="505" y="56"/>
                  </a:lnTo>
                  <a:lnTo>
                    <a:pt x="449" y="38"/>
                  </a:lnTo>
                  <a:lnTo>
                    <a:pt x="393" y="19"/>
                  </a:lnTo>
                  <a:lnTo>
                    <a:pt x="337"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1" name="Google Shape;561;p23"/>
            <p:cNvSpPr/>
            <p:nvPr/>
          </p:nvSpPr>
          <p:spPr>
            <a:xfrm>
              <a:off x="5724800" y="3109175"/>
              <a:ext cx="15900" cy="16375"/>
            </a:xfrm>
            <a:custGeom>
              <a:rect b="b" l="l" r="r" t="t"/>
              <a:pathLst>
                <a:path extrusionOk="0" h="655" w="636">
                  <a:moveTo>
                    <a:pt x="318" y="0"/>
                  </a:moveTo>
                  <a:lnTo>
                    <a:pt x="243" y="19"/>
                  </a:lnTo>
                  <a:lnTo>
                    <a:pt x="187" y="38"/>
                  </a:lnTo>
                  <a:lnTo>
                    <a:pt x="131" y="56"/>
                  </a:lnTo>
                  <a:lnTo>
                    <a:pt x="94" y="94"/>
                  </a:lnTo>
                  <a:lnTo>
                    <a:pt x="56" y="150"/>
                  </a:lnTo>
                  <a:lnTo>
                    <a:pt x="19" y="206"/>
                  </a:lnTo>
                  <a:lnTo>
                    <a:pt x="0" y="262"/>
                  </a:lnTo>
                  <a:lnTo>
                    <a:pt x="0" y="318"/>
                  </a:lnTo>
                  <a:lnTo>
                    <a:pt x="0" y="393"/>
                  </a:lnTo>
                  <a:lnTo>
                    <a:pt x="19" y="449"/>
                  </a:lnTo>
                  <a:lnTo>
                    <a:pt x="56" y="505"/>
                  </a:lnTo>
                  <a:lnTo>
                    <a:pt x="94" y="561"/>
                  </a:lnTo>
                  <a:lnTo>
                    <a:pt x="131" y="598"/>
                  </a:lnTo>
                  <a:lnTo>
                    <a:pt x="187" y="617"/>
                  </a:lnTo>
                  <a:lnTo>
                    <a:pt x="243" y="636"/>
                  </a:lnTo>
                  <a:lnTo>
                    <a:pt x="318" y="654"/>
                  </a:lnTo>
                  <a:lnTo>
                    <a:pt x="374" y="636"/>
                  </a:lnTo>
                  <a:lnTo>
                    <a:pt x="430" y="617"/>
                  </a:lnTo>
                  <a:lnTo>
                    <a:pt x="486" y="598"/>
                  </a:lnTo>
                  <a:lnTo>
                    <a:pt x="542" y="561"/>
                  </a:lnTo>
                  <a:lnTo>
                    <a:pt x="580" y="505"/>
                  </a:lnTo>
                  <a:lnTo>
                    <a:pt x="617" y="449"/>
                  </a:lnTo>
                  <a:lnTo>
                    <a:pt x="636" y="393"/>
                  </a:lnTo>
                  <a:lnTo>
                    <a:pt x="636" y="318"/>
                  </a:lnTo>
                  <a:lnTo>
                    <a:pt x="636" y="262"/>
                  </a:lnTo>
                  <a:lnTo>
                    <a:pt x="617" y="206"/>
                  </a:lnTo>
                  <a:lnTo>
                    <a:pt x="580" y="150"/>
                  </a:lnTo>
                  <a:lnTo>
                    <a:pt x="542" y="94"/>
                  </a:lnTo>
                  <a:lnTo>
                    <a:pt x="486" y="56"/>
                  </a:lnTo>
                  <a:lnTo>
                    <a:pt x="430" y="38"/>
                  </a:lnTo>
                  <a:lnTo>
                    <a:pt x="374" y="19"/>
                  </a:lnTo>
                  <a:lnTo>
                    <a:pt x="31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2" name="Google Shape;562;p23"/>
            <p:cNvSpPr/>
            <p:nvPr/>
          </p:nvSpPr>
          <p:spPr>
            <a:xfrm>
              <a:off x="5792100" y="3109175"/>
              <a:ext cx="15900" cy="16375"/>
            </a:xfrm>
            <a:custGeom>
              <a:rect b="b" l="l" r="r" t="t"/>
              <a:pathLst>
                <a:path extrusionOk="0" h="655" w="636">
                  <a:moveTo>
                    <a:pt x="318" y="0"/>
                  </a:moveTo>
                  <a:lnTo>
                    <a:pt x="243" y="19"/>
                  </a:lnTo>
                  <a:lnTo>
                    <a:pt x="187" y="38"/>
                  </a:lnTo>
                  <a:lnTo>
                    <a:pt x="131" y="56"/>
                  </a:lnTo>
                  <a:lnTo>
                    <a:pt x="94" y="94"/>
                  </a:lnTo>
                  <a:lnTo>
                    <a:pt x="56" y="150"/>
                  </a:lnTo>
                  <a:lnTo>
                    <a:pt x="19" y="206"/>
                  </a:lnTo>
                  <a:lnTo>
                    <a:pt x="0" y="262"/>
                  </a:lnTo>
                  <a:lnTo>
                    <a:pt x="0" y="318"/>
                  </a:lnTo>
                  <a:lnTo>
                    <a:pt x="0" y="393"/>
                  </a:lnTo>
                  <a:lnTo>
                    <a:pt x="19" y="449"/>
                  </a:lnTo>
                  <a:lnTo>
                    <a:pt x="56" y="505"/>
                  </a:lnTo>
                  <a:lnTo>
                    <a:pt x="94" y="561"/>
                  </a:lnTo>
                  <a:lnTo>
                    <a:pt x="131" y="598"/>
                  </a:lnTo>
                  <a:lnTo>
                    <a:pt x="187" y="617"/>
                  </a:lnTo>
                  <a:lnTo>
                    <a:pt x="243" y="636"/>
                  </a:lnTo>
                  <a:lnTo>
                    <a:pt x="318" y="654"/>
                  </a:lnTo>
                  <a:lnTo>
                    <a:pt x="374" y="636"/>
                  </a:lnTo>
                  <a:lnTo>
                    <a:pt x="449" y="617"/>
                  </a:lnTo>
                  <a:lnTo>
                    <a:pt x="486" y="598"/>
                  </a:lnTo>
                  <a:lnTo>
                    <a:pt x="542" y="561"/>
                  </a:lnTo>
                  <a:lnTo>
                    <a:pt x="580" y="505"/>
                  </a:lnTo>
                  <a:lnTo>
                    <a:pt x="617" y="449"/>
                  </a:lnTo>
                  <a:lnTo>
                    <a:pt x="636" y="393"/>
                  </a:lnTo>
                  <a:lnTo>
                    <a:pt x="636" y="318"/>
                  </a:lnTo>
                  <a:lnTo>
                    <a:pt x="636" y="262"/>
                  </a:lnTo>
                  <a:lnTo>
                    <a:pt x="617" y="206"/>
                  </a:lnTo>
                  <a:lnTo>
                    <a:pt x="580" y="150"/>
                  </a:lnTo>
                  <a:lnTo>
                    <a:pt x="542" y="94"/>
                  </a:lnTo>
                  <a:lnTo>
                    <a:pt x="486" y="56"/>
                  </a:lnTo>
                  <a:lnTo>
                    <a:pt x="449" y="38"/>
                  </a:lnTo>
                  <a:lnTo>
                    <a:pt x="374" y="19"/>
                  </a:lnTo>
                  <a:lnTo>
                    <a:pt x="31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3" name="Google Shape;563;p23"/>
            <p:cNvSpPr/>
            <p:nvPr/>
          </p:nvSpPr>
          <p:spPr>
            <a:xfrm>
              <a:off x="5859400" y="3109175"/>
              <a:ext cx="15900" cy="16375"/>
            </a:xfrm>
            <a:custGeom>
              <a:rect b="b" l="l" r="r" t="t"/>
              <a:pathLst>
                <a:path extrusionOk="0" h="655" w="636">
                  <a:moveTo>
                    <a:pt x="318" y="0"/>
                  </a:moveTo>
                  <a:lnTo>
                    <a:pt x="262" y="19"/>
                  </a:lnTo>
                  <a:lnTo>
                    <a:pt x="187" y="38"/>
                  </a:lnTo>
                  <a:lnTo>
                    <a:pt x="131" y="56"/>
                  </a:lnTo>
                  <a:lnTo>
                    <a:pt x="94" y="94"/>
                  </a:lnTo>
                  <a:lnTo>
                    <a:pt x="56" y="150"/>
                  </a:lnTo>
                  <a:lnTo>
                    <a:pt x="19" y="206"/>
                  </a:lnTo>
                  <a:lnTo>
                    <a:pt x="0" y="262"/>
                  </a:lnTo>
                  <a:lnTo>
                    <a:pt x="0" y="318"/>
                  </a:lnTo>
                  <a:lnTo>
                    <a:pt x="0" y="393"/>
                  </a:lnTo>
                  <a:lnTo>
                    <a:pt x="19" y="449"/>
                  </a:lnTo>
                  <a:lnTo>
                    <a:pt x="56" y="505"/>
                  </a:lnTo>
                  <a:lnTo>
                    <a:pt x="94" y="561"/>
                  </a:lnTo>
                  <a:lnTo>
                    <a:pt x="131" y="598"/>
                  </a:lnTo>
                  <a:lnTo>
                    <a:pt x="187" y="617"/>
                  </a:lnTo>
                  <a:lnTo>
                    <a:pt x="262" y="636"/>
                  </a:lnTo>
                  <a:lnTo>
                    <a:pt x="318" y="654"/>
                  </a:lnTo>
                  <a:lnTo>
                    <a:pt x="374" y="636"/>
                  </a:lnTo>
                  <a:lnTo>
                    <a:pt x="449" y="617"/>
                  </a:lnTo>
                  <a:lnTo>
                    <a:pt x="505" y="598"/>
                  </a:lnTo>
                  <a:lnTo>
                    <a:pt x="543" y="561"/>
                  </a:lnTo>
                  <a:lnTo>
                    <a:pt x="580" y="505"/>
                  </a:lnTo>
                  <a:lnTo>
                    <a:pt x="617" y="449"/>
                  </a:lnTo>
                  <a:lnTo>
                    <a:pt x="636" y="393"/>
                  </a:lnTo>
                  <a:lnTo>
                    <a:pt x="636" y="318"/>
                  </a:lnTo>
                  <a:lnTo>
                    <a:pt x="636" y="262"/>
                  </a:lnTo>
                  <a:lnTo>
                    <a:pt x="617" y="206"/>
                  </a:lnTo>
                  <a:lnTo>
                    <a:pt x="580" y="150"/>
                  </a:lnTo>
                  <a:lnTo>
                    <a:pt x="543" y="94"/>
                  </a:lnTo>
                  <a:lnTo>
                    <a:pt x="505" y="56"/>
                  </a:lnTo>
                  <a:lnTo>
                    <a:pt x="449" y="38"/>
                  </a:lnTo>
                  <a:lnTo>
                    <a:pt x="374" y="19"/>
                  </a:lnTo>
                  <a:lnTo>
                    <a:pt x="31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4" name="Google Shape;564;p23"/>
            <p:cNvSpPr/>
            <p:nvPr/>
          </p:nvSpPr>
          <p:spPr>
            <a:xfrm>
              <a:off x="5926700" y="3109175"/>
              <a:ext cx="15925" cy="16375"/>
            </a:xfrm>
            <a:custGeom>
              <a:rect b="b" l="l" r="r" t="t"/>
              <a:pathLst>
                <a:path extrusionOk="0" h="655" w="637">
                  <a:moveTo>
                    <a:pt x="318" y="0"/>
                  </a:moveTo>
                  <a:lnTo>
                    <a:pt x="262" y="19"/>
                  </a:lnTo>
                  <a:lnTo>
                    <a:pt x="187" y="38"/>
                  </a:lnTo>
                  <a:lnTo>
                    <a:pt x="150" y="56"/>
                  </a:lnTo>
                  <a:lnTo>
                    <a:pt x="94" y="94"/>
                  </a:lnTo>
                  <a:lnTo>
                    <a:pt x="56" y="150"/>
                  </a:lnTo>
                  <a:lnTo>
                    <a:pt x="19" y="206"/>
                  </a:lnTo>
                  <a:lnTo>
                    <a:pt x="0" y="262"/>
                  </a:lnTo>
                  <a:lnTo>
                    <a:pt x="0" y="318"/>
                  </a:lnTo>
                  <a:lnTo>
                    <a:pt x="0" y="393"/>
                  </a:lnTo>
                  <a:lnTo>
                    <a:pt x="19" y="449"/>
                  </a:lnTo>
                  <a:lnTo>
                    <a:pt x="56" y="505"/>
                  </a:lnTo>
                  <a:lnTo>
                    <a:pt x="94" y="561"/>
                  </a:lnTo>
                  <a:lnTo>
                    <a:pt x="150" y="598"/>
                  </a:lnTo>
                  <a:lnTo>
                    <a:pt x="187" y="617"/>
                  </a:lnTo>
                  <a:lnTo>
                    <a:pt x="262" y="636"/>
                  </a:lnTo>
                  <a:lnTo>
                    <a:pt x="318" y="654"/>
                  </a:lnTo>
                  <a:lnTo>
                    <a:pt x="393" y="636"/>
                  </a:lnTo>
                  <a:lnTo>
                    <a:pt x="449" y="617"/>
                  </a:lnTo>
                  <a:lnTo>
                    <a:pt x="505" y="598"/>
                  </a:lnTo>
                  <a:lnTo>
                    <a:pt x="543" y="561"/>
                  </a:lnTo>
                  <a:lnTo>
                    <a:pt x="580" y="505"/>
                  </a:lnTo>
                  <a:lnTo>
                    <a:pt x="617" y="449"/>
                  </a:lnTo>
                  <a:lnTo>
                    <a:pt x="636" y="393"/>
                  </a:lnTo>
                  <a:lnTo>
                    <a:pt x="636" y="318"/>
                  </a:lnTo>
                  <a:lnTo>
                    <a:pt x="636" y="262"/>
                  </a:lnTo>
                  <a:lnTo>
                    <a:pt x="617" y="206"/>
                  </a:lnTo>
                  <a:lnTo>
                    <a:pt x="580" y="150"/>
                  </a:lnTo>
                  <a:lnTo>
                    <a:pt x="543" y="94"/>
                  </a:lnTo>
                  <a:lnTo>
                    <a:pt x="505" y="56"/>
                  </a:lnTo>
                  <a:lnTo>
                    <a:pt x="449" y="38"/>
                  </a:lnTo>
                  <a:lnTo>
                    <a:pt x="393" y="19"/>
                  </a:lnTo>
                  <a:lnTo>
                    <a:pt x="31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theme" Target="../theme/theme2.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2"/>
        </a:solidFill>
      </p:bgPr>
    </p:bg>
    <p:spTree>
      <p:nvGrpSpPr>
        <p:cNvPr id="5" name="Shape 5"/>
        <p:cNvGrpSpPr/>
        <p:nvPr/>
      </p:nvGrpSpPr>
      <p:grpSpPr>
        <a:xfrm>
          <a:off x="0" y="0"/>
          <a:ext cx="0" cy="0"/>
          <a:chOff x="0" y="0"/>
          <a:chExt cx="0" cy="0"/>
        </a:xfrm>
      </p:grpSpPr>
      <p:sp>
        <p:nvSpPr>
          <p:cNvPr id="6" name="Google Shape;6;p14"/>
          <p:cNvSpPr txBox="1"/>
          <p:nvPr>
            <p:ph type="title"/>
          </p:nvPr>
        </p:nvSpPr>
        <p:spPr>
          <a:xfrm>
            <a:off x="715100" y="445025"/>
            <a:ext cx="7713900" cy="572700"/>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chemeClr val="dk1"/>
              </a:buClr>
              <a:buSzPts val="3000"/>
              <a:buFont typeface="Be Vietnam Pro Black"/>
              <a:buNone/>
              <a:defRPr b="0" i="0" sz="3000" u="none" cap="none" strike="noStrike">
                <a:solidFill>
                  <a:schemeClr val="dk1"/>
                </a:solidFill>
                <a:latin typeface="Be Vietnam Pro Black"/>
                <a:ea typeface="Be Vietnam Pro Black"/>
                <a:cs typeface="Be Vietnam Pro Black"/>
                <a:sym typeface="Be Vietnam Pro Black"/>
              </a:defRPr>
            </a:lvl1pPr>
            <a:lvl2pPr lvl="1" marR="0" rtl="0" algn="l">
              <a:lnSpc>
                <a:spcPct val="100000"/>
              </a:lnSpc>
              <a:spcBef>
                <a:spcPts val="0"/>
              </a:spcBef>
              <a:spcAft>
                <a:spcPts val="0"/>
              </a:spcAft>
              <a:buClr>
                <a:schemeClr val="dk1"/>
              </a:buClr>
              <a:buSzPts val="3000"/>
              <a:buFont typeface="Raleway"/>
              <a:buNone/>
              <a:defRPr b="1" i="0" sz="3000" u="none" cap="none" strike="noStrike">
                <a:solidFill>
                  <a:schemeClr val="dk1"/>
                </a:solidFill>
                <a:latin typeface="Raleway"/>
                <a:ea typeface="Raleway"/>
                <a:cs typeface="Raleway"/>
                <a:sym typeface="Raleway"/>
              </a:defRPr>
            </a:lvl2pPr>
            <a:lvl3pPr lvl="2" marR="0" rtl="0" algn="l">
              <a:lnSpc>
                <a:spcPct val="100000"/>
              </a:lnSpc>
              <a:spcBef>
                <a:spcPts val="0"/>
              </a:spcBef>
              <a:spcAft>
                <a:spcPts val="0"/>
              </a:spcAft>
              <a:buClr>
                <a:schemeClr val="dk1"/>
              </a:buClr>
              <a:buSzPts val="3000"/>
              <a:buFont typeface="Raleway"/>
              <a:buNone/>
              <a:defRPr b="1" i="0" sz="3000" u="none" cap="none" strike="noStrike">
                <a:solidFill>
                  <a:schemeClr val="dk1"/>
                </a:solidFill>
                <a:latin typeface="Raleway"/>
                <a:ea typeface="Raleway"/>
                <a:cs typeface="Raleway"/>
                <a:sym typeface="Raleway"/>
              </a:defRPr>
            </a:lvl3pPr>
            <a:lvl4pPr lvl="3" marR="0" rtl="0" algn="l">
              <a:lnSpc>
                <a:spcPct val="100000"/>
              </a:lnSpc>
              <a:spcBef>
                <a:spcPts val="0"/>
              </a:spcBef>
              <a:spcAft>
                <a:spcPts val="0"/>
              </a:spcAft>
              <a:buClr>
                <a:schemeClr val="dk1"/>
              </a:buClr>
              <a:buSzPts val="3000"/>
              <a:buFont typeface="Raleway"/>
              <a:buNone/>
              <a:defRPr b="1" i="0" sz="3000" u="none" cap="none" strike="noStrike">
                <a:solidFill>
                  <a:schemeClr val="dk1"/>
                </a:solidFill>
                <a:latin typeface="Raleway"/>
                <a:ea typeface="Raleway"/>
                <a:cs typeface="Raleway"/>
                <a:sym typeface="Raleway"/>
              </a:defRPr>
            </a:lvl4pPr>
            <a:lvl5pPr lvl="4" marR="0" rtl="0" algn="l">
              <a:lnSpc>
                <a:spcPct val="100000"/>
              </a:lnSpc>
              <a:spcBef>
                <a:spcPts val="0"/>
              </a:spcBef>
              <a:spcAft>
                <a:spcPts val="0"/>
              </a:spcAft>
              <a:buClr>
                <a:schemeClr val="dk1"/>
              </a:buClr>
              <a:buSzPts val="3000"/>
              <a:buFont typeface="Raleway"/>
              <a:buNone/>
              <a:defRPr b="1" i="0" sz="3000" u="none" cap="none" strike="noStrike">
                <a:solidFill>
                  <a:schemeClr val="dk1"/>
                </a:solidFill>
                <a:latin typeface="Raleway"/>
                <a:ea typeface="Raleway"/>
                <a:cs typeface="Raleway"/>
                <a:sym typeface="Raleway"/>
              </a:defRPr>
            </a:lvl5pPr>
            <a:lvl6pPr lvl="5" marR="0" rtl="0" algn="l">
              <a:lnSpc>
                <a:spcPct val="100000"/>
              </a:lnSpc>
              <a:spcBef>
                <a:spcPts val="0"/>
              </a:spcBef>
              <a:spcAft>
                <a:spcPts val="0"/>
              </a:spcAft>
              <a:buClr>
                <a:schemeClr val="dk1"/>
              </a:buClr>
              <a:buSzPts val="3000"/>
              <a:buFont typeface="Raleway"/>
              <a:buNone/>
              <a:defRPr b="1" i="0" sz="3000" u="none" cap="none" strike="noStrike">
                <a:solidFill>
                  <a:schemeClr val="dk1"/>
                </a:solidFill>
                <a:latin typeface="Raleway"/>
                <a:ea typeface="Raleway"/>
                <a:cs typeface="Raleway"/>
                <a:sym typeface="Raleway"/>
              </a:defRPr>
            </a:lvl6pPr>
            <a:lvl7pPr lvl="6" marR="0" rtl="0" algn="l">
              <a:lnSpc>
                <a:spcPct val="100000"/>
              </a:lnSpc>
              <a:spcBef>
                <a:spcPts val="0"/>
              </a:spcBef>
              <a:spcAft>
                <a:spcPts val="0"/>
              </a:spcAft>
              <a:buClr>
                <a:schemeClr val="dk1"/>
              </a:buClr>
              <a:buSzPts val="3000"/>
              <a:buFont typeface="Raleway"/>
              <a:buNone/>
              <a:defRPr b="1" i="0" sz="3000" u="none" cap="none" strike="noStrike">
                <a:solidFill>
                  <a:schemeClr val="dk1"/>
                </a:solidFill>
                <a:latin typeface="Raleway"/>
                <a:ea typeface="Raleway"/>
                <a:cs typeface="Raleway"/>
                <a:sym typeface="Raleway"/>
              </a:defRPr>
            </a:lvl7pPr>
            <a:lvl8pPr lvl="7" marR="0" rtl="0" algn="l">
              <a:lnSpc>
                <a:spcPct val="100000"/>
              </a:lnSpc>
              <a:spcBef>
                <a:spcPts val="0"/>
              </a:spcBef>
              <a:spcAft>
                <a:spcPts val="0"/>
              </a:spcAft>
              <a:buClr>
                <a:schemeClr val="dk1"/>
              </a:buClr>
              <a:buSzPts val="3000"/>
              <a:buFont typeface="Raleway"/>
              <a:buNone/>
              <a:defRPr b="1" i="0" sz="3000" u="none" cap="none" strike="noStrike">
                <a:solidFill>
                  <a:schemeClr val="dk1"/>
                </a:solidFill>
                <a:latin typeface="Raleway"/>
                <a:ea typeface="Raleway"/>
                <a:cs typeface="Raleway"/>
                <a:sym typeface="Raleway"/>
              </a:defRPr>
            </a:lvl8pPr>
            <a:lvl9pPr lvl="8" marR="0" rtl="0" algn="l">
              <a:lnSpc>
                <a:spcPct val="100000"/>
              </a:lnSpc>
              <a:spcBef>
                <a:spcPts val="0"/>
              </a:spcBef>
              <a:spcAft>
                <a:spcPts val="0"/>
              </a:spcAft>
              <a:buClr>
                <a:schemeClr val="dk1"/>
              </a:buClr>
              <a:buSzPts val="3000"/>
              <a:buFont typeface="Raleway"/>
              <a:buNone/>
              <a:defRPr b="1" i="0" sz="3000" u="none" cap="none" strike="noStrike">
                <a:solidFill>
                  <a:schemeClr val="dk1"/>
                </a:solidFill>
                <a:latin typeface="Raleway"/>
                <a:ea typeface="Raleway"/>
                <a:cs typeface="Raleway"/>
                <a:sym typeface="Raleway"/>
              </a:defRPr>
            </a:lvl9pPr>
          </a:lstStyle>
          <a:p/>
        </p:txBody>
      </p:sp>
      <p:sp>
        <p:nvSpPr>
          <p:cNvPr id="7" name="Google Shape;7;p14"/>
          <p:cNvSpPr txBox="1"/>
          <p:nvPr>
            <p:ph idx="1" type="body"/>
          </p:nvPr>
        </p:nvSpPr>
        <p:spPr>
          <a:xfrm>
            <a:off x="715100" y="1152475"/>
            <a:ext cx="7713900" cy="3416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chemeClr val="lt1"/>
              </a:buClr>
              <a:buSzPts val="1400"/>
              <a:buFont typeface="Inter"/>
              <a:buChar char="●"/>
              <a:defRPr b="0" i="0" sz="1400" u="none" cap="none" strike="noStrike">
                <a:solidFill>
                  <a:schemeClr val="lt1"/>
                </a:solidFill>
                <a:latin typeface="Inter"/>
                <a:ea typeface="Inter"/>
                <a:cs typeface="Inter"/>
                <a:sym typeface="Inter"/>
              </a:defRPr>
            </a:lvl1pPr>
            <a:lvl2pPr indent="-317500" lvl="1" marL="914400" marR="0" rtl="0" algn="l">
              <a:lnSpc>
                <a:spcPct val="100000"/>
              </a:lnSpc>
              <a:spcBef>
                <a:spcPts val="1600"/>
              </a:spcBef>
              <a:spcAft>
                <a:spcPts val="0"/>
              </a:spcAft>
              <a:buClr>
                <a:schemeClr val="lt1"/>
              </a:buClr>
              <a:buSzPts val="1400"/>
              <a:buFont typeface="Inter"/>
              <a:buChar char="○"/>
              <a:defRPr b="0" i="0" sz="1400" u="none" cap="none" strike="noStrike">
                <a:solidFill>
                  <a:schemeClr val="lt1"/>
                </a:solidFill>
                <a:latin typeface="Inter"/>
                <a:ea typeface="Inter"/>
                <a:cs typeface="Inter"/>
                <a:sym typeface="Inter"/>
              </a:defRPr>
            </a:lvl2pPr>
            <a:lvl3pPr indent="-317500" lvl="2" marL="1371600" marR="0" rtl="0" algn="l">
              <a:lnSpc>
                <a:spcPct val="100000"/>
              </a:lnSpc>
              <a:spcBef>
                <a:spcPts val="1600"/>
              </a:spcBef>
              <a:spcAft>
                <a:spcPts val="0"/>
              </a:spcAft>
              <a:buClr>
                <a:schemeClr val="lt1"/>
              </a:buClr>
              <a:buSzPts val="1400"/>
              <a:buFont typeface="Inter"/>
              <a:buChar char="■"/>
              <a:defRPr b="0" i="0" sz="1400" u="none" cap="none" strike="noStrike">
                <a:solidFill>
                  <a:schemeClr val="lt1"/>
                </a:solidFill>
                <a:latin typeface="Inter"/>
                <a:ea typeface="Inter"/>
                <a:cs typeface="Inter"/>
                <a:sym typeface="Inter"/>
              </a:defRPr>
            </a:lvl3pPr>
            <a:lvl4pPr indent="-317500" lvl="3" marL="1828800" marR="0" rtl="0" algn="l">
              <a:lnSpc>
                <a:spcPct val="100000"/>
              </a:lnSpc>
              <a:spcBef>
                <a:spcPts val="1600"/>
              </a:spcBef>
              <a:spcAft>
                <a:spcPts val="0"/>
              </a:spcAft>
              <a:buClr>
                <a:schemeClr val="lt1"/>
              </a:buClr>
              <a:buSzPts val="1400"/>
              <a:buFont typeface="Inter"/>
              <a:buChar char="●"/>
              <a:defRPr b="0" i="0" sz="1400" u="none" cap="none" strike="noStrike">
                <a:solidFill>
                  <a:schemeClr val="lt1"/>
                </a:solidFill>
                <a:latin typeface="Inter"/>
                <a:ea typeface="Inter"/>
                <a:cs typeface="Inter"/>
                <a:sym typeface="Inter"/>
              </a:defRPr>
            </a:lvl4pPr>
            <a:lvl5pPr indent="-317500" lvl="4" marL="2286000" marR="0" rtl="0" algn="l">
              <a:lnSpc>
                <a:spcPct val="100000"/>
              </a:lnSpc>
              <a:spcBef>
                <a:spcPts val="1600"/>
              </a:spcBef>
              <a:spcAft>
                <a:spcPts val="0"/>
              </a:spcAft>
              <a:buClr>
                <a:schemeClr val="lt1"/>
              </a:buClr>
              <a:buSzPts val="1400"/>
              <a:buFont typeface="Inter"/>
              <a:buChar char="○"/>
              <a:defRPr b="0" i="0" sz="1400" u="none" cap="none" strike="noStrike">
                <a:solidFill>
                  <a:schemeClr val="lt1"/>
                </a:solidFill>
                <a:latin typeface="Inter"/>
                <a:ea typeface="Inter"/>
                <a:cs typeface="Inter"/>
                <a:sym typeface="Inter"/>
              </a:defRPr>
            </a:lvl5pPr>
            <a:lvl6pPr indent="-317500" lvl="5" marL="2743200" marR="0" rtl="0" algn="l">
              <a:lnSpc>
                <a:spcPct val="100000"/>
              </a:lnSpc>
              <a:spcBef>
                <a:spcPts val="1600"/>
              </a:spcBef>
              <a:spcAft>
                <a:spcPts val="0"/>
              </a:spcAft>
              <a:buClr>
                <a:schemeClr val="lt1"/>
              </a:buClr>
              <a:buSzPts val="1400"/>
              <a:buFont typeface="Inter"/>
              <a:buChar char="■"/>
              <a:defRPr b="0" i="0" sz="1400" u="none" cap="none" strike="noStrike">
                <a:solidFill>
                  <a:schemeClr val="lt1"/>
                </a:solidFill>
                <a:latin typeface="Inter"/>
                <a:ea typeface="Inter"/>
                <a:cs typeface="Inter"/>
                <a:sym typeface="Inter"/>
              </a:defRPr>
            </a:lvl6pPr>
            <a:lvl7pPr indent="-317500" lvl="6" marL="3200400" marR="0" rtl="0" algn="l">
              <a:lnSpc>
                <a:spcPct val="100000"/>
              </a:lnSpc>
              <a:spcBef>
                <a:spcPts val="1600"/>
              </a:spcBef>
              <a:spcAft>
                <a:spcPts val="0"/>
              </a:spcAft>
              <a:buClr>
                <a:schemeClr val="lt1"/>
              </a:buClr>
              <a:buSzPts val="1400"/>
              <a:buFont typeface="Inter"/>
              <a:buChar char="●"/>
              <a:defRPr b="0" i="0" sz="1400" u="none" cap="none" strike="noStrike">
                <a:solidFill>
                  <a:schemeClr val="lt1"/>
                </a:solidFill>
                <a:latin typeface="Inter"/>
                <a:ea typeface="Inter"/>
                <a:cs typeface="Inter"/>
                <a:sym typeface="Inter"/>
              </a:defRPr>
            </a:lvl7pPr>
            <a:lvl8pPr indent="-317500" lvl="7" marL="3657600" marR="0" rtl="0" algn="l">
              <a:lnSpc>
                <a:spcPct val="100000"/>
              </a:lnSpc>
              <a:spcBef>
                <a:spcPts val="1600"/>
              </a:spcBef>
              <a:spcAft>
                <a:spcPts val="0"/>
              </a:spcAft>
              <a:buClr>
                <a:schemeClr val="lt1"/>
              </a:buClr>
              <a:buSzPts val="1400"/>
              <a:buFont typeface="Inter"/>
              <a:buChar char="○"/>
              <a:defRPr b="0" i="0" sz="1400" u="none" cap="none" strike="noStrike">
                <a:solidFill>
                  <a:schemeClr val="lt1"/>
                </a:solidFill>
                <a:latin typeface="Inter"/>
                <a:ea typeface="Inter"/>
                <a:cs typeface="Inter"/>
                <a:sym typeface="Inter"/>
              </a:defRPr>
            </a:lvl8pPr>
            <a:lvl9pPr indent="-317500" lvl="8" marL="4114800" marR="0" rtl="0" algn="l">
              <a:lnSpc>
                <a:spcPct val="100000"/>
              </a:lnSpc>
              <a:spcBef>
                <a:spcPts val="1600"/>
              </a:spcBef>
              <a:spcAft>
                <a:spcPts val="1600"/>
              </a:spcAft>
              <a:buClr>
                <a:schemeClr val="lt1"/>
              </a:buClr>
              <a:buSzPts val="1400"/>
              <a:buFont typeface="Inter"/>
              <a:buChar char="■"/>
              <a:defRPr b="0" i="0" sz="1400" u="none" cap="none" strike="noStrike">
                <a:solidFill>
                  <a:schemeClr val="lt1"/>
                </a:solidFill>
                <a:latin typeface="Inter"/>
                <a:ea typeface="Inter"/>
                <a:cs typeface="Inter"/>
                <a:sym typeface="Inter"/>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1.png"/><Relationship Id="rId5" Type="http://schemas.openxmlformats.org/officeDocument/2006/relationships/image" Target="../media/image9.png"/><Relationship Id="rId6" Type="http://schemas.openxmlformats.org/officeDocument/2006/relationships/image" Target="../media/image11.png"/><Relationship Id="rId7"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comments" Target="../comments/commen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0.xml"/><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 Id="rId3" Type="http://schemas.openxmlformats.org/officeDocument/2006/relationships/hyperlink" Target="https://www.sercotec.cl" TargetMode="External"/><Relationship Id="rId4" Type="http://schemas.openxmlformats.org/officeDocument/2006/relationships/hyperlink" Target="https://www.sii.cl/sobre_el_sii/estadisticas_de_empresas.html" TargetMode="External"/><Relationship Id="rId5" Type="http://schemas.openxmlformats.org/officeDocument/2006/relationships/hyperlink" Target="https://www.economia.gob.cl/estudios-y-encuesta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4.jpg"/><Relationship Id="rId4"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comments" Target="../comments/comment1.xml"/><Relationship Id="rId4" Type="http://schemas.openxmlformats.org/officeDocument/2006/relationships/image" Target="../media/image8.jpg"/><Relationship Id="rId5" Type="http://schemas.openxmlformats.org/officeDocument/2006/relationships/image" Target="../media/image1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129" name="Shape 1129"/>
        <p:cNvGrpSpPr/>
        <p:nvPr/>
      </p:nvGrpSpPr>
      <p:grpSpPr>
        <a:xfrm>
          <a:off x="0" y="0"/>
          <a:ext cx="0" cy="0"/>
          <a:chOff x="0" y="0"/>
          <a:chExt cx="0" cy="0"/>
        </a:xfrm>
      </p:grpSpPr>
      <p:sp>
        <p:nvSpPr>
          <p:cNvPr id="1130" name="Google Shape;1130;p1"/>
          <p:cNvSpPr txBox="1"/>
          <p:nvPr>
            <p:ph type="ctrTitle"/>
          </p:nvPr>
        </p:nvSpPr>
        <p:spPr>
          <a:xfrm>
            <a:off x="697800" y="1071712"/>
            <a:ext cx="7748400" cy="1957500"/>
          </a:xfrm>
          <a:prstGeom prst="rect">
            <a:avLst/>
          </a:prstGeom>
          <a:noFill/>
          <a:ln>
            <a:noFill/>
          </a:ln>
        </p:spPr>
        <p:txBody>
          <a:bodyPr anchorCtr="0" anchor="ctr" bIns="91425" lIns="91425" spcFirstLastPara="1" rIns="91425" wrap="square" tIns="91425">
            <a:noAutofit/>
          </a:bodyPr>
          <a:lstStyle/>
          <a:p>
            <a:pPr indent="0" lvl="0" marL="0" rtl="0" algn="ctr">
              <a:lnSpc>
                <a:spcPct val="90000"/>
              </a:lnSpc>
              <a:spcBef>
                <a:spcPts val="0"/>
              </a:spcBef>
              <a:spcAft>
                <a:spcPts val="0"/>
              </a:spcAft>
              <a:buSzPts val="5200"/>
              <a:buNone/>
            </a:pPr>
            <a:r>
              <a:rPr lang="en" sz="5000"/>
              <a:t>CAPSTONE</a:t>
            </a:r>
            <a:br>
              <a:rPr lang="en" sz="4100">
                <a:solidFill>
                  <a:schemeClr val="lt1"/>
                </a:solidFill>
              </a:rPr>
            </a:br>
            <a:r>
              <a:rPr lang="en" sz="4100">
                <a:solidFill>
                  <a:schemeClr val="lt1"/>
                </a:solidFill>
              </a:rPr>
              <a:t>FASE 1</a:t>
            </a:r>
            <a:endParaRPr sz="4100">
              <a:solidFill>
                <a:schemeClr val="lt1"/>
              </a:solidFill>
            </a:endParaRPr>
          </a:p>
        </p:txBody>
      </p:sp>
      <p:sp>
        <p:nvSpPr>
          <p:cNvPr id="1131" name="Google Shape;1131;p1"/>
          <p:cNvSpPr txBox="1"/>
          <p:nvPr>
            <p:ph idx="1" type="subTitle"/>
          </p:nvPr>
        </p:nvSpPr>
        <p:spPr>
          <a:xfrm>
            <a:off x="1620450" y="2824462"/>
            <a:ext cx="5903100" cy="4095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400"/>
              <a:buNone/>
            </a:pPr>
            <a:r>
              <a:rPr lang="en"/>
              <a:t>Presentación de Evidencias y definiciones del Proyecto Final</a:t>
            </a:r>
            <a:endParaRPr/>
          </a:p>
        </p:txBody>
      </p:sp>
      <p:pic>
        <p:nvPicPr>
          <p:cNvPr id="1132" name="Google Shape;1132;p1"/>
          <p:cNvPicPr preferRelativeResize="0"/>
          <p:nvPr/>
        </p:nvPicPr>
        <p:blipFill rotWithShape="1">
          <a:blip r:embed="rId3">
            <a:alphaModFix/>
          </a:blip>
          <a:srcRect b="0" l="0" r="0" t="0"/>
          <a:stretch/>
        </p:blipFill>
        <p:spPr>
          <a:xfrm>
            <a:off x="3943350" y="3338910"/>
            <a:ext cx="1257300" cy="30941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5" name="Shape 1195"/>
        <p:cNvGrpSpPr/>
        <p:nvPr/>
      </p:nvGrpSpPr>
      <p:grpSpPr>
        <a:xfrm>
          <a:off x="0" y="0"/>
          <a:ext cx="0" cy="0"/>
          <a:chOff x="0" y="0"/>
          <a:chExt cx="0" cy="0"/>
        </a:xfrm>
      </p:grpSpPr>
      <p:sp>
        <p:nvSpPr>
          <p:cNvPr id="1196" name="Google Shape;1196;p7"/>
          <p:cNvSpPr txBox="1"/>
          <p:nvPr>
            <p:ph type="title"/>
          </p:nvPr>
        </p:nvSpPr>
        <p:spPr>
          <a:xfrm>
            <a:off x="1638650" y="412800"/>
            <a:ext cx="6724500" cy="5727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SzPts val="1100"/>
              <a:buNone/>
            </a:pPr>
            <a:r>
              <a:rPr lang="en"/>
              <a:t>Pertinencias y Competencias de Perfil</a:t>
            </a:r>
            <a:endParaRPr/>
          </a:p>
        </p:txBody>
      </p:sp>
      <p:pic>
        <p:nvPicPr>
          <p:cNvPr id="1197" name="Google Shape;1197;p7"/>
          <p:cNvPicPr preferRelativeResize="0"/>
          <p:nvPr/>
        </p:nvPicPr>
        <p:blipFill>
          <a:blip r:embed="rId3">
            <a:alphaModFix/>
          </a:blip>
          <a:stretch>
            <a:fillRect/>
          </a:stretch>
        </p:blipFill>
        <p:spPr>
          <a:xfrm>
            <a:off x="762800" y="1530150"/>
            <a:ext cx="1074200" cy="1074200"/>
          </a:xfrm>
          <a:prstGeom prst="rect">
            <a:avLst/>
          </a:prstGeom>
          <a:noFill/>
          <a:ln>
            <a:noFill/>
          </a:ln>
        </p:spPr>
      </p:pic>
      <p:pic>
        <p:nvPicPr>
          <p:cNvPr id="1198" name="Google Shape;1198;p7"/>
          <p:cNvPicPr preferRelativeResize="0"/>
          <p:nvPr/>
        </p:nvPicPr>
        <p:blipFill>
          <a:blip r:embed="rId4">
            <a:alphaModFix/>
          </a:blip>
          <a:stretch>
            <a:fillRect/>
          </a:stretch>
        </p:blipFill>
        <p:spPr>
          <a:xfrm>
            <a:off x="2459725" y="1572175"/>
            <a:ext cx="990150" cy="990150"/>
          </a:xfrm>
          <a:prstGeom prst="rect">
            <a:avLst/>
          </a:prstGeom>
          <a:noFill/>
          <a:ln>
            <a:noFill/>
          </a:ln>
        </p:spPr>
      </p:pic>
      <p:pic>
        <p:nvPicPr>
          <p:cNvPr id="1199" name="Google Shape;1199;p7"/>
          <p:cNvPicPr preferRelativeResize="0"/>
          <p:nvPr/>
        </p:nvPicPr>
        <p:blipFill>
          <a:blip r:embed="rId5">
            <a:alphaModFix/>
          </a:blip>
          <a:stretch>
            <a:fillRect/>
          </a:stretch>
        </p:blipFill>
        <p:spPr>
          <a:xfrm>
            <a:off x="4141625" y="1636863"/>
            <a:ext cx="860774" cy="860774"/>
          </a:xfrm>
          <a:prstGeom prst="rect">
            <a:avLst/>
          </a:prstGeom>
          <a:noFill/>
          <a:ln>
            <a:noFill/>
          </a:ln>
        </p:spPr>
      </p:pic>
      <p:pic>
        <p:nvPicPr>
          <p:cNvPr id="1200" name="Google Shape;1200;p7"/>
          <p:cNvPicPr preferRelativeResize="0"/>
          <p:nvPr/>
        </p:nvPicPr>
        <p:blipFill>
          <a:blip r:embed="rId6">
            <a:alphaModFix/>
          </a:blip>
          <a:stretch>
            <a:fillRect/>
          </a:stretch>
        </p:blipFill>
        <p:spPr>
          <a:xfrm>
            <a:off x="5748800" y="1581225"/>
            <a:ext cx="860774" cy="860774"/>
          </a:xfrm>
          <a:prstGeom prst="rect">
            <a:avLst/>
          </a:prstGeom>
          <a:noFill/>
          <a:ln>
            <a:noFill/>
          </a:ln>
        </p:spPr>
      </p:pic>
      <p:pic>
        <p:nvPicPr>
          <p:cNvPr id="1201" name="Google Shape;1201;p7"/>
          <p:cNvPicPr preferRelativeResize="0"/>
          <p:nvPr/>
        </p:nvPicPr>
        <p:blipFill>
          <a:blip r:embed="rId7">
            <a:alphaModFix/>
          </a:blip>
          <a:stretch>
            <a:fillRect/>
          </a:stretch>
        </p:blipFill>
        <p:spPr>
          <a:xfrm>
            <a:off x="7502450" y="1581224"/>
            <a:ext cx="860774" cy="860774"/>
          </a:xfrm>
          <a:prstGeom prst="rect">
            <a:avLst/>
          </a:prstGeom>
          <a:noFill/>
          <a:ln>
            <a:noFill/>
          </a:ln>
        </p:spPr>
      </p:pic>
      <p:sp>
        <p:nvSpPr>
          <p:cNvPr id="1202" name="Google Shape;1202;p7"/>
          <p:cNvSpPr txBox="1"/>
          <p:nvPr/>
        </p:nvSpPr>
        <p:spPr>
          <a:xfrm>
            <a:off x="427825" y="2604350"/>
            <a:ext cx="1581300" cy="1074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lt1"/>
                </a:solidFill>
                <a:latin typeface="Inter"/>
                <a:ea typeface="Inter"/>
                <a:cs typeface="Inter"/>
                <a:sym typeface="Inter"/>
              </a:rPr>
              <a:t>Análisis y Planificación de requerimientos informáticos</a:t>
            </a:r>
            <a:endParaRPr b="1">
              <a:solidFill>
                <a:schemeClr val="lt1"/>
              </a:solidFill>
              <a:latin typeface="Inter"/>
              <a:ea typeface="Inter"/>
              <a:cs typeface="Inter"/>
              <a:sym typeface="Inter"/>
            </a:endParaRPr>
          </a:p>
          <a:p>
            <a:pPr indent="0" lvl="0" marL="0" rtl="0" algn="l">
              <a:spcBef>
                <a:spcPts val="0"/>
              </a:spcBef>
              <a:spcAft>
                <a:spcPts val="0"/>
              </a:spcAft>
              <a:buNone/>
            </a:pPr>
            <a:r>
              <a:t/>
            </a:r>
            <a:endParaRPr>
              <a:solidFill>
                <a:schemeClr val="lt1"/>
              </a:solidFill>
              <a:latin typeface="Inter"/>
              <a:ea typeface="Inter"/>
              <a:cs typeface="Inter"/>
              <a:sym typeface="Inter"/>
            </a:endParaRPr>
          </a:p>
        </p:txBody>
      </p:sp>
      <p:sp>
        <p:nvSpPr>
          <p:cNvPr id="1203" name="Google Shape;1203;p7"/>
          <p:cNvSpPr txBox="1"/>
          <p:nvPr/>
        </p:nvSpPr>
        <p:spPr>
          <a:xfrm>
            <a:off x="2164150" y="2826825"/>
            <a:ext cx="1581300" cy="1074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lt1"/>
                </a:solidFill>
                <a:latin typeface="Inter"/>
                <a:ea typeface="Inter"/>
                <a:cs typeface="Inter"/>
                <a:sym typeface="Inter"/>
              </a:rPr>
              <a:t>Programación de Software</a:t>
            </a:r>
            <a:endParaRPr b="1">
              <a:solidFill>
                <a:schemeClr val="lt1"/>
              </a:solidFill>
              <a:latin typeface="Inter"/>
              <a:ea typeface="Inter"/>
              <a:cs typeface="Inter"/>
              <a:sym typeface="Inter"/>
            </a:endParaRPr>
          </a:p>
          <a:p>
            <a:pPr indent="0" lvl="0" marL="0" rtl="0" algn="l">
              <a:spcBef>
                <a:spcPts val="0"/>
              </a:spcBef>
              <a:spcAft>
                <a:spcPts val="0"/>
              </a:spcAft>
              <a:buNone/>
            </a:pPr>
            <a:r>
              <a:t/>
            </a:r>
            <a:endParaRPr>
              <a:solidFill>
                <a:schemeClr val="lt1"/>
              </a:solidFill>
              <a:latin typeface="Inter"/>
              <a:ea typeface="Inter"/>
              <a:cs typeface="Inter"/>
              <a:sym typeface="Inter"/>
            </a:endParaRPr>
          </a:p>
        </p:txBody>
      </p:sp>
      <p:sp>
        <p:nvSpPr>
          <p:cNvPr id="1204" name="Google Shape;1204;p7"/>
          <p:cNvSpPr txBox="1"/>
          <p:nvPr/>
        </p:nvSpPr>
        <p:spPr>
          <a:xfrm>
            <a:off x="3745450" y="2661300"/>
            <a:ext cx="1643100" cy="1074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lt1"/>
                </a:solidFill>
                <a:latin typeface="Inter"/>
                <a:ea typeface="Inter"/>
                <a:cs typeface="Inter"/>
                <a:sym typeface="Inter"/>
              </a:rPr>
              <a:t>Análisis y Desarrollo de Modelos de Datos</a:t>
            </a:r>
            <a:endParaRPr b="1">
              <a:solidFill>
                <a:schemeClr val="lt1"/>
              </a:solidFill>
              <a:latin typeface="Inter"/>
              <a:ea typeface="Inter"/>
              <a:cs typeface="Inter"/>
              <a:sym typeface="Inter"/>
            </a:endParaRPr>
          </a:p>
          <a:p>
            <a:pPr indent="0" lvl="0" marL="0" rtl="0" algn="l">
              <a:spcBef>
                <a:spcPts val="0"/>
              </a:spcBef>
              <a:spcAft>
                <a:spcPts val="0"/>
              </a:spcAft>
              <a:buNone/>
            </a:pPr>
            <a:r>
              <a:t/>
            </a:r>
            <a:endParaRPr>
              <a:solidFill>
                <a:schemeClr val="lt1"/>
              </a:solidFill>
              <a:latin typeface="Inter"/>
              <a:ea typeface="Inter"/>
              <a:cs typeface="Inter"/>
              <a:sym typeface="Inter"/>
            </a:endParaRPr>
          </a:p>
        </p:txBody>
      </p:sp>
      <p:sp>
        <p:nvSpPr>
          <p:cNvPr id="1205" name="Google Shape;1205;p7"/>
          <p:cNvSpPr txBox="1"/>
          <p:nvPr/>
        </p:nvSpPr>
        <p:spPr>
          <a:xfrm>
            <a:off x="5388538" y="2661300"/>
            <a:ext cx="1581300" cy="1074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lt1"/>
                </a:solidFill>
                <a:latin typeface="Inter"/>
                <a:ea typeface="Inter"/>
                <a:cs typeface="Inter"/>
                <a:sym typeface="Inter"/>
              </a:rPr>
              <a:t>Gestión de Proyectos Informáticos</a:t>
            </a:r>
            <a:endParaRPr b="1">
              <a:solidFill>
                <a:schemeClr val="lt1"/>
              </a:solidFill>
              <a:latin typeface="Inter"/>
              <a:ea typeface="Inter"/>
              <a:cs typeface="Inter"/>
              <a:sym typeface="Inter"/>
            </a:endParaRPr>
          </a:p>
          <a:p>
            <a:pPr indent="0" lvl="0" marL="0" rtl="0" algn="l">
              <a:spcBef>
                <a:spcPts val="0"/>
              </a:spcBef>
              <a:spcAft>
                <a:spcPts val="0"/>
              </a:spcAft>
              <a:buNone/>
            </a:pPr>
            <a:r>
              <a:t/>
            </a:r>
            <a:endParaRPr>
              <a:solidFill>
                <a:schemeClr val="lt1"/>
              </a:solidFill>
              <a:latin typeface="Inter"/>
              <a:ea typeface="Inter"/>
              <a:cs typeface="Inter"/>
              <a:sym typeface="Inter"/>
            </a:endParaRPr>
          </a:p>
        </p:txBody>
      </p:sp>
      <p:sp>
        <p:nvSpPr>
          <p:cNvPr id="1206" name="Google Shape;1206;p7"/>
          <p:cNvSpPr txBox="1"/>
          <p:nvPr/>
        </p:nvSpPr>
        <p:spPr>
          <a:xfrm>
            <a:off x="7124875" y="2661300"/>
            <a:ext cx="1581300" cy="1074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lt1"/>
                </a:solidFill>
                <a:latin typeface="Inter"/>
                <a:ea typeface="Inter"/>
                <a:cs typeface="Inter"/>
                <a:sym typeface="Inter"/>
              </a:rPr>
              <a:t>Gestión de procesos de negocio</a:t>
            </a:r>
            <a:endParaRPr b="1">
              <a:solidFill>
                <a:schemeClr val="lt1"/>
              </a:solidFill>
              <a:latin typeface="Inter"/>
              <a:ea typeface="Inter"/>
              <a:cs typeface="Inter"/>
              <a:sym typeface="Inter"/>
            </a:endParaRPr>
          </a:p>
          <a:p>
            <a:pPr indent="0" lvl="0" marL="0" rtl="0" algn="l">
              <a:spcBef>
                <a:spcPts val="0"/>
              </a:spcBef>
              <a:spcAft>
                <a:spcPts val="0"/>
              </a:spcAft>
              <a:buNone/>
            </a:pPr>
            <a:r>
              <a:t/>
            </a:r>
            <a:endParaRPr>
              <a:solidFill>
                <a:schemeClr val="lt1"/>
              </a:solidFill>
              <a:latin typeface="Inter"/>
              <a:ea typeface="Inter"/>
              <a:cs typeface="Inter"/>
              <a:sym typeface="Inte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0" name="Shape 1210"/>
        <p:cNvGrpSpPr/>
        <p:nvPr/>
      </p:nvGrpSpPr>
      <p:grpSpPr>
        <a:xfrm>
          <a:off x="0" y="0"/>
          <a:ext cx="0" cy="0"/>
          <a:chOff x="0" y="0"/>
          <a:chExt cx="0" cy="0"/>
        </a:xfrm>
      </p:grpSpPr>
      <p:sp>
        <p:nvSpPr>
          <p:cNvPr id="1211" name="Google Shape;1211;g2fc18c2fc77_0_87"/>
          <p:cNvSpPr txBox="1"/>
          <p:nvPr>
            <p:ph type="title"/>
          </p:nvPr>
        </p:nvSpPr>
        <p:spPr>
          <a:xfrm>
            <a:off x="1303800" y="1850929"/>
            <a:ext cx="6536400" cy="1277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sz="2800"/>
              <a:t>Proceso de Trabajo</a:t>
            </a:r>
            <a:endParaRPr sz="2800"/>
          </a:p>
        </p:txBody>
      </p:sp>
      <p:sp>
        <p:nvSpPr>
          <p:cNvPr id="1212" name="Google Shape;1212;g2fc18c2fc77_0_87"/>
          <p:cNvSpPr txBox="1"/>
          <p:nvPr>
            <p:ph idx="2" type="title"/>
          </p:nvPr>
        </p:nvSpPr>
        <p:spPr>
          <a:xfrm>
            <a:off x="4114800" y="719746"/>
            <a:ext cx="914400" cy="9144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6000"/>
              <a:buNone/>
            </a:pPr>
            <a:r>
              <a:rPr lang="en"/>
              <a:t>03</a:t>
            </a:r>
            <a:endParaRPr/>
          </a:p>
        </p:txBody>
      </p:sp>
      <p:sp>
        <p:nvSpPr>
          <p:cNvPr id="1213" name="Google Shape;1213;g2fc18c2fc77_0_87"/>
          <p:cNvSpPr txBox="1"/>
          <p:nvPr>
            <p:ph idx="1" type="subTitle"/>
          </p:nvPr>
        </p:nvSpPr>
        <p:spPr>
          <a:xfrm>
            <a:off x="2335050" y="3241150"/>
            <a:ext cx="4473900" cy="4206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40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7" name="Shape 1217"/>
        <p:cNvGrpSpPr/>
        <p:nvPr/>
      </p:nvGrpSpPr>
      <p:grpSpPr>
        <a:xfrm>
          <a:off x="0" y="0"/>
          <a:ext cx="0" cy="0"/>
          <a:chOff x="0" y="0"/>
          <a:chExt cx="0" cy="0"/>
        </a:xfrm>
      </p:grpSpPr>
      <p:sp>
        <p:nvSpPr>
          <p:cNvPr id="1218" name="Google Shape;1218;p8"/>
          <p:cNvSpPr txBox="1"/>
          <p:nvPr>
            <p:ph type="title"/>
          </p:nvPr>
        </p:nvSpPr>
        <p:spPr>
          <a:xfrm>
            <a:off x="1015350" y="627981"/>
            <a:ext cx="4046700" cy="5760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Metodología</a:t>
            </a:r>
            <a:r>
              <a:rPr lang="en"/>
              <a:t> del Proyecto</a:t>
            </a:r>
            <a:endParaRPr/>
          </a:p>
        </p:txBody>
      </p:sp>
      <p:sp>
        <p:nvSpPr>
          <p:cNvPr id="1219" name="Google Shape;1219;p8"/>
          <p:cNvSpPr txBox="1"/>
          <p:nvPr/>
        </p:nvSpPr>
        <p:spPr>
          <a:xfrm>
            <a:off x="1015350" y="1203975"/>
            <a:ext cx="3777300" cy="3023400"/>
          </a:xfrm>
          <a:prstGeom prst="rect">
            <a:avLst/>
          </a:prstGeom>
          <a:noFill/>
          <a:ln>
            <a:noFill/>
          </a:ln>
        </p:spPr>
        <p:txBody>
          <a:bodyPr anchorCtr="0" anchor="t" bIns="91425" lIns="91425" spcFirstLastPara="1" rIns="91425" wrap="square" tIns="91425">
            <a:noAutofit/>
          </a:bodyPr>
          <a:lstStyle/>
          <a:p>
            <a:pPr indent="0" lvl="0" marL="0" rtl="0" algn="just">
              <a:lnSpc>
                <a:spcPct val="107916"/>
              </a:lnSpc>
              <a:spcBef>
                <a:spcPts val="0"/>
              </a:spcBef>
              <a:spcAft>
                <a:spcPts val="0"/>
              </a:spcAft>
              <a:buNone/>
            </a:pPr>
            <a:r>
              <a:rPr lang="en" sz="1300">
                <a:solidFill>
                  <a:schemeClr val="lt1"/>
                </a:solidFill>
                <a:latin typeface="Calibri"/>
                <a:ea typeface="Calibri"/>
                <a:cs typeface="Calibri"/>
                <a:sym typeface="Calibri"/>
              </a:rPr>
              <a:t>La metodología Waterfall o Cascada, tiene ventajas de ser adaptable al proceso de trabajo durante las etapas de desarrollo del proyecto de Capstone. </a:t>
            </a:r>
            <a:endParaRPr sz="1300">
              <a:solidFill>
                <a:schemeClr val="lt1"/>
              </a:solidFill>
              <a:latin typeface="Calibri"/>
              <a:ea typeface="Calibri"/>
              <a:cs typeface="Calibri"/>
              <a:sym typeface="Calibri"/>
            </a:endParaRPr>
          </a:p>
          <a:p>
            <a:pPr indent="0" lvl="0" marL="0" rtl="0" algn="just">
              <a:lnSpc>
                <a:spcPct val="107916"/>
              </a:lnSpc>
              <a:spcBef>
                <a:spcPts val="800"/>
              </a:spcBef>
              <a:spcAft>
                <a:spcPts val="0"/>
              </a:spcAft>
              <a:buNone/>
            </a:pPr>
            <a:r>
              <a:rPr lang="en" sz="1300">
                <a:solidFill>
                  <a:schemeClr val="lt1"/>
                </a:solidFill>
                <a:latin typeface="Calibri"/>
                <a:ea typeface="Calibri"/>
                <a:cs typeface="Calibri"/>
                <a:sym typeface="Calibri"/>
              </a:rPr>
              <a:t>Debido al acotado tiempo del proceso de trabajo, el proyecto busca centrarse más en el desarrollo del producto tanto en el análisis de requerimientos del sistema como en la documentación del proyecto, ya que se busca puntualidad mediante tiempos y plazos fijos.</a:t>
            </a:r>
            <a:endParaRPr sz="1800">
              <a:solidFill>
                <a:schemeClr val="lt1"/>
              </a:solidFill>
            </a:endParaRPr>
          </a:p>
          <a:p>
            <a:pPr indent="0" lvl="0" marL="0" rtl="0" algn="l">
              <a:lnSpc>
                <a:spcPct val="107916"/>
              </a:lnSpc>
              <a:spcBef>
                <a:spcPts val="800"/>
              </a:spcBef>
              <a:spcAft>
                <a:spcPts val="800"/>
              </a:spcAft>
              <a:buNone/>
            </a:pPr>
            <a:r>
              <a:t/>
            </a:r>
            <a:endParaRPr b="1" sz="1300">
              <a:solidFill>
                <a:schemeClr val="lt1"/>
              </a:solidFill>
              <a:latin typeface="Calibri"/>
              <a:ea typeface="Calibri"/>
              <a:cs typeface="Calibri"/>
              <a:sym typeface="Calibri"/>
            </a:endParaRPr>
          </a:p>
        </p:txBody>
      </p:sp>
      <p:pic>
        <p:nvPicPr>
          <p:cNvPr id="1220" name="Google Shape;1220;p8"/>
          <p:cNvPicPr preferRelativeResize="0"/>
          <p:nvPr/>
        </p:nvPicPr>
        <p:blipFill>
          <a:blip r:embed="rId3">
            <a:alphaModFix/>
          </a:blip>
          <a:stretch>
            <a:fillRect/>
          </a:stretch>
        </p:blipFill>
        <p:spPr>
          <a:xfrm>
            <a:off x="4921950" y="692775"/>
            <a:ext cx="3777150" cy="362367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4" name="Shape 1224"/>
        <p:cNvGrpSpPr/>
        <p:nvPr/>
      </p:nvGrpSpPr>
      <p:grpSpPr>
        <a:xfrm>
          <a:off x="0" y="0"/>
          <a:ext cx="0" cy="0"/>
          <a:chOff x="0" y="0"/>
          <a:chExt cx="0" cy="0"/>
        </a:xfrm>
      </p:grpSpPr>
      <p:sp>
        <p:nvSpPr>
          <p:cNvPr id="1225" name="Google Shape;1225;p9"/>
          <p:cNvSpPr txBox="1"/>
          <p:nvPr>
            <p:ph type="title"/>
          </p:nvPr>
        </p:nvSpPr>
        <p:spPr>
          <a:xfrm>
            <a:off x="717750" y="61474"/>
            <a:ext cx="7708500" cy="5211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 sz="1800"/>
              <a:t>Evidencia y elementos necesarios para el proyecto</a:t>
            </a:r>
            <a:endParaRPr sz="1800"/>
          </a:p>
        </p:txBody>
      </p:sp>
      <p:graphicFrame>
        <p:nvGraphicFramePr>
          <p:cNvPr id="1226" name="Google Shape;1226;p9"/>
          <p:cNvGraphicFramePr/>
          <p:nvPr/>
        </p:nvGraphicFramePr>
        <p:xfrm>
          <a:off x="1511413" y="582575"/>
          <a:ext cx="3000000" cy="3000000"/>
        </p:xfrm>
        <a:graphic>
          <a:graphicData uri="http://schemas.openxmlformats.org/drawingml/2006/table">
            <a:tbl>
              <a:tblPr bandRow="1">
                <a:noFill/>
                <a:tableStyleId>{13738A09-77DA-44BA-A3B3-D4C6015B1F8C}</a:tableStyleId>
              </a:tblPr>
              <a:tblGrid>
                <a:gridCol w="2198425"/>
                <a:gridCol w="3922750"/>
              </a:tblGrid>
              <a:tr h="446400">
                <a:tc>
                  <a:txBody>
                    <a:bodyPr/>
                    <a:lstStyle/>
                    <a:p>
                      <a:pPr indent="0" lvl="0" marL="0" rtl="0" algn="ctr">
                        <a:spcBef>
                          <a:spcPts val="0"/>
                        </a:spcBef>
                        <a:spcAft>
                          <a:spcPts val="0"/>
                        </a:spcAft>
                        <a:buNone/>
                      </a:pPr>
                      <a:r>
                        <a:rPr b="1" lang="en" sz="1100">
                          <a:solidFill>
                            <a:srgbClr val="C55911"/>
                          </a:solidFill>
                          <a:latin typeface="Calibri"/>
                          <a:ea typeface="Calibri"/>
                          <a:cs typeface="Calibri"/>
                          <a:sym typeface="Calibri"/>
                        </a:rPr>
                        <a:t>Nombre de la evidencia</a:t>
                      </a:r>
                      <a:endParaRPr b="1" sz="1100">
                        <a:solidFill>
                          <a:srgbClr val="C55911"/>
                        </a:solidFill>
                        <a:latin typeface="Calibri"/>
                        <a:ea typeface="Calibri"/>
                        <a:cs typeface="Calibri"/>
                        <a:sym typeface="Calibri"/>
                      </a:endParaRPr>
                    </a:p>
                  </a:txBody>
                  <a:tcPr marT="0" marB="0" marR="68575" marL="68575" anchor="ctr"/>
                </a:tc>
                <a:tc>
                  <a:txBody>
                    <a:bodyPr/>
                    <a:lstStyle/>
                    <a:p>
                      <a:pPr indent="0" lvl="0" marL="0" rtl="0" algn="ctr">
                        <a:spcBef>
                          <a:spcPts val="0"/>
                        </a:spcBef>
                        <a:spcAft>
                          <a:spcPts val="0"/>
                        </a:spcAft>
                        <a:buNone/>
                      </a:pPr>
                      <a:r>
                        <a:rPr b="1" lang="en" sz="1100">
                          <a:solidFill>
                            <a:srgbClr val="C55911"/>
                          </a:solidFill>
                          <a:latin typeface="Calibri"/>
                          <a:ea typeface="Calibri"/>
                          <a:cs typeface="Calibri"/>
                          <a:sym typeface="Calibri"/>
                        </a:rPr>
                        <a:t>Descripción</a:t>
                      </a:r>
                      <a:endParaRPr b="1" sz="1100">
                        <a:solidFill>
                          <a:srgbClr val="C55911"/>
                        </a:solidFill>
                        <a:latin typeface="Calibri"/>
                        <a:ea typeface="Calibri"/>
                        <a:cs typeface="Calibri"/>
                        <a:sym typeface="Calibri"/>
                      </a:endParaRPr>
                    </a:p>
                  </a:txBody>
                  <a:tcPr marT="0" marB="0" marR="68575" marL="68575" anchor="ctr"/>
                </a:tc>
              </a:tr>
              <a:tr h="229875">
                <a:tc>
                  <a:txBody>
                    <a:bodyPr/>
                    <a:lstStyle/>
                    <a:p>
                      <a:pPr indent="0" lvl="0" marL="0" rtl="0" algn="l">
                        <a:spcBef>
                          <a:spcPts val="0"/>
                        </a:spcBef>
                        <a:spcAft>
                          <a:spcPts val="0"/>
                        </a:spcAft>
                        <a:buNone/>
                      </a:pPr>
                      <a:r>
                        <a:rPr lang="en" sz="1100">
                          <a:latin typeface="Calibri"/>
                          <a:ea typeface="Calibri"/>
                          <a:cs typeface="Calibri"/>
                          <a:sym typeface="Calibri"/>
                        </a:rPr>
                        <a:t>Plan de Trabajo.</a:t>
                      </a:r>
                      <a:endParaRPr sz="1100">
                        <a:latin typeface="Calibri"/>
                        <a:ea typeface="Calibri"/>
                        <a:cs typeface="Calibri"/>
                        <a:sym typeface="Calibri"/>
                      </a:endParaRPr>
                    </a:p>
                  </a:txBody>
                  <a:tcPr marT="0" marB="0" marR="68575" marL="68575" anchor="ctr"/>
                </a:tc>
                <a:tc>
                  <a:txBody>
                    <a:bodyPr/>
                    <a:lstStyle/>
                    <a:p>
                      <a:pPr indent="0" lvl="0" marL="0" rtl="0" algn="l">
                        <a:lnSpc>
                          <a:spcPct val="107916"/>
                        </a:lnSpc>
                        <a:spcBef>
                          <a:spcPts val="0"/>
                        </a:spcBef>
                        <a:spcAft>
                          <a:spcPts val="800"/>
                        </a:spcAft>
                        <a:buNone/>
                      </a:pPr>
                      <a:r>
                        <a:rPr lang="en" sz="1100">
                          <a:latin typeface="Calibri"/>
                          <a:ea typeface="Calibri"/>
                          <a:cs typeface="Calibri"/>
                          <a:sym typeface="Calibri"/>
                        </a:rPr>
                        <a:t>Redacción de documento que muestra tareas, asignaciones y trabajos a realizar en el proyecto.</a:t>
                      </a:r>
                      <a:endParaRPr sz="1100">
                        <a:latin typeface="Calibri"/>
                        <a:ea typeface="Calibri"/>
                        <a:cs typeface="Calibri"/>
                        <a:sym typeface="Calibri"/>
                      </a:endParaRPr>
                    </a:p>
                  </a:txBody>
                  <a:tcPr marT="0" marB="0" marR="68575" marL="68575" anchor="ctr"/>
                </a:tc>
              </a:tr>
              <a:tr h="609275">
                <a:tc>
                  <a:txBody>
                    <a:bodyPr/>
                    <a:lstStyle/>
                    <a:p>
                      <a:pPr indent="0" lvl="0" marL="0" rtl="0" algn="l">
                        <a:spcBef>
                          <a:spcPts val="0"/>
                        </a:spcBef>
                        <a:spcAft>
                          <a:spcPts val="0"/>
                        </a:spcAft>
                        <a:buNone/>
                      </a:pPr>
                      <a:r>
                        <a:rPr lang="en" sz="1100">
                          <a:latin typeface="Calibri"/>
                          <a:ea typeface="Calibri"/>
                          <a:cs typeface="Calibri"/>
                          <a:sym typeface="Calibri"/>
                        </a:rPr>
                        <a:t>Documentación de Requerimientos SYS.</a:t>
                      </a:r>
                      <a:endParaRPr sz="1100">
                        <a:latin typeface="Calibri"/>
                        <a:ea typeface="Calibri"/>
                        <a:cs typeface="Calibri"/>
                        <a:sym typeface="Calibri"/>
                      </a:endParaRPr>
                    </a:p>
                  </a:txBody>
                  <a:tcPr marT="0" marB="0" marR="68575" marL="68575" anchor="ctr"/>
                </a:tc>
                <a:tc>
                  <a:txBody>
                    <a:bodyPr/>
                    <a:lstStyle/>
                    <a:p>
                      <a:pPr indent="0" lvl="0" marL="0" rtl="0" algn="l">
                        <a:spcBef>
                          <a:spcPts val="0"/>
                        </a:spcBef>
                        <a:spcAft>
                          <a:spcPts val="0"/>
                        </a:spcAft>
                        <a:buNone/>
                      </a:pPr>
                      <a:r>
                        <a:rPr lang="en" sz="1100">
                          <a:latin typeface="Calibri"/>
                          <a:ea typeface="Calibri"/>
                          <a:cs typeface="Calibri"/>
                          <a:sym typeface="Calibri"/>
                        </a:rPr>
                        <a:t>Redacción de documento que muestra los requerimientos funcionales y no funcionales del proyecto. También índice de calidad y trabajo requerido.</a:t>
                      </a:r>
                      <a:endParaRPr b="1" sz="1100">
                        <a:solidFill>
                          <a:srgbClr val="1F3864"/>
                        </a:solidFill>
                        <a:latin typeface="Calibri"/>
                        <a:ea typeface="Calibri"/>
                        <a:cs typeface="Calibri"/>
                        <a:sym typeface="Calibri"/>
                      </a:endParaRPr>
                    </a:p>
                  </a:txBody>
                  <a:tcPr marT="0" marB="0" marR="68575" marL="68575" anchor="ctr"/>
                </a:tc>
              </a:tr>
              <a:tr h="548750">
                <a:tc>
                  <a:txBody>
                    <a:bodyPr/>
                    <a:lstStyle/>
                    <a:p>
                      <a:pPr indent="0" lvl="0" marL="0" rtl="0" algn="l">
                        <a:spcBef>
                          <a:spcPts val="0"/>
                        </a:spcBef>
                        <a:spcAft>
                          <a:spcPts val="0"/>
                        </a:spcAft>
                        <a:buNone/>
                      </a:pPr>
                      <a:r>
                        <a:rPr lang="en" sz="1100">
                          <a:latin typeface="Calibri"/>
                          <a:ea typeface="Calibri"/>
                          <a:cs typeface="Calibri"/>
                          <a:sym typeface="Calibri"/>
                        </a:rPr>
                        <a:t>Plan de Implementación.</a:t>
                      </a:r>
                      <a:endParaRPr sz="1100">
                        <a:latin typeface="Calibri"/>
                        <a:ea typeface="Calibri"/>
                        <a:cs typeface="Calibri"/>
                        <a:sym typeface="Calibri"/>
                      </a:endParaRPr>
                    </a:p>
                  </a:txBody>
                  <a:tcPr marT="0" marB="0" marR="68575" marL="68575" anchor="ctr"/>
                </a:tc>
                <a:tc>
                  <a:txBody>
                    <a:bodyPr/>
                    <a:lstStyle/>
                    <a:p>
                      <a:pPr indent="0" lvl="0" marL="0" rtl="0" algn="l">
                        <a:spcBef>
                          <a:spcPts val="0"/>
                        </a:spcBef>
                        <a:spcAft>
                          <a:spcPts val="0"/>
                        </a:spcAft>
                        <a:buNone/>
                      </a:pPr>
                      <a:r>
                        <a:rPr lang="en" sz="1100">
                          <a:latin typeface="Calibri"/>
                          <a:ea typeface="Calibri"/>
                          <a:cs typeface="Calibri"/>
                          <a:sym typeface="Calibri"/>
                        </a:rPr>
                        <a:t>Redacción de documento que expone evidencias de plan de acciones, cronogramas, alcances logrados y descripción de entregas.</a:t>
                      </a:r>
                      <a:endParaRPr b="1" sz="1100">
                        <a:solidFill>
                          <a:srgbClr val="1F3864"/>
                        </a:solidFill>
                        <a:latin typeface="Calibri"/>
                        <a:ea typeface="Calibri"/>
                        <a:cs typeface="Calibri"/>
                        <a:sym typeface="Calibri"/>
                      </a:endParaRPr>
                    </a:p>
                  </a:txBody>
                  <a:tcPr marT="0" marB="0" marR="68575" marL="68575" anchor="ctr"/>
                </a:tc>
              </a:tr>
              <a:tr h="576525">
                <a:tc>
                  <a:txBody>
                    <a:bodyPr/>
                    <a:lstStyle/>
                    <a:p>
                      <a:pPr indent="0" lvl="0" marL="0" rtl="0" algn="l">
                        <a:spcBef>
                          <a:spcPts val="0"/>
                        </a:spcBef>
                        <a:spcAft>
                          <a:spcPts val="0"/>
                        </a:spcAft>
                        <a:buNone/>
                      </a:pPr>
                      <a:r>
                        <a:rPr lang="en" sz="1100">
                          <a:latin typeface="Calibri"/>
                          <a:ea typeface="Calibri"/>
                          <a:cs typeface="Calibri"/>
                          <a:sym typeface="Calibri"/>
                        </a:rPr>
                        <a:t>Plan de Pruebas.</a:t>
                      </a:r>
                      <a:endParaRPr sz="1100">
                        <a:latin typeface="Calibri"/>
                        <a:ea typeface="Calibri"/>
                        <a:cs typeface="Calibri"/>
                        <a:sym typeface="Calibri"/>
                      </a:endParaRPr>
                    </a:p>
                  </a:txBody>
                  <a:tcPr marT="0" marB="0" marR="68575" marL="68575" anchor="ctr"/>
                </a:tc>
                <a:tc>
                  <a:txBody>
                    <a:bodyPr/>
                    <a:lstStyle/>
                    <a:p>
                      <a:pPr indent="0" lvl="0" marL="0" rtl="0" algn="l">
                        <a:spcBef>
                          <a:spcPts val="0"/>
                        </a:spcBef>
                        <a:spcAft>
                          <a:spcPts val="0"/>
                        </a:spcAft>
                        <a:buNone/>
                      </a:pPr>
                      <a:r>
                        <a:rPr lang="en" sz="1100">
                          <a:latin typeface="Calibri"/>
                          <a:ea typeface="Calibri"/>
                          <a:cs typeface="Calibri"/>
                          <a:sym typeface="Calibri"/>
                        </a:rPr>
                        <a:t>Redacción de documentos que describen plan de pruebas e índice de calidad funcional de componentes, entregables y requerimientos.</a:t>
                      </a:r>
                      <a:endParaRPr sz="1100">
                        <a:latin typeface="Calibri"/>
                        <a:ea typeface="Calibri"/>
                        <a:cs typeface="Calibri"/>
                        <a:sym typeface="Calibri"/>
                      </a:endParaRPr>
                    </a:p>
                  </a:txBody>
                  <a:tcPr marT="0" marB="0" marR="68575" marL="68575" anchor="ctr"/>
                </a:tc>
              </a:tr>
              <a:tr h="344825">
                <a:tc>
                  <a:txBody>
                    <a:bodyPr/>
                    <a:lstStyle/>
                    <a:p>
                      <a:pPr indent="0" lvl="0" marL="0" rtl="0" algn="l">
                        <a:spcBef>
                          <a:spcPts val="0"/>
                        </a:spcBef>
                        <a:spcAft>
                          <a:spcPts val="0"/>
                        </a:spcAft>
                        <a:buNone/>
                      </a:pPr>
                      <a:r>
                        <a:rPr lang="en" sz="1100">
                          <a:latin typeface="Calibri"/>
                          <a:ea typeface="Calibri"/>
                          <a:cs typeface="Calibri"/>
                          <a:sym typeface="Calibri"/>
                        </a:rPr>
                        <a:t>Plan de Gestión de Riesgos.</a:t>
                      </a:r>
                      <a:endParaRPr sz="1100">
                        <a:latin typeface="Calibri"/>
                        <a:ea typeface="Calibri"/>
                        <a:cs typeface="Calibri"/>
                        <a:sym typeface="Calibri"/>
                      </a:endParaRPr>
                    </a:p>
                  </a:txBody>
                  <a:tcPr marT="0" marB="0" marR="68575" marL="68575" anchor="ctr"/>
                </a:tc>
                <a:tc>
                  <a:txBody>
                    <a:bodyPr/>
                    <a:lstStyle/>
                    <a:p>
                      <a:pPr indent="0" lvl="0" marL="0" rtl="0" algn="l">
                        <a:spcBef>
                          <a:spcPts val="0"/>
                        </a:spcBef>
                        <a:spcAft>
                          <a:spcPts val="0"/>
                        </a:spcAft>
                        <a:buNone/>
                      </a:pPr>
                      <a:r>
                        <a:rPr lang="en" sz="1100">
                          <a:latin typeface="Calibri"/>
                          <a:ea typeface="Calibri"/>
                          <a:cs typeface="Calibri"/>
                          <a:sym typeface="Calibri"/>
                        </a:rPr>
                        <a:t>Redacción de plan de riesgos, desglose de trabajo y categorización de elementos rodeados en el proyecto.</a:t>
                      </a:r>
                      <a:endParaRPr sz="1100">
                        <a:latin typeface="Calibri"/>
                        <a:ea typeface="Calibri"/>
                        <a:cs typeface="Calibri"/>
                        <a:sym typeface="Calibri"/>
                      </a:endParaRPr>
                    </a:p>
                  </a:txBody>
                  <a:tcPr marT="0" marB="0" marR="68575" marL="68575" anchor="ctr"/>
                </a:tc>
              </a:tr>
              <a:tr h="367150">
                <a:tc>
                  <a:txBody>
                    <a:bodyPr/>
                    <a:lstStyle/>
                    <a:p>
                      <a:pPr indent="0" lvl="0" marL="0" rtl="0" algn="l">
                        <a:spcBef>
                          <a:spcPts val="0"/>
                        </a:spcBef>
                        <a:spcAft>
                          <a:spcPts val="0"/>
                        </a:spcAft>
                        <a:buNone/>
                      </a:pPr>
                      <a:r>
                        <a:rPr lang="en" sz="1100">
                          <a:latin typeface="Calibri"/>
                          <a:ea typeface="Calibri"/>
                          <a:cs typeface="Calibri"/>
                          <a:sym typeface="Calibri"/>
                        </a:rPr>
                        <a:t>Plan de cierre de proyecto</a:t>
                      </a:r>
                      <a:endParaRPr sz="1100">
                        <a:latin typeface="Calibri"/>
                        <a:ea typeface="Calibri"/>
                        <a:cs typeface="Calibri"/>
                        <a:sym typeface="Calibri"/>
                      </a:endParaRPr>
                    </a:p>
                  </a:txBody>
                  <a:tcPr marT="0" marB="0" marR="68575" marL="68575" anchor="ctr"/>
                </a:tc>
                <a:tc>
                  <a:txBody>
                    <a:bodyPr/>
                    <a:lstStyle/>
                    <a:p>
                      <a:pPr indent="0" lvl="0" marL="0" rtl="0" algn="l">
                        <a:spcBef>
                          <a:spcPts val="0"/>
                        </a:spcBef>
                        <a:spcAft>
                          <a:spcPts val="0"/>
                        </a:spcAft>
                        <a:buNone/>
                      </a:pPr>
                      <a:r>
                        <a:rPr lang="en" sz="1100">
                          <a:latin typeface="Calibri"/>
                          <a:ea typeface="Calibri"/>
                          <a:cs typeface="Calibri"/>
                          <a:sym typeface="Calibri"/>
                        </a:rPr>
                        <a:t>Redacción de documento de cierre y de evidencias del proceso de proyecto.</a:t>
                      </a:r>
                      <a:endParaRPr sz="1100">
                        <a:latin typeface="Calibri"/>
                        <a:ea typeface="Calibri"/>
                        <a:cs typeface="Calibri"/>
                        <a:sym typeface="Calibri"/>
                      </a:endParaRPr>
                    </a:p>
                  </a:txBody>
                  <a:tcPr marT="0" marB="0" marR="68575" marL="68575" anchor="ctr"/>
                </a:tc>
              </a:tr>
              <a:tr h="442700">
                <a:tc>
                  <a:txBody>
                    <a:bodyPr/>
                    <a:lstStyle/>
                    <a:p>
                      <a:pPr indent="0" lvl="0" marL="0" rtl="0" algn="l">
                        <a:spcBef>
                          <a:spcPts val="0"/>
                        </a:spcBef>
                        <a:spcAft>
                          <a:spcPts val="0"/>
                        </a:spcAft>
                        <a:buNone/>
                      </a:pPr>
                      <a:r>
                        <a:rPr lang="en" sz="1100">
                          <a:latin typeface="Calibri"/>
                          <a:ea typeface="Calibri"/>
                          <a:cs typeface="Calibri"/>
                          <a:sym typeface="Calibri"/>
                        </a:rPr>
                        <a:t>Presentación de documentos de reflexión</a:t>
                      </a:r>
                      <a:endParaRPr sz="1100">
                        <a:latin typeface="Calibri"/>
                        <a:ea typeface="Calibri"/>
                        <a:cs typeface="Calibri"/>
                        <a:sym typeface="Calibri"/>
                      </a:endParaRPr>
                    </a:p>
                  </a:txBody>
                  <a:tcPr marT="0" marB="0" marR="68575" marL="68575" anchor="ctr"/>
                </a:tc>
                <a:tc>
                  <a:txBody>
                    <a:bodyPr/>
                    <a:lstStyle/>
                    <a:p>
                      <a:pPr indent="0" lvl="0" marL="0" rtl="0" algn="l">
                        <a:spcBef>
                          <a:spcPts val="0"/>
                        </a:spcBef>
                        <a:spcAft>
                          <a:spcPts val="0"/>
                        </a:spcAft>
                        <a:buNone/>
                      </a:pPr>
                      <a:r>
                        <a:rPr lang="en" sz="1100">
                          <a:latin typeface="Calibri"/>
                          <a:ea typeface="Calibri"/>
                          <a:cs typeface="Calibri"/>
                          <a:sym typeface="Calibri"/>
                        </a:rPr>
                        <a:t>Presentación de documentos, experiencias y reflexiones hechas en el proyecto.</a:t>
                      </a:r>
                      <a:endParaRPr sz="1100">
                        <a:latin typeface="Calibri"/>
                        <a:ea typeface="Calibri"/>
                        <a:cs typeface="Calibri"/>
                        <a:sym typeface="Calibri"/>
                      </a:endParaRPr>
                    </a:p>
                  </a:txBody>
                  <a:tcPr marT="0" marB="0" marR="68575" marL="68575" anchor="ctr"/>
                </a:tc>
              </a:tr>
              <a:tr h="229875">
                <a:tc>
                  <a:txBody>
                    <a:bodyPr/>
                    <a:lstStyle/>
                    <a:p>
                      <a:pPr indent="0" lvl="0" marL="0" rtl="0" algn="l">
                        <a:spcBef>
                          <a:spcPts val="0"/>
                        </a:spcBef>
                        <a:spcAft>
                          <a:spcPts val="0"/>
                        </a:spcAft>
                        <a:buNone/>
                      </a:pPr>
                      <a:r>
                        <a:rPr lang="en" sz="1100">
                          <a:latin typeface="Calibri"/>
                          <a:ea typeface="Calibri"/>
                          <a:cs typeface="Calibri"/>
                          <a:sym typeface="Calibri"/>
                        </a:rPr>
                        <a:t>PowerPoint de Proyecto</a:t>
                      </a:r>
                      <a:endParaRPr sz="1100">
                        <a:latin typeface="Calibri"/>
                        <a:ea typeface="Calibri"/>
                        <a:cs typeface="Calibri"/>
                        <a:sym typeface="Calibri"/>
                      </a:endParaRPr>
                    </a:p>
                  </a:txBody>
                  <a:tcPr marT="0" marB="0" marR="68575" marL="68575" anchor="ctr"/>
                </a:tc>
                <a:tc>
                  <a:txBody>
                    <a:bodyPr/>
                    <a:lstStyle/>
                    <a:p>
                      <a:pPr indent="0" lvl="0" marL="0" rtl="0" algn="l">
                        <a:spcBef>
                          <a:spcPts val="0"/>
                        </a:spcBef>
                        <a:spcAft>
                          <a:spcPts val="0"/>
                        </a:spcAft>
                        <a:buNone/>
                      </a:pPr>
                      <a:r>
                        <a:rPr lang="en" sz="1100">
                          <a:latin typeface="Calibri"/>
                          <a:ea typeface="Calibri"/>
                          <a:cs typeface="Calibri"/>
                          <a:sym typeface="Calibri"/>
                        </a:rPr>
                        <a:t>Presentación PowerPoint sobre el proyecto trabajado y producto funcional.</a:t>
                      </a:r>
                      <a:endParaRPr sz="1100">
                        <a:latin typeface="Calibri"/>
                        <a:ea typeface="Calibri"/>
                        <a:cs typeface="Calibri"/>
                        <a:sym typeface="Calibri"/>
                      </a:endParaRPr>
                    </a:p>
                  </a:txBody>
                  <a:tcPr marT="0" marB="0" marR="68575" marL="68575" anchor="ct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0" name="Shape 1230"/>
        <p:cNvGrpSpPr/>
        <p:nvPr/>
      </p:nvGrpSpPr>
      <p:grpSpPr>
        <a:xfrm>
          <a:off x="0" y="0"/>
          <a:ext cx="0" cy="0"/>
          <a:chOff x="0" y="0"/>
          <a:chExt cx="0" cy="0"/>
        </a:xfrm>
      </p:grpSpPr>
      <p:sp>
        <p:nvSpPr>
          <p:cNvPr id="1231" name="Google Shape;1231;p10"/>
          <p:cNvSpPr txBox="1"/>
          <p:nvPr>
            <p:ph type="title"/>
          </p:nvPr>
        </p:nvSpPr>
        <p:spPr>
          <a:xfrm>
            <a:off x="720000" y="289893"/>
            <a:ext cx="7704000" cy="5727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 sz="2600"/>
              <a:t>Plan de trabajo -Inicio</a:t>
            </a:r>
            <a:endParaRPr sz="2600"/>
          </a:p>
        </p:txBody>
      </p:sp>
      <p:graphicFrame>
        <p:nvGraphicFramePr>
          <p:cNvPr id="1232" name="Google Shape;1232;p10"/>
          <p:cNvGraphicFramePr/>
          <p:nvPr/>
        </p:nvGraphicFramePr>
        <p:xfrm>
          <a:off x="720000" y="1001800"/>
          <a:ext cx="3000000" cy="3000000"/>
        </p:xfrm>
        <a:graphic>
          <a:graphicData uri="http://schemas.openxmlformats.org/drawingml/2006/table">
            <a:tbl>
              <a:tblPr bandRow="1">
                <a:noFill/>
                <a:tableStyleId>{13738A09-77DA-44BA-A3B3-D4C6015B1F8C}</a:tableStyleId>
              </a:tblPr>
              <a:tblGrid>
                <a:gridCol w="2706725"/>
                <a:gridCol w="2592025"/>
                <a:gridCol w="2592025"/>
              </a:tblGrid>
              <a:tr h="12700">
                <a:tc>
                  <a:txBody>
                    <a:bodyPr/>
                    <a:lstStyle/>
                    <a:p>
                      <a:pPr indent="0" lvl="0" marL="0" rtl="0" algn="l">
                        <a:lnSpc>
                          <a:spcPct val="107916"/>
                        </a:lnSpc>
                        <a:spcBef>
                          <a:spcPts val="0"/>
                        </a:spcBef>
                        <a:spcAft>
                          <a:spcPts val="800"/>
                        </a:spcAft>
                        <a:buNone/>
                      </a:pPr>
                      <a:r>
                        <a:rPr b="1" lang="en" sz="1300">
                          <a:solidFill>
                            <a:srgbClr val="1F3864"/>
                          </a:solidFill>
                          <a:latin typeface="Calibri"/>
                          <a:ea typeface="Calibri"/>
                          <a:cs typeface="Calibri"/>
                          <a:sym typeface="Calibri"/>
                        </a:rPr>
                        <a:t>Competencia o unidades de competencias</a:t>
                      </a:r>
                      <a:endParaRPr b="1" sz="1300">
                        <a:solidFill>
                          <a:srgbClr val="1F3864"/>
                        </a:solidFill>
                        <a:latin typeface="Calibri"/>
                        <a:ea typeface="Calibri"/>
                        <a:cs typeface="Calibri"/>
                        <a:sym typeface="Calibri"/>
                      </a:endParaRPr>
                    </a:p>
                  </a:txBody>
                  <a:tcPr marT="0" marB="0" marR="68575" marL="68575" anchor="ctr"/>
                </a:tc>
                <a:tc>
                  <a:txBody>
                    <a:bodyPr/>
                    <a:lstStyle/>
                    <a:p>
                      <a:pPr indent="0" lvl="0" marL="0" rtl="0" algn="l">
                        <a:lnSpc>
                          <a:spcPct val="107916"/>
                        </a:lnSpc>
                        <a:spcBef>
                          <a:spcPts val="0"/>
                        </a:spcBef>
                        <a:spcAft>
                          <a:spcPts val="800"/>
                        </a:spcAft>
                        <a:buNone/>
                      </a:pPr>
                      <a:r>
                        <a:rPr b="1" lang="en" sz="1300">
                          <a:solidFill>
                            <a:srgbClr val="1F3864"/>
                          </a:solidFill>
                          <a:latin typeface="Calibri"/>
                          <a:ea typeface="Calibri"/>
                          <a:cs typeface="Calibri"/>
                          <a:sym typeface="Calibri"/>
                        </a:rPr>
                        <a:t>Nombre de Actividad/Tareas</a:t>
                      </a:r>
                      <a:endParaRPr b="1" sz="1300">
                        <a:solidFill>
                          <a:srgbClr val="1F3864"/>
                        </a:solidFill>
                        <a:latin typeface="Calibri"/>
                        <a:ea typeface="Calibri"/>
                        <a:cs typeface="Calibri"/>
                        <a:sym typeface="Calibri"/>
                      </a:endParaRPr>
                    </a:p>
                  </a:txBody>
                  <a:tcPr marT="0" marB="0" marR="68575" marL="68575" anchor="ctr"/>
                </a:tc>
                <a:tc>
                  <a:txBody>
                    <a:bodyPr/>
                    <a:lstStyle/>
                    <a:p>
                      <a:pPr indent="0" lvl="0" marL="0" rtl="0" algn="l">
                        <a:lnSpc>
                          <a:spcPct val="107916"/>
                        </a:lnSpc>
                        <a:spcBef>
                          <a:spcPts val="0"/>
                        </a:spcBef>
                        <a:spcAft>
                          <a:spcPts val="800"/>
                        </a:spcAft>
                        <a:buNone/>
                      </a:pPr>
                      <a:r>
                        <a:rPr b="1" lang="en" sz="1300">
                          <a:solidFill>
                            <a:srgbClr val="1F3864"/>
                          </a:solidFill>
                          <a:latin typeface="Calibri"/>
                          <a:ea typeface="Calibri"/>
                          <a:cs typeface="Calibri"/>
                          <a:sym typeface="Calibri"/>
                        </a:rPr>
                        <a:t>Descripción Actividades/Tareas</a:t>
                      </a:r>
                      <a:endParaRPr b="1" sz="1300">
                        <a:solidFill>
                          <a:srgbClr val="1F3864"/>
                        </a:solidFill>
                        <a:latin typeface="Calibri"/>
                        <a:ea typeface="Calibri"/>
                        <a:cs typeface="Calibri"/>
                        <a:sym typeface="Calibri"/>
                      </a:endParaRPr>
                    </a:p>
                  </a:txBody>
                  <a:tcPr marT="0" marB="0" marR="68575" marL="68575" anchor="ctr"/>
                </a:tc>
              </a:tr>
              <a:tr h="12700">
                <a:tc>
                  <a:txBody>
                    <a:bodyPr/>
                    <a:lstStyle/>
                    <a:p>
                      <a:pPr indent="0" lvl="0" marL="0" rtl="0" algn="l">
                        <a:lnSpc>
                          <a:spcPct val="107916"/>
                        </a:lnSpc>
                        <a:spcBef>
                          <a:spcPts val="0"/>
                        </a:spcBef>
                        <a:spcAft>
                          <a:spcPts val="800"/>
                        </a:spcAft>
                        <a:buNone/>
                      </a:pPr>
                      <a:r>
                        <a:rPr i="1" lang="en" sz="1300">
                          <a:latin typeface="Calibri"/>
                          <a:ea typeface="Calibri"/>
                          <a:cs typeface="Calibri"/>
                          <a:sym typeface="Calibri"/>
                        </a:rPr>
                        <a:t>Gestión de Proyectos</a:t>
                      </a:r>
                      <a:endParaRPr i="1" sz="1300">
                        <a:latin typeface="Calibri"/>
                        <a:ea typeface="Calibri"/>
                        <a:cs typeface="Calibri"/>
                        <a:sym typeface="Calibri"/>
                      </a:endParaRPr>
                    </a:p>
                  </a:txBody>
                  <a:tcPr marT="0" marB="0" marR="68575" marL="68575" anchor="ctr"/>
                </a:tc>
                <a:tc>
                  <a:txBody>
                    <a:bodyPr/>
                    <a:lstStyle/>
                    <a:p>
                      <a:pPr indent="0" lvl="0" marL="0" rtl="0" algn="l">
                        <a:lnSpc>
                          <a:spcPct val="107916"/>
                        </a:lnSpc>
                        <a:spcBef>
                          <a:spcPts val="0"/>
                        </a:spcBef>
                        <a:spcAft>
                          <a:spcPts val="0"/>
                        </a:spcAft>
                        <a:buNone/>
                      </a:pPr>
                      <a:r>
                        <a:rPr i="1" lang="en" sz="1300">
                          <a:latin typeface="Calibri"/>
                          <a:ea typeface="Calibri"/>
                          <a:cs typeface="Calibri"/>
                          <a:sym typeface="Calibri"/>
                        </a:rPr>
                        <a:t>Formación de Equipo de Trabajo</a:t>
                      </a:r>
                      <a:endParaRPr b="1" sz="1300">
                        <a:latin typeface="Calibri"/>
                        <a:ea typeface="Calibri"/>
                        <a:cs typeface="Calibri"/>
                        <a:sym typeface="Calibri"/>
                      </a:endParaRPr>
                    </a:p>
                  </a:txBody>
                  <a:tcPr marT="0" marB="0" marR="68575" marL="68575" anchor="ctr"/>
                </a:tc>
                <a:tc>
                  <a:txBody>
                    <a:bodyPr/>
                    <a:lstStyle/>
                    <a:p>
                      <a:pPr indent="0" lvl="0" marL="0" rtl="0" algn="l">
                        <a:lnSpc>
                          <a:spcPct val="107916"/>
                        </a:lnSpc>
                        <a:spcBef>
                          <a:spcPts val="0"/>
                        </a:spcBef>
                        <a:spcAft>
                          <a:spcPts val="800"/>
                        </a:spcAft>
                        <a:buNone/>
                      </a:pPr>
                      <a:r>
                        <a:rPr i="1" lang="en" sz="1300">
                          <a:latin typeface="Calibri"/>
                          <a:ea typeface="Calibri"/>
                          <a:cs typeface="Calibri"/>
                          <a:sym typeface="Calibri"/>
                        </a:rPr>
                        <a:t>Organizaciones de inicio con el equipo de trabajo.</a:t>
                      </a:r>
                      <a:endParaRPr b="1" sz="1300">
                        <a:latin typeface="Calibri"/>
                        <a:ea typeface="Calibri"/>
                        <a:cs typeface="Calibri"/>
                        <a:sym typeface="Calibri"/>
                      </a:endParaRPr>
                    </a:p>
                  </a:txBody>
                  <a:tcPr marT="0" marB="0" marR="68575" marL="68575" anchor="ctr"/>
                </a:tc>
              </a:tr>
              <a:tr h="12700">
                <a:tc>
                  <a:txBody>
                    <a:bodyPr/>
                    <a:lstStyle/>
                    <a:p>
                      <a:pPr indent="0" lvl="0" marL="0" rtl="0" algn="l">
                        <a:lnSpc>
                          <a:spcPct val="107916"/>
                        </a:lnSpc>
                        <a:spcBef>
                          <a:spcPts val="0"/>
                        </a:spcBef>
                        <a:spcAft>
                          <a:spcPts val="800"/>
                        </a:spcAft>
                        <a:buNone/>
                      </a:pPr>
                      <a:r>
                        <a:rPr i="1" lang="en" sz="1300">
                          <a:latin typeface="Calibri"/>
                          <a:ea typeface="Calibri"/>
                          <a:cs typeface="Calibri"/>
                          <a:sym typeface="Calibri"/>
                        </a:rPr>
                        <a:t>Gestión de Proyectos</a:t>
                      </a:r>
                      <a:endParaRPr i="1" sz="1300">
                        <a:latin typeface="Calibri"/>
                        <a:ea typeface="Calibri"/>
                        <a:cs typeface="Calibri"/>
                        <a:sym typeface="Calibri"/>
                      </a:endParaRPr>
                    </a:p>
                  </a:txBody>
                  <a:tcPr marT="0" marB="0" marR="68575" marL="68575" anchor="ctr"/>
                </a:tc>
                <a:tc>
                  <a:txBody>
                    <a:bodyPr/>
                    <a:lstStyle/>
                    <a:p>
                      <a:pPr indent="0" lvl="0" marL="0" rtl="0" algn="l">
                        <a:lnSpc>
                          <a:spcPct val="107916"/>
                        </a:lnSpc>
                        <a:spcBef>
                          <a:spcPts val="0"/>
                        </a:spcBef>
                        <a:spcAft>
                          <a:spcPts val="800"/>
                        </a:spcAft>
                        <a:buNone/>
                      </a:pPr>
                      <a:r>
                        <a:rPr lang="en" sz="1300">
                          <a:latin typeface="Calibri"/>
                          <a:ea typeface="Calibri"/>
                          <a:cs typeface="Calibri"/>
                          <a:sym typeface="Calibri"/>
                        </a:rPr>
                        <a:t>Gestión de Actividades</a:t>
                      </a:r>
                      <a:endParaRPr i="1" sz="1300">
                        <a:latin typeface="Calibri"/>
                        <a:ea typeface="Calibri"/>
                        <a:cs typeface="Calibri"/>
                        <a:sym typeface="Calibri"/>
                      </a:endParaRPr>
                    </a:p>
                  </a:txBody>
                  <a:tcPr marT="0" marB="0" marR="68575" marL="68575" anchor="ctr"/>
                </a:tc>
                <a:tc>
                  <a:txBody>
                    <a:bodyPr/>
                    <a:lstStyle/>
                    <a:p>
                      <a:pPr indent="0" lvl="0" marL="0" rtl="0" algn="l">
                        <a:lnSpc>
                          <a:spcPct val="107916"/>
                        </a:lnSpc>
                        <a:spcBef>
                          <a:spcPts val="0"/>
                        </a:spcBef>
                        <a:spcAft>
                          <a:spcPts val="800"/>
                        </a:spcAft>
                        <a:buNone/>
                      </a:pPr>
                      <a:r>
                        <a:rPr i="1" lang="en" sz="1300">
                          <a:latin typeface="Calibri"/>
                          <a:ea typeface="Calibri"/>
                          <a:cs typeface="Calibri"/>
                          <a:sym typeface="Calibri"/>
                        </a:rPr>
                        <a:t>Organización de tareas y roles a realizar en el proyecto.</a:t>
                      </a:r>
                      <a:endParaRPr i="1" sz="1300">
                        <a:latin typeface="Calibri"/>
                        <a:ea typeface="Calibri"/>
                        <a:cs typeface="Calibri"/>
                        <a:sym typeface="Calibri"/>
                      </a:endParaRPr>
                    </a:p>
                  </a:txBody>
                  <a:tcPr marT="0" marB="0" marR="68575" marL="68575" anchor="ctr"/>
                </a:tc>
              </a:tr>
              <a:tr h="12700">
                <a:tc>
                  <a:txBody>
                    <a:bodyPr/>
                    <a:lstStyle/>
                    <a:p>
                      <a:pPr indent="0" lvl="0" marL="0" rtl="0" algn="l">
                        <a:lnSpc>
                          <a:spcPct val="107916"/>
                        </a:lnSpc>
                        <a:spcBef>
                          <a:spcPts val="0"/>
                        </a:spcBef>
                        <a:spcAft>
                          <a:spcPts val="800"/>
                        </a:spcAft>
                        <a:buNone/>
                      </a:pPr>
                      <a:r>
                        <a:rPr i="1" lang="en" sz="1300">
                          <a:latin typeface="Calibri"/>
                          <a:ea typeface="Calibri"/>
                          <a:cs typeface="Calibri"/>
                          <a:sym typeface="Calibri"/>
                        </a:rPr>
                        <a:t>Gestión de Proyectos</a:t>
                      </a:r>
                      <a:endParaRPr i="1" sz="1300">
                        <a:latin typeface="Calibri"/>
                        <a:ea typeface="Calibri"/>
                        <a:cs typeface="Calibri"/>
                        <a:sym typeface="Calibri"/>
                      </a:endParaRPr>
                    </a:p>
                  </a:txBody>
                  <a:tcPr marT="0" marB="0" marR="68575" marL="68575" anchor="ctr"/>
                </a:tc>
                <a:tc>
                  <a:txBody>
                    <a:bodyPr/>
                    <a:lstStyle/>
                    <a:p>
                      <a:pPr indent="0" lvl="0" marL="0" rtl="0" algn="l">
                        <a:lnSpc>
                          <a:spcPct val="107916"/>
                        </a:lnSpc>
                        <a:spcBef>
                          <a:spcPts val="0"/>
                        </a:spcBef>
                        <a:spcAft>
                          <a:spcPts val="800"/>
                        </a:spcAft>
                        <a:buNone/>
                      </a:pPr>
                      <a:r>
                        <a:rPr lang="en" sz="1300">
                          <a:latin typeface="Calibri"/>
                          <a:ea typeface="Calibri"/>
                          <a:cs typeface="Calibri"/>
                          <a:sym typeface="Calibri"/>
                        </a:rPr>
                        <a:t>Gestión de Responsabilidades</a:t>
                      </a:r>
                      <a:endParaRPr i="1" sz="1300">
                        <a:latin typeface="Calibri"/>
                        <a:ea typeface="Calibri"/>
                        <a:cs typeface="Calibri"/>
                        <a:sym typeface="Calibri"/>
                      </a:endParaRPr>
                    </a:p>
                  </a:txBody>
                  <a:tcPr marT="0" marB="0" marR="68575" marL="68575" anchor="ctr"/>
                </a:tc>
                <a:tc>
                  <a:txBody>
                    <a:bodyPr/>
                    <a:lstStyle/>
                    <a:p>
                      <a:pPr indent="0" lvl="0" marL="0" rtl="0" algn="l">
                        <a:lnSpc>
                          <a:spcPct val="107916"/>
                        </a:lnSpc>
                        <a:spcBef>
                          <a:spcPts val="0"/>
                        </a:spcBef>
                        <a:spcAft>
                          <a:spcPts val="800"/>
                        </a:spcAft>
                        <a:buNone/>
                      </a:pPr>
                      <a:r>
                        <a:rPr i="1" lang="en" sz="1300">
                          <a:latin typeface="Calibri"/>
                          <a:ea typeface="Calibri"/>
                          <a:cs typeface="Calibri"/>
                          <a:sym typeface="Calibri"/>
                        </a:rPr>
                        <a:t>Organización y asignación de roles del equipo</a:t>
                      </a:r>
                      <a:endParaRPr i="1" sz="1300">
                        <a:latin typeface="Calibri"/>
                        <a:ea typeface="Calibri"/>
                        <a:cs typeface="Calibri"/>
                        <a:sym typeface="Calibri"/>
                      </a:endParaRPr>
                    </a:p>
                  </a:txBody>
                  <a:tcPr marT="0" marB="0" marR="68575" marL="68575" anchor="ctr"/>
                </a:tc>
              </a:tr>
              <a:tr h="12700">
                <a:tc>
                  <a:txBody>
                    <a:bodyPr/>
                    <a:lstStyle/>
                    <a:p>
                      <a:pPr indent="0" lvl="0" marL="0" rtl="0" algn="l">
                        <a:lnSpc>
                          <a:spcPct val="107916"/>
                        </a:lnSpc>
                        <a:spcBef>
                          <a:spcPts val="0"/>
                        </a:spcBef>
                        <a:spcAft>
                          <a:spcPts val="800"/>
                        </a:spcAft>
                        <a:buNone/>
                      </a:pPr>
                      <a:r>
                        <a:rPr i="1" lang="en" sz="1300">
                          <a:latin typeface="Calibri"/>
                          <a:ea typeface="Calibri"/>
                          <a:cs typeface="Calibri"/>
                          <a:sym typeface="Calibri"/>
                        </a:rPr>
                        <a:t>Gestión de Proyectos</a:t>
                      </a:r>
                      <a:endParaRPr i="1" sz="1300">
                        <a:latin typeface="Calibri"/>
                        <a:ea typeface="Calibri"/>
                        <a:cs typeface="Calibri"/>
                        <a:sym typeface="Calibri"/>
                      </a:endParaRPr>
                    </a:p>
                  </a:txBody>
                  <a:tcPr marT="0" marB="0" marR="68575" marL="68575" anchor="ctr"/>
                </a:tc>
                <a:tc>
                  <a:txBody>
                    <a:bodyPr/>
                    <a:lstStyle/>
                    <a:p>
                      <a:pPr indent="0" lvl="0" marL="0" rtl="0" algn="l">
                        <a:lnSpc>
                          <a:spcPct val="107916"/>
                        </a:lnSpc>
                        <a:spcBef>
                          <a:spcPts val="0"/>
                        </a:spcBef>
                        <a:spcAft>
                          <a:spcPts val="800"/>
                        </a:spcAft>
                        <a:buNone/>
                      </a:pPr>
                      <a:r>
                        <a:rPr lang="en" sz="1300">
                          <a:latin typeface="Calibri"/>
                          <a:ea typeface="Calibri"/>
                          <a:cs typeface="Calibri"/>
                          <a:sym typeface="Calibri"/>
                        </a:rPr>
                        <a:t>Gestión de Recursos a Utilizar</a:t>
                      </a:r>
                      <a:endParaRPr i="1" sz="1300">
                        <a:latin typeface="Calibri"/>
                        <a:ea typeface="Calibri"/>
                        <a:cs typeface="Calibri"/>
                        <a:sym typeface="Calibri"/>
                      </a:endParaRPr>
                    </a:p>
                  </a:txBody>
                  <a:tcPr marT="0" marB="0" marR="68575" marL="68575" anchor="ctr"/>
                </a:tc>
                <a:tc>
                  <a:txBody>
                    <a:bodyPr/>
                    <a:lstStyle/>
                    <a:p>
                      <a:pPr indent="0" lvl="0" marL="0" rtl="0" algn="l">
                        <a:lnSpc>
                          <a:spcPct val="107916"/>
                        </a:lnSpc>
                        <a:spcBef>
                          <a:spcPts val="0"/>
                        </a:spcBef>
                        <a:spcAft>
                          <a:spcPts val="800"/>
                        </a:spcAft>
                        <a:buNone/>
                      </a:pPr>
                      <a:r>
                        <a:rPr i="1" lang="en" sz="1300">
                          <a:latin typeface="Calibri"/>
                          <a:ea typeface="Calibri"/>
                          <a:cs typeface="Calibri"/>
                          <a:sym typeface="Calibri"/>
                        </a:rPr>
                        <a:t>Organización de elementos y recursos a utilizar y declarar.</a:t>
                      </a:r>
                      <a:endParaRPr i="1" sz="1300">
                        <a:latin typeface="Calibri"/>
                        <a:ea typeface="Calibri"/>
                        <a:cs typeface="Calibri"/>
                        <a:sym typeface="Calibri"/>
                      </a:endParaRPr>
                    </a:p>
                  </a:txBody>
                  <a:tcPr marT="0" marB="0" marR="68575" marL="68575" anchor="ct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6" name="Shape 1236"/>
        <p:cNvGrpSpPr/>
        <p:nvPr/>
      </p:nvGrpSpPr>
      <p:grpSpPr>
        <a:xfrm>
          <a:off x="0" y="0"/>
          <a:ext cx="0" cy="0"/>
          <a:chOff x="0" y="0"/>
          <a:chExt cx="0" cy="0"/>
        </a:xfrm>
      </p:grpSpPr>
      <p:sp>
        <p:nvSpPr>
          <p:cNvPr id="1237" name="Google Shape;1237;g2fc18c2fc77_0_14"/>
          <p:cNvSpPr txBox="1"/>
          <p:nvPr>
            <p:ph type="title"/>
          </p:nvPr>
        </p:nvSpPr>
        <p:spPr>
          <a:xfrm>
            <a:off x="824800" y="376349"/>
            <a:ext cx="7704000" cy="4809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 sz="2100"/>
              <a:t>Plan de trabajo -Requerimientos y Diseño</a:t>
            </a:r>
            <a:endParaRPr sz="2100"/>
          </a:p>
        </p:txBody>
      </p:sp>
      <p:graphicFrame>
        <p:nvGraphicFramePr>
          <p:cNvPr id="1238" name="Google Shape;1238;g2fc18c2fc77_0_14"/>
          <p:cNvGraphicFramePr/>
          <p:nvPr/>
        </p:nvGraphicFramePr>
        <p:xfrm>
          <a:off x="497913" y="1714500"/>
          <a:ext cx="3000000" cy="3000000"/>
        </p:xfrm>
        <a:graphic>
          <a:graphicData uri="http://schemas.openxmlformats.org/drawingml/2006/table">
            <a:tbl>
              <a:tblPr bandRow="1">
                <a:noFill/>
                <a:tableStyleId>{13738A09-77DA-44BA-A3B3-D4C6015B1F8C}</a:tableStyleId>
              </a:tblPr>
              <a:tblGrid>
                <a:gridCol w="2734225"/>
                <a:gridCol w="2618350"/>
                <a:gridCol w="2618350"/>
              </a:tblGrid>
              <a:tr h="12700">
                <a:tc>
                  <a:txBody>
                    <a:bodyPr/>
                    <a:lstStyle/>
                    <a:p>
                      <a:pPr indent="0" lvl="0" marL="0" rtl="0" algn="l">
                        <a:lnSpc>
                          <a:spcPct val="107916"/>
                        </a:lnSpc>
                        <a:spcBef>
                          <a:spcPts val="0"/>
                        </a:spcBef>
                        <a:spcAft>
                          <a:spcPts val="800"/>
                        </a:spcAft>
                        <a:buNone/>
                      </a:pPr>
                      <a:r>
                        <a:rPr i="1" lang="en" sz="1300">
                          <a:latin typeface="Calibri"/>
                          <a:ea typeface="Calibri"/>
                          <a:cs typeface="Calibri"/>
                          <a:sym typeface="Calibri"/>
                        </a:rPr>
                        <a:t>Diseño y Gestión de Requerimientos/BPM</a:t>
                      </a:r>
                      <a:endParaRPr i="1" sz="1300">
                        <a:latin typeface="Calibri"/>
                        <a:ea typeface="Calibri"/>
                        <a:cs typeface="Calibri"/>
                        <a:sym typeface="Calibri"/>
                      </a:endParaRPr>
                    </a:p>
                  </a:txBody>
                  <a:tcPr marT="0" marB="0" marR="68575" marL="68575" anchor="ctr"/>
                </a:tc>
                <a:tc>
                  <a:txBody>
                    <a:bodyPr/>
                    <a:lstStyle/>
                    <a:p>
                      <a:pPr indent="0" lvl="0" marL="0" rtl="0" algn="l">
                        <a:lnSpc>
                          <a:spcPct val="107916"/>
                        </a:lnSpc>
                        <a:spcBef>
                          <a:spcPts val="0"/>
                        </a:spcBef>
                        <a:spcAft>
                          <a:spcPts val="800"/>
                        </a:spcAft>
                        <a:buNone/>
                      </a:pPr>
                      <a:r>
                        <a:rPr lang="en" sz="1300">
                          <a:latin typeface="Calibri"/>
                          <a:ea typeface="Calibri"/>
                          <a:cs typeface="Calibri"/>
                          <a:sym typeface="Calibri"/>
                        </a:rPr>
                        <a:t>Identificación de Requerimientos</a:t>
                      </a:r>
                      <a:endParaRPr i="1" sz="1300">
                        <a:latin typeface="Calibri"/>
                        <a:ea typeface="Calibri"/>
                        <a:cs typeface="Calibri"/>
                        <a:sym typeface="Calibri"/>
                      </a:endParaRPr>
                    </a:p>
                  </a:txBody>
                  <a:tcPr marT="0" marB="0" marR="68575" marL="68575" anchor="ctr"/>
                </a:tc>
                <a:tc>
                  <a:txBody>
                    <a:bodyPr/>
                    <a:lstStyle/>
                    <a:p>
                      <a:pPr indent="0" lvl="0" marL="0" rtl="0" algn="l">
                        <a:lnSpc>
                          <a:spcPct val="107916"/>
                        </a:lnSpc>
                        <a:spcBef>
                          <a:spcPts val="0"/>
                        </a:spcBef>
                        <a:spcAft>
                          <a:spcPts val="800"/>
                        </a:spcAft>
                        <a:buNone/>
                      </a:pPr>
                      <a:r>
                        <a:rPr i="1" lang="en" sz="1300">
                          <a:latin typeface="Calibri"/>
                          <a:ea typeface="Calibri"/>
                          <a:cs typeface="Calibri"/>
                          <a:sym typeface="Calibri"/>
                        </a:rPr>
                        <a:t>Análisis de requerimientos funcionales y no funcionales acordes al caso del proyecto.</a:t>
                      </a:r>
                      <a:endParaRPr i="1" sz="1300">
                        <a:latin typeface="Calibri"/>
                        <a:ea typeface="Calibri"/>
                        <a:cs typeface="Calibri"/>
                        <a:sym typeface="Calibri"/>
                      </a:endParaRPr>
                    </a:p>
                  </a:txBody>
                  <a:tcPr marT="0" marB="0" marR="68575" marL="68575" anchor="ctr"/>
                </a:tc>
              </a:tr>
              <a:tr h="12700">
                <a:tc>
                  <a:txBody>
                    <a:bodyPr/>
                    <a:lstStyle/>
                    <a:p>
                      <a:pPr indent="0" lvl="0" marL="0" rtl="0" algn="l">
                        <a:lnSpc>
                          <a:spcPct val="107916"/>
                        </a:lnSpc>
                        <a:spcBef>
                          <a:spcPts val="0"/>
                        </a:spcBef>
                        <a:spcAft>
                          <a:spcPts val="800"/>
                        </a:spcAft>
                        <a:buNone/>
                      </a:pPr>
                      <a:r>
                        <a:rPr i="1" lang="en" sz="1300">
                          <a:latin typeface="Calibri"/>
                          <a:ea typeface="Calibri"/>
                          <a:cs typeface="Calibri"/>
                          <a:sym typeface="Calibri"/>
                        </a:rPr>
                        <a:t>Ingeniería en Software</a:t>
                      </a:r>
                      <a:endParaRPr i="1" sz="1300">
                        <a:latin typeface="Calibri"/>
                        <a:ea typeface="Calibri"/>
                        <a:cs typeface="Calibri"/>
                        <a:sym typeface="Calibri"/>
                      </a:endParaRPr>
                    </a:p>
                  </a:txBody>
                  <a:tcPr marT="0" marB="0" marR="68575" marL="68575" anchor="ctr"/>
                </a:tc>
                <a:tc>
                  <a:txBody>
                    <a:bodyPr/>
                    <a:lstStyle/>
                    <a:p>
                      <a:pPr indent="0" lvl="0" marL="0" rtl="0" algn="l">
                        <a:lnSpc>
                          <a:spcPct val="107916"/>
                        </a:lnSpc>
                        <a:spcBef>
                          <a:spcPts val="0"/>
                        </a:spcBef>
                        <a:spcAft>
                          <a:spcPts val="800"/>
                        </a:spcAft>
                        <a:buNone/>
                      </a:pPr>
                      <a:r>
                        <a:rPr lang="en" sz="1300">
                          <a:latin typeface="Calibri"/>
                          <a:ea typeface="Calibri"/>
                          <a:cs typeface="Calibri"/>
                          <a:sym typeface="Calibri"/>
                        </a:rPr>
                        <a:t>Documentación y Diseño</a:t>
                      </a:r>
                      <a:endParaRPr i="1" sz="1300">
                        <a:latin typeface="Calibri"/>
                        <a:ea typeface="Calibri"/>
                        <a:cs typeface="Calibri"/>
                        <a:sym typeface="Calibri"/>
                      </a:endParaRPr>
                    </a:p>
                  </a:txBody>
                  <a:tcPr marT="0" marB="0" marR="68575" marL="68575" anchor="ctr"/>
                </a:tc>
                <a:tc>
                  <a:txBody>
                    <a:bodyPr/>
                    <a:lstStyle/>
                    <a:p>
                      <a:pPr indent="0" lvl="0" marL="0" rtl="0" algn="l">
                        <a:lnSpc>
                          <a:spcPct val="107916"/>
                        </a:lnSpc>
                        <a:spcBef>
                          <a:spcPts val="0"/>
                        </a:spcBef>
                        <a:spcAft>
                          <a:spcPts val="800"/>
                        </a:spcAft>
                        <a:buNone/>
                      </a:pPr>
                      <a:r>
                        <a:rPr i="1" lang="en" sz="1300">
                          <a:latin typeface="Calibri"/>
                          <a:ea typeface="Calibri"/>
                          <a:cs typeface="Calibri"/>
                          <a:sym typeface="Calibri"/>
                        </a:rPr>
                        <a:t>Redacción de documentos que testifiquen y evidencien el trabajo realizado sobre los requerimientos necesarios y mockups de estos.</a:t>
                      </a:r>
                      <a:endParaRPr i="1" sz="1300">
                        <a:latin typeface="Calibri"/>
                        <a:ea typeface="Calibri"/>
                        <a:cs typeface="Calibri"/>
                        <a:sym typeface="Calibri"/>
                      </a:endParaRPr>
                    </a:p>
                  </a:txBody>
                  <a:tcPr marT="0" marB="0" marR="68575" marL="68575" anchor="ctr"/>
                </a:tc>
              </a:tr>
              <a:tr h="12700">
                <a:tc>
                  <a:txBody>
                    <a:bodyPr/>
                    <a:lstStyle/>
                    <a:p>
                      <a:pPr indent="0" lvl="0" marL="0" rtl="0" algn="l">
                        <a:lnSpc>
                          <a:spcPct val="107916"/>
                        </a:lnSpc>
                        <a:spcBef>
                          <a:spcPts val="0"/>
                        </a:spcBef>
                        <a:spcAft>
                          <a:spcPts val="800"/>
                        </a:spcAft>
                        <a:buNone/>
                      </a:pPr>
                      <a:r>
                        <a:rPr i="1" lang="en" sz="1300">
                          <a:latin typeface="Calibri"/>
                          <a:ea typeface="Calibri"/>
                          <a:cs typeface="Calibri"/>
                          <a:sym typeface="Calibri"/>
                        </a:rPr>
                        <a:t>Gestión de Proyectos</a:t>
                      </a:r>
                      <a:endParaRPr i="1" sz="1300">
                        <a:latin typeface="Calibri"/>
                        <a:ea typeface="Calibri"/>
                        <a:cs typeface="Calibri"/>
                        <a:sym typeface="Calibri"/>
                      </a:endParaRPr>
                    </a:p>
                  </a:txBody>
                  <a:tcPr marT="0" marB="0" marR="68575" marL="68575" anchor="ctr"/>
                </a:tc>
                <a:tc>
                  <a:txBody>
                    <a:bodyPr/>
                    <a:lstStyle/>
                    <a:p>
                      <a:pPr indent="0" lvl="0" marL="0" rtl="0" algn="l">
                        <a:lnSpc>
                          <a:spcPct val="107916"/>
                        </a:lnSpc>
                        <a:spcBef>
                          <a:spcPts val="0"/>
                        </a:spcBef>
                        <a:spcAft>
                          <a:spcPts val="800"/>
                        </a:spcAft>
                        <a:buNone/>
                      </a:pPr>
                      <a:r>
                        <a:rPr lang="en" sz="1300">
                          <a:latin typeface="Calibri"/>
                          <a:ea typeface="Calibri"/>
                          <a:cs typeface="Calibri"/>
                          <a:sym typeface="Calibri"/>
                        </a:rPr>
                        <a:t>Planificación de Procesos Evaluativos</a:t>
                      </a:r>
                      <a:endParaRPr i="1" sz="1300">
                        <a:latin typeface="Calibri"/>
                        <a:ea typeface="Calibri"/>
                        <a:cs typeface="Calibri"/>
                        <a:sym typeface="Calibri"/>
                      </a:endParaRPr>
                    </a:p>
                  </a:txBody>
                  <a:tcPr marT="0" marB="0" marR="68575" marL="68575" anchor="ctr"/>
                </a:tc>
                <a:tc>
                  <a:txBody>
                    <a:bodyPr/>
                    <a:lstStyle/>
                    <a:p>
                      <a:pPr indent="0" lvl="0" marL="0" rtl="0" algn="l">
                        <a:lnSpc>
                          <a:spcPct val="107916"/>
                        </a:lnSpc>
                        <a:spcBef>
                          <a:spcPts val="0"/>
                        </a:spcBef>
                        <a:spcAft>
                          <a:spcPts val="800"/>
                        </a:spcAft>
                        <a:buNone/>
                      </a:pPr>
                      <a:r>
                        <a:rPr i="1" lang="en" sz="1300">
                          <a:latin typeface="Calibri"/>
                          <a:ea typeface="Calibri"/>
                          <a:cs typeface="Calibri"/>
                          <a:sym typeface="Calibri"/>
                        </a:rPr>
                        <a:t>Redacción de Plan de Trabajo del proyecto.</a:t>
                      </a:r>
                      <a:endParaRPr i="1" sz="1300">
                        <a:latin typeface="Calibri"/>
                        <a:ea typeface="Calibri"/>
                        <a:cs typeface="Calibri"/>
                        <a:sym typeface="Calibri"/>
                      </a:endParaRPr>
                    </a:p>
                  </a:txBody>
                  <a:tcPr marT="0" marB="0" marR="68575" marL="68575" anchor="ctr"/>
                </a:tc>
              </a:tr>
            </a:tbl>
          </a:graphicData>
        </a:graphic>
      </p:graphicFrame>
      <p:graphicFrame>
        <p:nvGraphicFramePr>
          <p:cNvPr id="1239" name="Google Shape;1239;g2fc18c2fc77_0_14"/>
          <p:cNvGraphicFramePr/>
          <p:nvPr/>
        </p:nvGraphicFramePr>
        <p:xfrm>
          <a:off x="497850" y="857250"/>
          <a:ext cx="3000000" cy="3000000"/>
        </p:xfrm>
        <a:graphic>
          <a:graphicData uri="http://schemas.openxmlformats.org/drawingml/2006/table">
            <a:tbl>
              <a:tblPr bandRow="1">
                <a:noFill/>
                <a:tableStyleId>{13738A09-77DA-44BA-A3B3-D4C6015B1F8C}</a:tableStyleId>
              </a:tblPr>
              <a:tblGrid>
                <a:gridCol w="2734300"/>
                <a:gridCol w="2618350"/>
                <a:gridCol w="2618350"/>
              </a:tblGrid>
              <a:tr h="857250">
                <a:tc>
                  <a:txBody>
                    <a:bodyPr/>
                    <a:lstStyle/>
                    <a:p>
                      <a:pPr indent="0" lvl="0" marL="0" rtl="0" algn="l">
                        <a:lnSpc>
                          <a:spcPct val="107916"/>
                        </a:lnSpc>
                        <a:spcBef>
                          <a:spcPts val="0"/>
                        </a:spcBef>
                        <a:spcAft>
                          <a:spcPts val="800"/>
                        </a:spcAft>
                        <a:buNone/>
                      </a:pPr>
                      <a:r>
                        <a:rPr b="1" lang="en" sz="1300">
                          <a:solidFill>
                            <a:srgbClr val="1F3864"/>
                          </a:solidFill>
                          <a:latin typeface="Calibri"/>
                          <a:ea typeface="Calibri"/>
                          <a:cs typeface="Calibri"/>
                          <a:sym typeface="Calibri"/>
                        </a:rPr>
                        <a:t>Competencia o unidades de competencias</a:t>
                      </a:r>
                      <a:endParaRPr b="1" sz="1300">
                        <a:solidFill>
                          <a:srgbClr val="1F3864"/>
                        </a:solidFill>
                        <a:latin typeface="Calibri"/>
                        <a:ea typeface="Calibri"/>
                        <a:cs typeface="Calibri"/>
                        <a:sym typeface="Calibri"/>
                      </a:endParaRPr>
                    </a:p>
                  </a:txBody>
                  <a:tcPr marT="0" marB="0" marR="68575" marL="68575" anchor="ctr"/>
                </a:tc>
                <a:tc>
                  <a:txBody>
                    <a:bodyPr/>
                    <a:lstStyle/>
                    <a:p>
                      <a:pPr indent="0" lvl="0" marL="0" rtl="0" algn="l">
                        <a:lnSpc>
                          <a:spcPct val="107916"/>
                        </a:lnSpc>
                        <a:spcBef>
                          <a:spcPts val="0"/>
                        </a:spcBef>
                        <a:spcAft>
                          <a:spcPts val="800"/>
                        </a:spcAft>
                        <a:buNone/>
                      </a:pPr>
                      <a:r>
                        <a:rPr b="1" lang="en" sz="1300">
                          <a:solidFill>
                            <a:srgbClr val="1F3864"/>
                          </a:solidFill>
                          <a:latin typeface="Calibri"/>
                          <a:ea typeface="Calibri"/>
                          <a:cs typeface="Calibri"/>
                          <a:sym typeface="Calibri"/>
                        </a:rPr>
                        <a:t>Nombre de Actividad/Tareas</a:t>
                      </a:r>
                      <a:endParaRPr b="1" sz="1300">
                        <a:solidFill>
                          <a:srgbClr val="1F3864"/>
                        </a:solidFill>
                        <a:latin typeface="Calibri"/>
                        <a:ea typeface="Calibri"/>
                        <a:cs typeface="Calibri"/>
                        <a:sym typeface="Calibri"/>
                      </a:endParaRPr>
                    </a:p>
                  </a:txBody>
                  <a:tcPr marT="0" marB="0" marR="68575" marL="68575" anchor="ctr"/>
                </a:tc>
                <a:tc>
                  <a:txBody>
                    <a:bodyPr/>
                    <a:lstStyle/>
                    <a:p>
                      <a:pPr indent="0" lvl="0" marL="0" rtl="0" algn="l">
                        <a:lnSpc>
                          <a:spcPct val="107916"/>
                        </a:lnSpc>
                        <a:spcBef>
                          <a:spcPts val="0"/>
                        </a:spcBef>
                        <a:spcAft>
                          <a:spcPts val="800"/>
                        </a:spcAft>
                        <a:buNone/>
                      </a:pPr>
                      <a:r>
                        <a:rPr b="1" lang="en" sz="1300">
                          <a:solidFill>
                            <a:srgbClr val="1F3864"/>
                          </a:solidFill>
                          <a:latin typeface="Calibri"/>
                          <a:ea typeface="Calibri"/>
                          <a:cs typeface="Calibri"/>
                          <a:sym typeface="Calibri"/>
                        </a:rPr>
                        <a:t>Descripción Actividades/Tareas</a:t>
                      </a:r>
                      <a:endParaRPr b="1" sz="1300">
                        <a:solidFill>
                          <a:srgbClr val="1F3864"/>
                        </a:solidFill>
                        <a:latin typeface="Calibri"/>
                        <a:ea typeface="Calibri"/>
                        <a:cs typeface="Calibri"/>
                        <a:sym typeface="Calibri"/>
                      </a:endParaRPr>
                    </a:p>
                  </a:txBody>
                  <a:tcPr marT="0" marB="0" marR="68575" marL="68575" anchor="ct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3" name="Shape 1243"/>
        <p:cNvGrpSpPr/>
        <p:nvPr/>
      </p:nvGrpSpPr>
      <p:grpSpPr>
        <a:xfrm>
          <a:off x="0" y="0"/>
          <a:ext cx="0" cy="0"/>
          <a:chOff x="0" y="0"/>
          <a:chExt cx="0" cy="0"/>
        </a:xfrm>
      </p:grpSpPr>
      <p:sp>
        <p:nvSpPr>
          <p:cNvPr id="1244" name="Google Shape;1244;g2fc18c2fc77_0_18"/>
          <p:cNvSpPr txBox="1"/>
          <p:nvPr>
            <p:ph type="title"/>
          </p:nvPr>
        </p:nvSpPr>
        <p:spPr>
          <a:xfrm>
            <a:off x="800038" y="96724"/>
            <a:ext cx="7704000" cy="4710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 sz="2100"/>
              <a:t>Plan de trabajo -Implementación y Programación</a:t>
            </a:r>
            <a:endParaRPr sz="2100"/>
          </a:p>
        </p:txBody>
      </p:sp>
      <p:graphicFrame>
        <p:nvGraphicFramePr>
          <p:cNvPr id="1245" name="Google Shape;1245;g2fc18c2fc77_0_18"/>
          <p:cNvGraphicFramePr/>
          <p:nvPr/>
        </p:nvGraphicFramePr>
        <p:xfrm>
          <a:off x="888125" y="591075"/>
          <a:ext cx="3000000" cy="3000000"/>
        </p:xfrm>
        <a:graphic>
          <a:graphicData uri="http://schemas.openxmlformats.org/drawingml/2006/table">
            <a:tbl>
              <a:tblPr bandRow="1">
                <a:noFill/>
                <a:tableStyleId>{13738A09-77DA-44BA-A3B3-D4C6015B1F8C}</a:tableStyleId>
              </a:tblPr>
              <a:tblGrid>
                <a:gridCol w="2582225"/>
                <a:gridCol w="2472800"/>
                <a:gridCol w="2472800"/>
              </a:tblGrid>
              <a:tr h="619975">
                <a:tc>
                  <a:txBody>
                    <a:bodyPr/>
                    <a:lstStyle/>
                    <a:p>
                      <a:pPr indent="0" lvl="0" marL="0" rtl="0" algn="l">
                        <a:lnSpc>
                          <a:spcPct val="107916"/>
                        </a:lnSpc>
                        <a:spcBef>
                          <a:spcPts val="0"/>
                        </a:spcBef>
                        <a:spcAft>
                          <a:spcPts val="800"/>
                        </a:spcAft>
                        <a:buNone/>
                      </a:pPr>
                      <a:r>
                        <a:rPr b="1" lang="en" sz="1300">
                          <a:solidFill>
                            <a:srgbClr val="1F3864"/>
                          </a:solidFill>
                          <a:latin typeface="Calibri"/>
                          <a:ea typeface="Calibri"/>
                          <a:cs typeface="Calibri"/>
                          <a:sym typeface="Calibri"/>
                        </a:rPr>
                        <a:t>Competencia o unidades de competencias</a:t>
                      </a:r>
                      <a:endParaRPr b="1" sz="1300">
                        <a:solidFill>
                          <a:srgbClr val="1F3864"/>
                        </a:solidFill>
                        <a:latin typeface="Calibri"/>
                        <a:ea typeface="Calibri"/>
                        <a:cs typeface="Calibri"/>
                        <a:sym typeface="Calibri"/>
                      </a:endParaRPr>
                    </a:p>
                  </a:txBody>
                  <a:tcPr marT="0" marB="0" marR="68575" marL="68575" anchor="ctr"/>
                </a:tc>
                <a:tc>
                  <a:txBody>
                    <a:bodyPr/>
                    <a:lstStyle/>
                    <a:p>
                      <a:pPr indent="0" lvl="0" marL="0" rtl="0" algn="l">
                        <a:lnSpc>
                          <a:spcPct val="107916"/>
                        </a:lnSpc>
                        <a:spcBef>
                          <a:spcPts val="0"/>
                        </a:spcBef>
                        <a:spcAft>
                          <a:spcPts val="800"/>
                        </a:spcAft>
                        <a:buNone/>
                      </a:pPr>
                      <a:r>
                        <a:rPr b="1" lang="en" sz="1300">
                          <a:solidFill>
                            <a:srgbClr val="1F3864"/>
                          </a:solidFill>
                          <a:latin typeface="Calibri"/>
                          <a:ea typeface="Calibri"/>
                          <a:cs typeface="Calibri"/>
                          <a:sym typeface="Calibri"/>
                        </a:rPr>
                        <a:t>Nombre de Actividad/Tareas</a:t>
                      </a:r>
                      <a:endParaRPr b="1" sz="1300">
                        <a:solidFill>
                          <a:srgbClr val="1F3864"/>
                        </a:solidFill>
                        <a:latin typeface="Calibri"/>
                        <a:ea typeface="Calibri"/>
                        <a:cs typeface="Calibri"/>
                        <a:sym typeface="Calibri"/>
                      </a:endParaRPr>
                    </a:p>
                  </a:txBody>
                  <a:tcPr marT="0" marB="0" marR="68575" marL="68575" anchor="ctr"/>
                </a:tc>
                <a:tc>
                  <a:txBody>
                    <a:bodyPr/>
                    <a:lstStyle/>
                    <a:p>
                      <a:pPr indent="0" lvl="0" marL="0" rtl="0" algn="l">
                        <a:lnSpc>
                          <a:spcPct val="107916"/>
                        </a:lnSpc>
                        <a:spcBef>
                          <a:spcPts val="0"/>
                        </a:spcBef>
                        <a:spcAft>
                          <a:spcPts val="800"/>
                        </a:spcAft>
                        <a:buNone/>
                      </a:pPr>
                      <a:r>
                        <a:rPr b="1" lang="en" sz="1300">
                          <a:solidFill>
                            <a:srgbClr val="1F3864"/>
                          </a:solidFill>
                          <a:latin typeface="Calibri"/>
                          <a:ea typeface="Calibri"/>
                          <a:cs typeface="Calibri"/>
                          <a:sym typeface="Calibri"/>
                        </a:rPr>
                        <a:t>Descripción Actividades/Tareas</a:t>
                      </a:r>
                      <a:endParaRPr b="1" sz="1300">
                        <a:solidFill>
                          <a:srgbClr val="1F3864"/>
                        </a:solidFill>
                        <a:latin typeface="Calibri"/>
                        <a:ea typeface="Calibri"/>
                        <a:cs typeface="Calibri"/>
                        <a:sym typeface="Calibri"/>
                      </a:endParaRPr>
                    </a:p>
                  </a:txBody>
                  <a:tcPr marT="0" marB="0" marR="68575" marL="68575" anchor="ctr"/>
                </a:tc>
              </a:tr>
            </a:tbl>
          </a:graphicData>
        </a:graphic>
      </p:graphicFrame>
      <p:graphicFrame>
        <p:nvGraphicFramePr>
          <p:cNvPr id="1246" name="Google Shape;1246;g2fc18c2fc77_0_18"/>
          <p:cNvGraphicFramePr/>
          <p:nvPr/>
        </p:nvGraphicFramePr>
        <p:xfrm>
          <a:off x="888125" y="1211050"/>
          <a:ext cx="3000000" cy="3000000"/>
        </p:xfrm>
        <a:graphic>
          <a:graphicData uri="http://schemas.openxmlformats.org/drawingml/2006/table">
            <a:tbl>
              <a:tblPr bandRow="1">
                <a:noFill/>
                <a:tableStyleId>{13738A09-77DA-44BA-A3B3-D4C6015B1F8C}</a:tableStyleId>
              </a:tblPr>
              <a:tblGrid>
                <a:gridCol w="2582225"/>
                <a:gridCol w="2472800"/>
                <a:gridCol w="2472800"/>
              </a:tblGrid>
              <a:tr h="860325">
                <a:tc>
                  <a:txBody>
                    <a:bodyPr/>
                    <a:lstStyle/>
                    <a:p>
                      <a:pPr indent="0" lvl="0" marL="0" rtl="0" algn="l">
                        <a:lnSpc>
                          <a:spcPct val="107916"/>
                        </a:lnSpc>
                        <a:spcBef>
                          <a:spcPts val="0"/>
                        </a:spcBef>
                        <a:spcAft>
                          <a:spcPts val="800"/>
                        </a:spcAft>
                        <a:buNone/>
                      </a:pPr>
                      <a:r>
                        <a:rPr i="1" lang="en" sz="1300">
                          <a:latin typeface="Calibri"/>
                          <a:ea typeface="Calibri"/>
                          <a:cs typeface="Calibri"/>
                          <a:sym typeface="Calibri"/>
                        </a:rPr>
                        <a:t>Desarrollo de Software</a:t>
                      </a:r>
                      <a:endParaRPr i="1" sz="1300">
                        <a:latin typeface="Calibri"/>
                        <a:ea typeface="Calibri"/>
                        <a:cs typeface="Calibri"/>
                        <a:sym typeface="Calibri"/>
                      </a:endParaRPr>
                    </a:p>
                  </a:txBody>
                  <a:tcPr marT="0" marB="0" marR="68575" marL="68575" anchor="ctr"/>
                </a:tc>
                <a:tc>
                  <a:txBody>
                    <a:bodyPr/>
                    <a:lstStyle/>
                    <a:p>
                      <a:pPr indent="0" lvl="0" marL="0" rtl="0" algn="l">
                        <a:lnSpc>
                          <a:spcPct val="107916"/>
                        </a:lnSpc>
                        <a:spcBef>
                          <a:spcPts val="0"/>
                        </a:spcBef>
                        <a:spcAft>
                          <a:spcPts val="800"/>
                        </a:spcAft>
                        <a:buNone/>
                      </a:pPr>
                      <a:r>
                        <a:rPr lang="en" sz="1300">
                          <a:latin typeface="Calibri"/>
                          <a:ea typeface="Calibri"/>
                          <a:cs typeface="Calibri"/>
                          <a:sym typeface="Calibri"/>
                        </a:rPr>
                        <a:t>Planteamiento Ambiente de Trabajo</a:t>
                      </a:r>
                      <a:endParaRPr i="1" sz="1300">
                        <a:latin typeface="Calibri"/>
                        <a:ea typeface="Calibri"/>
                        <a:cs typeface="Calibri"/>
                        <a:sym typeface="Calibri"/>
                      </a:endParaRPr>
                    </a:p>
                  </a:txBody>
                  <a:tcPr marT="0" marB="0" marR="68575" marL="68575" anchor="ctr"/>
                </a:tc>
                <a:tc>
                  <a:txBody>
                    <a:bodyPr/>
                    <a:lstStyle/>
                    <a:p>
                      <a:pPr indent="0" lvl="0" marL="0" rtl="0" algn="l">
                        <a:lnSpc>
                          <a:spcPct val="107916"/>
                        </a:lnSpc>
                        <a:spcBef>
                          <a:spcPts val="0"/>
                        </a:spcBef>
                        <a:spcAft>
                          <a:spcPts val="800"/>
                        </a:spcAft>
                        <a:buNone/>
                      </a:pPr>
                      <a:r>
                        <a:rPr i="1" lang="en" sz="1300">
                          <a:latin typeface="Calibri"/>
                          <a:ea typeface="Calibri"/>
                          <a:cs typeface="Calibri"/>
                          <a:sym typeface="Calibri"/>
                        </a:rPr>
                        <a:t>Análisis de recursos a usar en el proceso de desarrollo.</a:t>
                      </a:r>
                      <a:endParaRPr i="1" sz="1300">
                        <a:latin typeface="Calibri"/>
                        <a:ea typeface="Calibri"/>
                        <a:cs typeface="Calibri"/>
                        <a:sym typeface="Calibri"/>
                      </a:endParaRPr>
                    </a:p>
                  </a:txBody>
                  <a:tcPr marT="0" marB="0" marR="68575" marL="68575" anchor="ctr"/>
                </a:tc>
              </a:tr>
              <a:tr h="860325">
                <a:tc>
                  <a:txBody>
                    <a:bodyPr/>
                    <a:lstStyle/>
                    <a:p>
                      <a:pPr indent="0" lvl="0" marL="0" rtl="0" algn="l">
                        <a:lnSpc>
                          <a:spcPct val="107916"/>
                        </a:lnSpc>
                        <a:spcBef>
                          <a:spcPts val="0"/>
                        </a:spcBef>
                        <a:spcAft>
                          <a:spcPts val="800"/>
                        </a:spcAft>
                        <a:buNone/>
                      </a:pPr>
                      <a:r>
                        <a:rPr i="1" lang="en" sz="1300">
                          <a:latin typeface="Calibri"/>
                          <a:ea typeface="Calibri"/>
                          <a:cs typeface="Calibri"/>
                          <a:sym typeface="Calibri"/>
                        </a:rPr>
                        <a:t>Desarrollo de Software</a:t>
                      </a:r>
                      <a:endParaRPr i="1" sz="1300">
                        <a:latin typeface="Calibri"/>
                        <a:ea typeface="Calibri"/>
                        <a:cs typeface="Calibri"/>
                        <a:sym typeface="Calibri"/>
                      </a:endParaRPr>
                    </a:p>
                  </a:txBody>
                  <a:tcPr marT="0" marB="0" marR="68575" marL="68575" anchor="ctr"/>
                </a:tc>
                <a:tc>
                  <a:txBody>
                    <a:bodyPr/>
                    <a:lstStyle/>
                    <a:p>
                      <a:pPr indent="0" lvl="0" marL="0" rtl="0" algn="l">
                        <a:lnSpc>
                          <a:spcPct val="107916"/>
                        </a:lnSpc>
                        <a:spcBef>
                          <a:spcPts val="0"/>
                        </a:spcBef>
                        <a:spcAft>
                          <a:spcPts val="800"/>
                        </a:spcAft>
                        <a:buNone/>
                      </a:pPr>
                      <a:r>
                        <a:rPr lang="en" sz="1300">
                          <a:latin typeface="Calibri"/>
                          <a:ea typeface="Calibri"/>
                          <a:cs typeface="Calibri"/>
                          <a:sym typeface="Calibri"/>
                        </a:rPr>
                        <a:t>Codificación e Implementación de Sistemas</a:t>
                      </a:r>
                      <a:endParaRPr i="1" sz="1300">
                        <a:latin typeface="Calibri"/>
                        <a:ea typeface="Calibri"/>
                        <a:cs typeface="Calibri"/>
                        <a:sym typeface="Calibri"/>
                      </a:endParaRPr>
                    </a:p>
                  </a:txBody>
                  <a:tcPr marT="0" marB="0" marR="68575" marL="68575" anchor="ctr"/>
                </a:tc>
                <a:tc>
                  <a:txBody>
                    <a:bodyPr/>
                    <a:lstStyle/>
                    <a:p>
                      <a:pPr indent="0" lvl="0" marL="0" rtl="0" algn="l">
                        <a:lnSpc>
                          <a:spcPct val="107916"/>
                        </a:lnSpc>
                        <a:spcBef>
                          <a:spcPts val="0"/>
                        </a:spcBef>
                        <a:spcAft>
                          <a:spcPts val="800"/>
                        </a:spcAft>
                        <a:buNone/>
                      </a:pPr>
                      <a:r>
                        <a:rPr i="1" lang="en" sz="1300">
                          <a:latin typeface="Calibri"/>
                          <a:ea typeface="Calibri"/>
                          <a:cs typeface="Calibri"/>
                          <a:sym typeface="Calibri"/>
                        </a:rPr>
                        <a:t>Programación de sitio web, base de datos y responsividad Mobile.</a:t>
                      </a:r>
                      <a:endParaRPr i="1" sz="1300">
                        <a:latin typeface="Calibri"/>
                        <a:ea typeface="Calibri"/>
                        <a:cs typeface="Calibri"/>
                        <a:sym typeface="Calibri"/>
                      </a:endParaRPr>
                    </a:p>
                  </a:txBody>
                  <a:tcPr marT="0" marB="0" marR="68575" marL="68575" anchor="ctr"/>
                </a:tc>
              </a:tr>
              <a:tr h="860325">
                <a:tc>
                  <a:txBody>
                    <a:bodyPr/>
                    <a:lstStyle/>
                    <a:p>
                      <a:pPr indent="0" lvl="0" marL="0" rtl="0" algn="l">
                        <a:lnSpc>
                          <a:spcPct val="107916"/>
                        </a:lnSpc>
                        <a:spcBef>
                          <a:spcPts val="0"/>
                        </a:spcBef>
                        <a:spcAft>
                          <a:spcPts val="800"/>
                        </a:spcAft>
                        <a:buNone/>
                      </a:pPr>
                      <a:r>
                        <a:rPr i="1" lang="en" sz="1300">
                          <a:latin typeface="Calibri"/>
                          <a:ea typeface="Calibri"/>
                          <a:cs typeface="Calibri"/>
                          <a:sym typeface="Calibri"/>
                        </a:rPr>
                        <a:t>Seguridad Informática/Desarrollo de Software</a:t>
                      </a:r>
                      <a:endParaRPr i="1" sz="1300">
                        <a:latin typeface="Calibri"/>
                        <a:ea typeface="Calibri"/>
                        <a:cs typeface="Calibri"/>
                        <a:sym typeface="Calibri"/>
                      </a:endParaRPr>
                    </a:p>
                  </a:txBody>
                  <a:tcPr marT="0" marB="0" marR="68575" marL="68575" anchor="ctr"/>
                </a:tc>
                <a:tc>
                  <a:txBody>
                    <a:bodyPr/>
                    <a:lstStyle/>
                    <a:p>
                      <a:pPr indent="0" lvl="0" marL="0" rtl="0" algn="l">
                        <a:lnSpc>
                          <a:spcPct val="107916"/>
                        </a:lnSpc>
                        <a:spcBef>
                          <a:spcPts val="0"/>
                        </a:spcBef>
                        <a:spcAft>
                          <a:spcPts val="800"/>
                        </a:spcAft>
                        <a:buNone/>
                      </a:pPr>
                      <a:r>
                        <a:rPr lang="en" sz="1300">
                          <a:latin typeface="Calibri"/>
                          <a:ea typeface="Calibri"/>
                          <a:cs typeface="Calibri"/>
                          <a:sym typeface="Calibri"/>
                        </a:rPr>
                        <a:t>Codificación e Implementación de Elementos de Protección</a:t>
                      </a:r>
                      <a:endParaRPr i="1" sz="1300">
                        <a:latin typeface="Calibri"/>
                        <a:ea typeface="Calibri"/>
                        <a:cs typeface="Calibri"/>
                        <a:sym typeface="Calibri"/>
                      </a:endParaRPr>
                    </a:p>
                  </a:txBody>
                  <a:tcPr marT="0" marB="0" marR="68575" marL="68575" anchor="ctr"/>
                </a:tc>
                <a:tc>
                  <a:txBody>
                    <a:bodyPr/>
                    <a:lstStyle/>
                    <a:p>
                      <a:pPr indent="0" lvl="0" marL="0" rtl="0" algn="l">
                        <a:lnSpc>
                          <a:spcPct val="107916"/>
                        </a:lnSpc>
                        <a:spcBef>
                          <a:spcPts val="0"/>
                        </a:spcBef>
                        <a:spcAft>
                          <a:spcPts val="800"/>
                        </a:spcAft>
                        <a:buNone/>
                      </a:pPr>
                      <a:r>
                        <a:rPr i="1" lang="en" sz="1300">
                          <a:latin typeface="Calibri"/>
                          <a:ea typeface="Calibri"/>
                          <a:cs typeface="Calibri"/>
                          <a:sym typeface="Calibri"/>
                        </a:rPr>
                        <a:t>Programación y verificación de funcionalidades de protección y seguridad informática.</a:t>
                      </a:r>
                      <a:endParaRPr i="1" sz="1300">
                        <a:latin typeface="Calibri"/>
                        <a:ea typeface="Calibri"/>
                        <a:cs typeface="Calibri"/>
                        <a:sym typeface="Calibri"/>
                      </a:endParaRPr>
                    </a:p>
                  </a:txBody>
                  <a:tcPr marT="0" marB="0" marR="68575" marL="68575" anchor="ctr"/>
                </a:tc>
              </a:tr>
              <a:tr h="860325">
                <a:tc>
                  <a:txBody>
                    <a:bodyPr/>
                    <a:lstStyle/>
                    <a:p>
                      <a:pPr indent="0" lvl="0" marL="0" rtl="0" algn="l">
                        <a:lnSpc>
                          <a:spcPct val="107916"/>
                        </a:lnSpc>
                        <a:spcBef>
                          <a:spcPts val="0"/>
                        </a:spcBef>
                        <a:spcAft>
                          <a:spcPts val="800"/>
                        </a:spcAft>
                        <a:buNone/>
                      </a:pPr>
                      <a:r>
                        <a:rPr i="1" lang="en" sz="1300">
                          <a:latin typeface="Calibri"/>
                          <a:ea typeface="Calibri"/>
                          <a:cs typeface="Calibri"/>
                          <a:sym typeface="Calibri"/>
                        </a:rPr>
                        <a:t>Desarrollo de Software</a:t>
                      </a:r>
                      <a:endParaRPr i="1" sz="1300">
                        <a:latin typeface="Calibri"/>
                        <a:ea typeface="Calibri"/>
                        <a:cs typeface="Calibri"/>
                        <a:sym typeface="Calibri"/>
                      </a:endParaRPr>
                    </a:p>
                  </a:txBody>
                  <a:tcPr marT="0" marB="0" marR="68575" marL="68575" anchor="ctr"/>
                </a:tc>
                <a:tc>
                  <a:txBody>
                    <a:bodyPr/>
                    <a:lstStyle/>
                    <a:p>
                      <a:pPr indent="0" lvl="0" marL="0" rtl="0" algn="l">
                        <a:lnSpc>
                          <a:spcPct val="107916"/>
                        </a:lnSpc>
                        <a:spcBef>
                          <a:spcPts val="0"/>
                        </a:spcBef>
                        <a:spcAft>
                          <a:spcPts val="800"/>
                        </a:spcAft>
                        <a:buNone/>
                      </a:pPr>
                      <a:r>
                        <a:rPr lang="en" sz="1300">
                          <a:latin typeface="Calibri"/>
                          <a:ea typeface="Calibri"/>
                          <a:cs typeface="Calibri"/>
                          <a:sym typeface="Calibri"/>
                        </a:rPr>
                        <a:t>Implementación de Componentes de Red</a:t>
                      </a:r>
                      <a:endParaRPr i="1" sz="1300">
                        <a:latin typeface="Calibri"/>
                        <a:ea typeface="Calibri"/>
                        <a:cs typeface="Calibri"/>
                        <a:sym typeface="Calibri"/>
                      </a:endParaRPr>
                    </a:p>
                  </a:txBody>
                  <a:tcPr marT="0" marB="0" marR="68575" marL="68575" anchor="ctr"/>
                </a:tc>
                <a:tc>
                  <a:txBody>
                    <a:bodyPr/>
                    <a:lstStyle/>
                    <a:p>
                      <a:pPr indent="0" lvl="0" marL="0" rtl="0" algn="l">
                        <a:lnSpc>
                          <a:spcPct val="107916"/>
                        </a:lnSpc>
                        <a:spcBef>
                          <a:spcPts val="0"/>
                        </a:spcBef>
                        <a:spcAft>
                          <a:spcPts val="800"/>
                        </a:spcAft>
                        <a:buNone/>
                      </a:pPr>
                      <a:r>
                        <a:rPr i="1" lang="en" sz="1300">
                          <a:latin typeface="Calibri"/>
                          <a:ea typeface="Calibri"/>
                          <a:cs typeface="Calibri"/>
                          <a:sym typeface="Calibri"/>
                        </a:rPr>
                        <a:t>Programación de canal web y de protocolos de funcionalidad.</a:t>
                      </a:r>
                      <a:endParaRPr i="1" sz="1300">
                        <a:latin typeface="Calibri"/>
                        <a:ea typeface="Calibri"/>
                        <a:cs typeface="Calibri"/>
                        <a:sym typeface="Calibri"/>
                      </a:endParaRPr>
                    </a:p>
                  </a:txBody>
                  <a:tcPr marT="0" marB="0" marR="68575" marL="68575" anchor="ct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0" name="Shape 1250"/>
        <p:cNvGrpSpPr/>
        <p:nvPr/>
      </p:nvGrpSpPr>
      <p:grpSpPr>
        <a:xfrm>
          <a:off x="0" y="0"/>
          <a:ext cx="0" cy="0"/>
          <a:chOff x="0" y="0"/>
          <a:chExt cx="0" cy="0"/>
        </a:xfrm>
      </p:grpSpPr>
      <p:sp>
        <p:nvSpPr>
          <p:cNvPr id="1251" name="Google Shape;1251;g2fc18c2fc77_0_22"/>
          <p:cNvSpPr txBox="1"/>
          <p:nvPr>
            <p:ph type="title"/>
          </p:nvPr>
        </p:nvSpPr>
        <p:spPr>
          <a:xfrm>
            <a:off x="798688" y="347343"/>
            <a:ext cx="7704000" cy="5727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 sz="2600"/>
              <a:t>Plan de trabajo -Pruebas</a:t>
            </a:r>
            <a:endParaRPr sz="2600"/>
          </a:p>
        </p:txBody>
      </p:sp>
      <p:graphicFrame>
        <p:nvGraphicFramePr>
          <p:cNvPr id="1252" name="Google Shape;1252;g2fc18c2fc77_0_22"/>
          <p:cNvGraphicFramePr/>
          <p:nvPr/>
        </p:nvGraphicFramePr>
        <p:xfrm>
          <a:off x="678000" y="1654450"/>
          <a:ext cx="3000000" cy="3000000"/>
        </p:xfrm>
        <a:graphic>
          <a:graphicData uri="http://schemas.openxmlformats.org/drawingml/2006/table">
            <a:tbl>
              <a:tblPr bandRow="1">
                <a:noFill/>
                <a:tableStyleId>{13738A09-77DA-44BA-A3B3-D4C6015B1F8C}</a:tableStyleId>
              </a:tblPr>
              <a:tblGrid>
                <a:gridCol w="2652225"/>
                <a:gridCol w="2539850"/>
                <a:gridCol w="2539850"/>
              </a:tblGrid>
              <a:tr h="12700">
                <a:tc>
                  <a:txBody>
                    <a:bodyPr/>
                    <a:lstStyle/>
                    <a:p>
                      <a:pPr indent="0" lvl="0" marL="0" rtl="0" algn="l">
                        <a:lnSpc>
                          <a:spcPct val="107916"/>
                        </a:lnSpc>
                        <a:spcBef>
                          <a:spcPts val="0"/>
                        </a:spcBef>
                        <a:spcAft>
                          <a:spcPts val="800"/>
                        </a:spcAft>
                        <a:buNone/>
                      </a:pPr>
                      <a:r>
                        <a:rPr i="1" lang="en" sz="1300">
                          <a:latin typeface="Calibri"/>
                          <a:ea typeface="Calibri"/>
                          <a:cs typeface="Calibri"/>
                          <a:sym typeface="Calibri"/>
                        </a:rPr>
                        <a:t>Calidad de Software</a:t>
                      </a:r>
                      <a:endParaRPr i="1" sz="1300">
                        <a:latin typeface="Calibri"/>
                        <a:ea typeface="Calibri"/>
                        <a:cs typeface="Calibri"/>
                        <a:sym typeface="Calibri"/>
                      </a:endParaRPr>
                    </a:p>
                  </a:txBody>
                  <a:tcPr marT="0" marB="0" marR="68575" marL="68575" anchor="ctr"/>
                </a:tc>
                <a:tc>
                  <a:txBody>
                    <a:bodyPr/>
                    <a:lstStyle/>
                    <a:p>
                      <a:pPr indent="0" lvl="0" marL="0" rtl="0" algn="l">
                        <a:lnSpc>
                          <a:spcPct val="107916"/>
                        </a:lnSpc>
                        <a:spcBef>
                          <a:spcPts val="0"/>
                        </a:spcBef>
                        <a:spcAft>
                          <a:spcPts val="800"/>
                        </a:spcAft>
                        <a:buNone/>
                      </a:pPr>
                      <a:r>
                        <a:rPr lang="en" sz="1300">
                          <a:latin typeface="Calibri"/>
                          <a:ea typeface="Calibri"/>
                          <a:cs typeface="Calibri"/>
                          <a:sym typeface="Calibri"/>
                        </a:rPr>
                        <a:t>Planteamiento de Ambiente de Pruebas</a:t>
                      </a:r>
                      <a:endParaRPr i="1" sz="1300">
                        <a:latin typeface="Calibri"/>
                        <a:ea typeface="Calibri"/>
                        <a:cs typeface="Calibri"/>
                        <a:sym typeface="Calibri"/>
                      </a:endParaRPr>
                    </a:p>
                  </a:txBody>
                  <a:tcPr marT="0" marB="0" marR="68575" marL="68575" anchor="ctr"/>
                </a:tc>
                <a:tc>
                  <a:txBody>
                    <a:bodyPr/>
                    <a:lstStyle/>
                    <a:p>
                      <a:pPr indent="0" lvl="0" marL="0" rtl="0" algn="l">
                        <a:lnSpc>
                          <a:spcPct val="107916"/>
                        </a:lnSpc>
                        <a:spcBef>
                          <a:spcPts val="0"/>
                        </a:spcBef>
                        <a:spcAft>
                          <a:spcPts val="800"/>
                        </a:spcAft>
                        <a:buNone/>
                      </a:pPr>
                      <a:r>
                        <a:rPr i="1" lang="en" sz="1300">
                          <a:latin typeface="Calibri"/>
                          <a:ea typeface="Calibri"/>
                          <a:cs typeface="Calibri"/>
                          <a:sym typeface="Calibri"/>
                        </a:rPr>
                        <a:t>Análisis de recursos a usar en el proceso de testeo.</a:t>
                      </a:r>
                      <a:endParaRPr i="1" sz="1300">
                        <a:latin typeface="Calibri"/>
                        <a:ea typeface="Calibri"/>
                        <a:cs typeface="Calibri"/>
                        <a:sym typeface="Calibri"/>
                      </a:endParaRPr>
                    </a:p>
                  </a:txBody>
                  <a:tcPr marT="0" marB="0" marR="68575" marL="68575" anchor="ctr"/>
                </a:tc>
              </a:tr>
              <a:tr h="12700">
                <a:tc>
                  <a:txBody>
                    <a:bodyPr/>
                    <a:lstStyle/>
                    <a:p>
                      <a:pPr indent="0" lvl="0" marL="0" rtl="0" algn="l">
                        <a:lnSpc>
                          <a:spcPct val="107916"/>
                        </a:lnSpc>
                        <a:spcBef>
                          <a:spcPts val="0"/>
                        </a:spcBef>
                        <a:spcAft>
                          <a:spcPts val="800"/>
                        </a:spcAft>
                        <a:buNone/>
                      </a:pPr>
                      <a:r>
                        <a:rPr i="1" lang="en" sz="1300">
                          <a:latin typeface="Calibri"/>
                          <a:ea typeface="Calibri"/>
                          <a:cs typeface="Calibri"/>
                          <a:sym typeface="Calibri"/>
                        </a:rPr>
                        <a:t>Calidad de Software</a:t>
                      </a:r>
                      <a:endParaRPr i="1" sz="1300">
                        <a:latin typeface="Calibri"/>
                        <a:ea typeface="Calibri"/>
                        <a:cs typeface="Calibri"/>
                        <a:sym typeface="Calibri"/>
                      </a:endParaRPr>
                    </a:p>
                  </a:txBody>
                  <a:tcPr marT="0" marB="0" marR="68575" marL="68575" anchor="ctr"/>
                </a:tc>
                <a:tc>
                  <a:txBody>
                    <a:bodyPr/>
                    <a:lstStyle/>
                    <a:p>
                      <a:pPr indent="0" lvl="0" marL="0" rtl="0" algn="l">
                        <a:lnSpc>
                          <a:spcPct val="107916"/>
                        </a:lnSpc>
                        <a:spcBef>
                          <a:spcPts val="0"/>
                        </a:spcBef>
                        <a:spcAft>
                          <a:spcPts val="800"/>
                        </a:spcAft>
                        <a:buNone/>
                      </a:pPr>
                      <a:r>
                        <a:rPr lang="en" sz="1300">
                          <a:latin typeface="Calibri"/>
                          <a:ea typeface="Calibri"/>
                          <a:cs typeface="Calibri"/>
                          <a:sym typeface="Calibri"/>
                        </a:rPr>
                        <a:t>Pruebas de Elementos</a:t>
                      </a:r>
                      <a:endParaRPr i="1" sz="1300">
                        <a:latin typeface="Calibri"/>
                        <a:ea typeface="Calibri"/>
                        <a:cs typeface="Calibri"/>
                        <a:sym typeface="Calibri"/>
                      </a:endParaRPr>
                    </a:p>
                  </a:txBody>
                  <a:tcPr marT="0" marB="0" marR="68575" marL="68575" anchor="ctr"/>
                </a:tc>
                <a:tc>
                  <a:txBody>
                    <a:bodyPr/>
                    <a:lstStyle/>
                    <a:p>
                      <a:pPr indent="0" lvl="0" marL="0" rtl="0" algn="l">
                        <a:lnSpc>
                          <a:spcPct val="107916"/>
                        </a:lnSpc>
                        <a:spcBef>
                          <a:spcPts val="0"/>
                        </a:spcBef>
                        <a:spcAft>
                          <a:spcPts val="0"/>
                        </a:spcAft>
                        <a:buNone/>
                      </a:pPr>
                      <a:r>
                        <a:rPr i="1" lang="en" sz="1300">
                          <a:latin typeface="Calibri"/>
                          <a:ea typeface="Calibri"/>
                          <a:cs typeface="Calibri"/>
                          <a:sym typeface="Calibri"/>
                        </a:rPr>
                        <a:t>Prueba de componentes y de requerimientos.</a:t>
                      </a:r>
                      <a:endParaRPr i="1" sz="1300">
                        <a:latin typeface="Calibri"/>
                        <a:ea typeface="Calibri"/>
                        <a:cs typeface="Calibri"/>
                        <a:sym typeface="Calibri"/>
                      </a:endParaRPr>
                    </a:p>
                    <a:p>
                      <a:pPr indent="0" lvl="0" marL="0" rtl="0" algn="l">
                        <a:lnSpc>
                          <a:spcPct val="107916"/>
                        </a:lnSpc>
                        <a:spcBef>
                          <a:spcPts val="800"/>
                        </a:spcBef>
                        <a:spcAft>
                          <a:spcPts val="800"/>
                        </a:spcAft>
                        <a:buNone/>
                      </a:pPr>
                      <a:r>
                        <a:t/>
                      </a:r>
                      <a:endParaRPr i="1" sz="1300">
                        <a:latin typeface="Calibri"/>
                        <a:ea typeface="Calibri"/>
                        <a:cs typeface="Calibri"/>
                        <a:sym typeface="Calibri"/>
                      </a:endParaRPr>
                    </a:p>
                  </a:txBody>
                  <a:tcPr marT="0" marB="0" marR="68575" marL="68575" anchor="ctr"/>
                </a:tc>
              </a:tr>
              <a:tr h="12700">
                <a:tc>
                  <a:txBody>
                    <a:bodyPr/>
                    <a:lstStyle/>
                    <a:p>
                      <a:pPr indent="0" lvl="0" marL="0" rtl="0" algn="l">
                        <a:lnSpc>
                          <a:spcPct val="107916"/>
                        </a:lnSpc>
                        <a:spcBef>
                          <a:spcPts val="0"/>
                        </a:spcBef>
                        <a:spcAft>
                          <a:spcPts val="800"/>
                        </a:spcAft>
                        <a:buNone/>
                      </a:pPr>
                      <a:r>
                        <a:rPr i="1" lang="en" sz="1300">
                          <a:latin typeface="Calibri"/>
                          <a:ea typeface="Calibri"/>
                          <a:cs typeface="Calibri"/>
                          <a:sym typeface="Calibri"/>
                        </a:rPr>
                        <a:t>Calidad de Software</a:t>
                      </a:r>
                      <a:endParaRPr i="1" sz="1300">
                        <a:latin typeface="Calibri"/>
                        <a:ea typeface="Calibri"/>
                        <a:cs typeface="Calibri"/>
                        <a:sym typeface="Calibri"/>
                      </a:endParaRPr>
                    </a:p>
                  </a:txBody>
                  <a:tcPr marT="0" marB="0" marR="68575" marL="68575" anchor="ctr"/>
                </a:tc>
                <a:tc>
                  <a:txBody>
                    <a:bodyPr/>
                    <a:lstStyle/>
                    <a:p>
                      <a:pPr indent="0" lvl="0" marL="0" rtl="0" algn="l">
                        <a:lnSpc>
                          <a:spcPct val="107916"/>
                        </a:lnSpc>
                        <a:spcBef>
                          <a:spcPts val="0"/>
                        </a:spcBef>
                        <a:spcAft>
                          <a:spcPts val="800"/>
                        </a:spcAft>
                        <a:buNone/>
                      </a:pPr>
                      <a:r>
                        <a:rPr lang="en" sz="1300">
                          <a:latin typeface="Calibri"/>
                          <a:ea typeface="Calibri"/>
                          <a:cs typeface="Calibri"/>
                          <a:sym typeface="Calibri"/>
                        </a:rPr>
                        <a:t>Integración de Elementos</a:t>
                      </a:r>
                      <a:endParaRPr i="1" sz="1300">
                        <a:latin typeface="Calibri"/>
                        <a:ea typeface="Calibri"/>
                        <a:cs typeface="Calibri"/>
                        <a:sym typeface="Calibri"/>
                      </a:endParaRPr>
                    </a:p>
                  </a:txBody>
                  <a:tcPr marT="0" marB="0" marR="68575" marL="68575" anchor="ctr"/>
                </a:tc>
                <a:tc>
                  <a:txBody>
                    <a:bodyPr/>
                    <a:lstStyle/>
                    <a:p>
                      <a:pPr indent="0" lvl="0" marL="0" rtl="0" algn="l">
                        <a:lnSpc>
                          <a:spcPct val="107916"/>
                        </a:lnSpc>
                        <a:spcBef>
                          <a:spcPts val="0"/>
                        </a:spcBef>
                        <a:spcAft>
                          <a:spcPts val="800"/>
                        </a:spcAft>
                        <a:buNone/>
                      </a:pPr>
                      <a:r>
                        <a:rPr i="1" lang="en" sz="1300">
                          <a:latin typeface="Calibri"/>
                          <a:ea typeface="Calibri"/>
                          <a:cs typeface="Calibri"/>
                          <a:sym typeface="Calibri"/>
                        </a:rPr>
                        <a:t>Integración de todos los elementos y requerimientos presentes del sistema</a:t>
                      </a:r>
                      <a:endParaRPr i="1" sz="1300">
                        <a:latin typeface="Calibri"/>
                        <a:ea typeface="Calibri"/>
                        <a:cs typeface="Calibri"/>
                        <a:sym typeface="Calibri"/>
                      </a:endParaRPr>
                    </a:p>
                  </a:txBody>
                  <a:tcPr marT="0" marB="0" marR="68575" marL="68575" anchor="ctr"/>
                </a:tc>
              </a:tr>
            </a:tbl>
          </a:graphicData>
        </a:graphic>
      </p:graphicFrame>
      <p:graphicFrame>
        <p:nvGraphicFramePr>
          <p:cNvPr id="1253" name="Google Shape;1253;g2fc18c2fc77_0_22"/>
          <p:cNvGraphicFramePr/>
          <p:nvPr/>
        </p:nvGraphicFramePr>
        <p:xfrm>
          <a:off x="677975" y="1130575"/>
          <a:ext cx="3000000" cy="3000000"/>
        </p:xfrm>
        <a:graphic>
          <a:graphicData uri="http://schemas.openxmlformats.org/drawingml/2006/table">
            <a:tbl>
              <a:tblPr bandRow="1">
                <a:noFill/>
                <a:tableStyleId>{13738A09-77DA-44BA-A3B3-D4C6015B1F8C}</a:tableStyleId>
              </a:tblPr>
              <a:tblGrid>
                <a:gridCol w="2652250"/>
                <a:gridCol w="2539850"/>
                <a:gridCol w="2539850"/>
              </a:tblGrid>
              <a:tr h="12700">
                <a:tc>
                  <a:txBody>
                    <a:bodyPr/>
                    <a:lstStyle/>
                    <a:p>
                      <a:pPr indent="0" lvl="0" marL="0" rtl="0" algn="l">
                        <a:lnSpc>
                          <a:spcPct val="107916"/>
                        </a:lnSpc>
                        <a:spcBef>
                          <a:spcPts val="0"/>
                        </a:spcBef>
                        <a:spcAft>
                          <a:spcPts val="800"/>
                        </a:spcAft>
                        <a:buNone/>
                      </a:pPr>
                      <a:r>
                        <a:rPr b="1" lang="en" sz="1300">
                          <a:solidFill>
                            <a:srgbClr val="1F3864"/>
                          </a:solidFill>
                          <a:latin typeface="Calibri"/>
                          <a:ea typeface="Calibri"/>
                          <a:cs typeface="Calibri"/>
                          <a:sym typeface="Calibri"/>
                        </a:rPr>
                        <a:t>Competencia o unidades de competencias</a:t>
                      </a:r>
                      <a:endParaRPr b="1" sz="1300">
                        <a:solidFill>
                          <a:srgbClr val="1F3864"/>
                        </a:solidFill>
                        <a:latin typeface="Calibri"/>
                        <a:ea typeface="Calibri"/>
                        <a:cs typeface="Calibri"/>
                        <a:sym typeface="Calibri"/>
                      </a:endParaRPr>
                    </a:p>
                  </a:txBody>
                  <a:tcPr marT="0" marB="0" marR="68575" marL="68575" anchor="ctr"/>
                </a:tc>
                <a:tc>
                  <a:txBody>
                    <a:bodyPr/>
                    <a:lstStyle/>
                    <a:p>
                      <a:pPr indent="0" lvl="0" marL="0" rtl="0" algn="l">
                        <a:lnSpc>
                          <a:spcPct val="107916"/>
                        </a:lnSpc>
                        <a:spcBef>
                          <a:spcPts val="0"/>
                        </a:spcBef>
                        <a:spcAft>
                          <a:spcPts val="800"/>
                        </a:spcAft>
                        <a:buNone/>
                      </a:pPr>
                      <a:r>
                        <a:rPr b="1" lang="en" sz="1300">
                          <a:solidFill>
                            <a:srgbClr val="1F3864"/>
                          </a:solidFill>
                          <a:latin typeface="Calibri"/>
                          <a:ea typeface="Calibri"/>
                          <a:cs typeface="Calibri"/>
                          <a:sym typeface="Calibri"/>
                        </a:rPr>
                        <a:t>Nombre de Actividad/Tareas</a:t>
                      </a:r>
                      <a:endParaRPr b="1" sz="1300">
                        <a:solidFill>
                          <a:srgbClr val="1F3864"/>
                        </a:solidFill>
                        <a:latin typeface="Calibri"/>
                        <a:ea typeface="Calibri"/>
                        <a:cs typeface="Calibri"/>
                        <a:sym typeface="Calibri"/>
                      </a:endParaRPr>
                    </a:p>
                  </a:txBody>
                  <a:tcPr marT="0" marB="0" marR="68575" marL="68575" anchor="ctr"/>
                </a:tc>
                <a:tc>
                  <a:txBody>
                    <a:bodyPr/>
                    <a:lstStyle/>
                    <a:p>
                      <a:pPr indent="0" lvl="0" marL="0" rtl="0" algn="l">
                        <a:lnSpc>
                          <a:spcPct val="107916"/>
                        </a:lnSpc>
                        <a:spcBef>
                          <a:spcPts val="0"/>
                        </a:spcBef>
                        <a:spcAft>
                          <a:spcPts val="800"/>
                        </a:spcAft>
                        <a:buNone/>
                      </a:pPr>
                      <a:r>
                        <a:rPr b="1" lang="en" sz="1300">
                          <a:solidFill>
                            <a:srgbClr val="1F3864"/>
                          </a:solidFill>
                          <a:latin typeface="Calibri"/>
                          <a:ea typeface="Calibri"/>
                          <a:cs typeface="Calibri"/>
                          <a:sym typeface="Calibri"/>
                        </a:rPr>
                        <a:t>Descripción Actividades/Tareas</a:t>
                      </a:r>
                      <a:endParaRPr b="1" sz="1300">
                        <a:solidFill>
                          <a:srgbClr val="1F3864"/>
                        </a:solidFill>
                        <a:latin typeface="Calibri"/>
                        <a:ea typeface="Calibri"/>
                        <a:cs typeface="Calibri"/>
                        <a:sym typeface="Calibri"/>
                      </a:endParaRPr>
                    </a:p>
                  </a:txBody>
                  <a:tcPr marT="0" marB="0" marR="68575" marL="68575" anchor="ct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7" name="Shape 1257"/>
        <p:cNvGrpSpPr/>
        <p:nvPr/>
      </p:nvGrpSpPr>
      <p:grpSpPr>
        <a:xfrm>
          <a:off x="0" y="0"/>
          <a:ext cx="0" cy="0"/>
          <a:chOff x="0" y="0"/>
          <a:chExt cx="0" cy="0"/>
        </a:xfrm>
      </p:grpSpPr>
      <p:sp>
        <p:nvSpPr>
          <p:cNvPr id="1258" name="Google Shape;1258;g2fc18c2fc77_0_26"/>
          <p:cNvSpPr txBox="1"/>
          <p:nvPr>
            <p:ph type="title"/>
          </p:nvPr>
        </p:nvSpPr>
        <p:spPr>
          <a:xfrm>
            <a:off x="719988" y="357324"/>
            <a:ext cx="7704000" cy="4911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 sz="2100"/>
              <a:t>Plan de trabajo -Implantación y Puesta en Marcha</a:t>
            </a:r>
            <a:endParaRPr sz="2100"/>
          </a:p>
        </p:txBody>
      </p:sp>
      <p:graphicFrame>
        <p:nvGraphicFramePr>
          <p:cNvPr id="1259" name="Google Shape;1259;g2fc18c2fc77_0_26"/>
          <p:cNvGraphicFramePr/>
          <p:nvPr/>
        </p:nvGraphicFramePr>
        <p:xfrm>
          <a:off x="720000" y="1624600"/>
          <a:ext cx="3000000" cy="3000000"/>
        </p:xfrm>
        <a:graphic>
          <a:graphicData uri="http://schemas.openxmlformats.org/drawingml/2006/table">
            <a:tbl>
              <a:tblPr bandRow="1">
                <a:noFill/>
                <a:tableStyleId>{13738A09-77DA-44BA-A3B3-D4C6015B1F8C}</a:tableStyleId>
              </a:tblPr>
              <a:tblGrid>
                <a:gridCol w="2642650"/>
                <a:gridCol w="2530675"/>
                <a:gridCol w="2530675"/>
              </a:tblGrid>
              <a:tr h="1198225">
                <a:tc>
                  <a:txBody>
                    <a:bodyPr/>
                    <a:lstStyle/>
                    <a:p>
                      <a:pPr indent="0" lvl="0" marL="0" rtl="0" algn="l">
                        <a:lnSpc>
                          <a:spcPct val="107916"/>
                        </a:lnSpc>
                        <a:spcBef>
                          <a:spcPts val="0"/>
                        </a:spcBef>
                        <a:spcAft>
                          <a:spcPts val="800"/>
                        </a:spcAft>
                        <a:buNone/>
                      </a:pPr>
                      <a:r>
                        <a:rPr i="1" lang="en" sz="1300">
                          <a:latin typeface="Calibri"/>
                          <a:ea typeface="Calibri"/>
                          <a:cs typeface="Calibri"/>
                          <a:sym typeface="Calibri"/>
                        </a:rPr>
                        <a:t>Evaluación de Proyecto</a:t>
                      </a:r>
                      <a:endParaRPr i="1" sz="1300">
                        <a:latin typeface="Calibri"/>
                        <a:ea typeface="Calibri"/>
                        <a:cs typeface="Calibri"/>
                        <a:sym typeface="Calibri"/>
                      </a:endParaRPr>
                    </a:p>
                  </a:txBody>
                  <a:tcPr marT="0" marB="0" marR="68575" marL="68575" anchor="ctr"/>
                </a:tc>
                <a:tc>
                  <a:txBody>
                    <a:bodyPr/>
                    <a:lstStyle/>
                    <a:p>
                      <a:pPr indent="0" lvl="0" marL="0" rtl="0" algn="l">
                        <a:lnSpc>
                          <a:spcPct val="107916"/>
                        </a:lnSpc>
                        <a:spcBef>
                          <a:spcPts val="0"/>
                        </a:spcBef>
                        <a:spcAft>
                          <a:spcPts val="800"/>
                        </a:spcAft>
                        <a:buNone/>
                      </a:pPr>
                      <a:r>
                        <a:rPr lang="en" sz="1300">
                          <a:latin typeface="Calibri"/>
                          <a:ea typeface="Calibri"/>
                          <a:cs typeface="Calibri"/>
                          <a:sym typeface="Calibri"/>
                        </a:rPr>
                        <a:t>Inicio de Puesta en Marcha</a:t>
                      </a:r>
                      <a:endParaRPr i="1" sz="1300">
                        <a:latin typeface="Calibri"/>
                        <a:ea typeface="Calibri"/>
                        <a:cs typeface="Calibri"/>
                        <a:sym typeface="Calibri"/>
                      </a:endParaRPr>
                    </a:p>
                  </a:txBody>
                  <a:tcPr marT="0" marB="0" marR="68575" marL="68575" anchor="ctr"/>
                </a:tc>
                <a:tc>
                  <a:txBody>
                    <a:bodyPr/>
                    <a:lstStyle/>
                    <a:p>
                      <a:pPr indent="0" lvl="0" marL="0" rtl="0" algn="l">
                        <a:lnSpc>
                          <a:spcPct val="107916"/>
                        </a:lnSpc>
                        <a:spcBef>
                          <a:spcPts val="0"/>
                        </a:spcBef>
                        <a:spcAft>
                          <a:spcPts val="800"/>
                        </a:spcAft>
                        <a:buNone/>
                      </a:pPr>
                      <a:r>
                        <a:rPr i="1" lang="en" sz="1300">
                          <a:latin typeface="Calibri"/>
                          <a:ea typeface="Calibri"/>
                          <a:cs typeface="Calibri"/>
                          <a:sym typeface="Calibri"/>
                        </a:rPr>
                        <a:t>Inicio de proceso de cierre del proyecto y de verificaciones finales de funcionalidad del software.</a:t>
                      </a:r>
                      <a:endParaRPr i="1" sz="1300">
                        <a:latin typeface="Calibri"/>
                        <a:ea typeface="Calibri"/>
                        <a:cs typeface="Calibri"/>
                        <a:sym typeface="Calibri"/>
                      </a:endParaRPr>
                    </a:p>
                  </a:txBody>
                  <a:tcPr marT="0" marB="0" marR="68575" marL="68575" anchor="ctr"/>
                </a:tc>
              </a:tr>
              <a:tr h="1029050">
                <a:tc>
                  <a:txBody>
                    <a:bodyPr/>
                    <a:lstStyle/>
                    <a:p>
                      <a:pPr indent="0" lvl="0" marL="0" rtl="0" algn="l">
                        <a:lnSpc>
                          <a:spcPct val="107916"/>
                        </a:lnSpc>
                        <a:spcBef>
                          <a:spcPts val="0"/>
                        </a:spcBef>
                        <a:spcAft>
                          <a:spcPts val="800"/>
                        </a:spcAft>
                        <a:buNone/>
                      </a:pPr>
                      <a:r>
                        <a:rPr i="1" lang="en" sz="1300">
                          <a:latin typeface="Calibri"/>
                          <a:ea typeface="Calibri"/>
                          <a:cs typeface="Calibri"/>
                          <a:sym typeface="Calibri"/>
                        </a:rPr>
                        <a:t>Evaluación de Proyecto</a:t>
                      </a:r>
                      <a:endParaRPr i="1" sz="1300">
                        <a:latin typeface="Calibri"/>
                        <a:ea typeface="Calibri"/>
                        <a:cs typeface="Calibri"/>
                        <a:sym typeface="Calibri"/>
                      </a:endParaRPr>
                    </a:p>
                  </a:txBody>
                  <a:tcPr marT="0" marB="0" marR="68575" marL="68575" anchor="ctr"/>
                </a:tc>
                <a:tc>
                  <a:txBody>
                    <a:bodyPr/>
                    <a:lstStyle/>
                    <a:p>
                      <a:pPr indent="0" lvl="0" marL="0" rtl="0" algn="l">
                        <a:lnSpc>
                          <a:spcPct val="107916"/>
                        </a:lnSpc>
                        <a:spcBef>
                          <a:spcPts val="0"/>
                        </a:spcBef>
                        <a:spcAft>
                          <a:spcPts val="800"/>
                        </a:spcAft>
                        <a:buNone/>
                      </a:pPr>
                      <a:r>
                        <a:rPr lang="en" sz="1300">
                          <a:latin typeface="Calibri"/>
                          <a:ea typeface="Calibri"/>
                          <a:cs typeface="Calibri"/>
                          <a:sym typeface="Calibri"/>
                        </a:rPr>
                        <a:t>Documentación de Evidencias y Reflexiones</a:t>
                      </a:r>
                      <a:endParaRPr i="1" sz="1300">
                        <a:latin typeface="Calibri"/>
                        <a:ea typeface="Calibri"/>
                        <a:cs typeface="Calibri"/>
                        <a:sym typeface="Calibri"/>
                      </a:endParaRPr>
                    </a:p>
                  </a:txBody>
                  <a:tcPr marT="0" marB="0" marR="68575" marL="68575" anchor="ctr"/>
                </a:tc>
                <a:tc>
                  <a:txBody>
                    <a:bodyPr/>
                    <a:lstStyle/>
                    <a:p>
                      <a:pPr indent="0" lvl="0" marL="0" rtl="0" algn="l">
                        <a:lnSpc>
                          <a:spcPct val="107916"/>
                        </a:lnSpc>
                        <a:spcBef>
                          <a:spcPts val="0"/>
                        </a:spcBef>
                        <a:spcAft>
                          <a:spcPts val="800"/>
                        </a:spcAft>
                        <a:buNone/>
                      </a:pPr>
                      <a:r>
                        <a:rPr i="1" lang="en" sz="1300">
                          <a:latin typeface="Calibri"/>
                          <a:ea typeface="Calibri"/>
                          <a:cs typeface="Calibri"/>
                          <a:sym typeface="Calibri"/>
                        </a:rPr>
                        <a:t>Redacción de evidencias, reflexiones y experiencias vistas durante el proyecto.</a:t>
                      </a:r>
                      <a:endParaRPr i="1" sz="1300">
                        <a:latin typeface="Calibri"/>
                        <a:ea typeface="Calibri"/>
                        <a:cs typeface="Calibri"/>
                        <a:sym typeface="Calibri"/>
                      </a:endParaRPr>
                    </a:p>
                  </a:txBody>
                  <a:tcPr marT="0" marB="0" marR="68575" marL="68575" anchor="ctr"/>
                </a:tc>
              </a:tr>
            </a:tbl>
          </a:graphicData>
        </a:graphic>
      </p:graphicFrame>
      <p:graphicFrame>
        <p:nvGraphicFramePr>
          <p:cNvPr id="1260" name="Google Shape;1260;g2fc18c2fc77_0_26"/>
          <p:cNvGraphicFramePr/>
          <p:nvPr/>
        </p:nvGraphicFramePr>
        <p:xfrm>
          <a:off x="720000" y="910225"/>
          <a:ext cx="3000000" cy="3000000"/>
        </p:xfrm>
        <a:graphic>
          <a:graphicData uri="http://schemas.openxmlformats.org/drawingml/2006/table">
            <a:tbl>
              <a:tblPr bandRow="1">
                <a:noFill/>
                <a:tableStyleId>{13738A09-77DA-44BA-A3B3-D4C6015B1F8C}</a:tableStyleId>
              </a:tblPr>
              <a:tblGrid>
                <a:gridCol w="2642650"/>
                <a:gridCol w="2530675"/>
                <a:gridCol w="2530675"/>
              </a:tblGrid>
              <a:tr h="714375">
                <a:tc>
                  <a:txBody>
                    <a:bodyPr/>
                    <a:lstStyle/>
                    <a:p>
                      <a:pPr indent="0" lvl="0" marL="0" rtl="0" algn="ctr">
                        <a:lnSpc>
                          <a:spcPct val="107916"/>
                        </a:lnSpc>
                        <a:spcBef>
                          <a:spcPts val="0"/>
                        </a:spcBef>
                        <a:spcAft>
                          <a:spcPts val="800"/>
                        </a:spcAft>
                        <a:buNone/>
                      </a:pPr>
                      <a:r>
                        <a:rPr b="1" lang="en" sz="1300">
                          <a:solidFill>
                            <a:srgbClr val="1F3864"/>
                          </a:solidFill>
                          <a:latin typeface="Calibri"/>
                          <a:ea typeface="Calibri"/>
                          <a:cs typeface="Calibri"/>
                          <a:sym typeface="Calibri"/>
                        </a:rPr>
                        <a:t>Competencia o unidades de competencias</a:t>
                      </a:r>
                      <a:endParaRPr b="1" sz="1300">
                        <a:solidFill>
                          <a:srgbClr val="1F3864"/>
                        </a:solidFill>
                        <a:latin typeface="Calibri"/>
                        <a:ea typeface="Calibri"/>
                        <a:cs typeface="Calibri"/>
                        <a:sym typeface="Calibri"/>
                      </a:endParaRPr>
                    </a:p>
                  </a:txBody>
                  <a:tcPr marT="0" marB="0" marR="68575" marL="68575" anchor="ctr"/>
                </a:tc>
                <a:tc>
                  <a:txBody>
                    <a:bodyPr/>
                    <a:lstStyle/>
                    <a:p>
                      <a:pPr indent="0" lvl="0" marL="0" rtl="0" algn="ctr">
                        <a:lnSpc>
                          <a:spcPct val="107916"/>
                        </a:lnSpc>
                        <a:spcBef>
                          <a:spcPts val="0"/>
                        </a:spcBef>
                        <a:spcAft>
                          <a:spcPts val="800"/>
                        </a:spcAft>
                        <a:buNone/>
                      </a:pPr>
                      <a:r>
                        <a:rPr b="1" lang="en" sz="1300">
                          <a:solidFill>
                            <a:srgbClr val="1F3864"/>
                          </a:solidFill>
                          <a:latin typeface="Calibri"/>
                          <a:ea typeface="Calibri"/>
                          <a:cs typeface="Calibri"/>
                          <a:sym typeface="Calibri"/>
                        </a:rPr>
                        <a:t>Nombre de Actividad/Tareas</a:t>
                      </a:r>
                      <a:endParaRPr b="1" sz="1300">
                        <a:solidFill>
                          <a:srgbClr val="1F3864"/>
                        </a:solidFill>
                        <a:latin typeface="Calibri"/>
                        <a:ea typeface="Calibri"/>
                        <a:cs typeface="Calibri"/>
                        <a:sym typeface="Calibri"/>
                      </a:endParaRPr>
                    </a:p>
                  </a:txBody>
                  <a:tcPr marT="0" marB="0" marR="68575" marL="68575" anchor="ctr"/>
                </a:tc>
                <a:tc>
                  <a:txBody>
                    <a:bodyPr/>
                    <a:lstStyle/>
                    <a:p>
                      <a:pPr indent="0" lvl="0" marL="0" rtl="0" algn="ctr">
                        <a:lnSpc>
                          <a:spcPct val="107916"/>
                        </a:lnSpc>
                        <a:spcBef>
                          <a:spcPts val="0"/>
                        </a:spcBef>
                        <a:spcAft>
                          <a:spcPts val="800"/>
                        </a:spcAft>
                        <a:buNone/>
                      </a:pPr>
                      <a:r>
                        <a:rPr b="1" lang="en" sz="1300">
                          <a:solidFill>
                            <a:srgbClr val="1F3864"/>
                          </a:solidFill>
                          <a:latin typeface="Calibri"/>
                          <a:ea typeface="Calibri"/>
                          <a:cs typeface="Calibri"/>
                          <a:sym typeface="Calibri"/>
                        </a:rPr>
                        <a:t>Descripción Actividades/Tareas</a:t>
                      </a:r>
                      <a:endParaRPr b="1" sz="1300">
                        <a:solidFill>
                          <a:srgbClr val="1F3864"/>
                        </a:solidFill>
                        <a:latin typeface="Calibri"/>
                        <a:ea typeface="Calibri"/>
                        <a:cs typeface="Calibri"/>
                        <a:sym typeface="Calibri"/>
                      </a:endParaRPr>
                    </a:p>
                  </a:txBody>
                  <a:tcPr marT="0" marB="0" marR="68575" marL="68575" anchor="ct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4" name="Shape 1264"/>
        <p:cNvGrpSpPr/>
        <p:nvPr/>
      </p:nvGrpSpPr>
      <p:grpSpPr>
        <a:xfrm>
          <a:off x="0" y="0"/>
          <a:ext cx="0" cy="0"/>
          <a:chOff x="0" y="0"/>
          <a:chExt cx="0" cy="0"/>
        </a:xfrm>
      </p:grpSpPr>
      <p:sp>
        <p:nvSpPr>
          <p:cNvPr id="1265" name="Google Shape;1265;g2fc18c2fc77_0_30"/>
          <p:cNvSpPr txBox="1"/>
          <p:nvPr>
            <p:ph type="title"/>
          </p:nvPr>
        </p:nvSpPr>
        <p:spPr>
          <a:xfrm>
            <a:off x="824575" y="400718"/>
            <a:ext cx="7704000" cy="5727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 sz="2600"/>
              <a:t>Plan de trabajo -Cierre</a:t>
            </a:r>
            <a:endParaRPr sz="2600"/>
          </a:p>
        </p:txBody>
      </p:sp>
      <p:graphicFrame>
        <p:nvGraphicFramePr>
          <p:cNvPr id="1266" name="Google Shape;1266;g2fc18c2fc77_0_30"/>
          <p:cNvGraphicFramePr/>
          <p:nvPr/>
        </p:nvGraphicFramePr>
        <p:xfrm>
          <a:off x="909913" y="1540500"/>
          <a:ext cx="3000000" cy="3000000"/>
        </p:xfrm>
        <a:graphic>
          <a:graphicData uri="http://schemas.openxmlformats.org/drawingml/2006/table">
            <a:tbl>
              <a:tblPr bandRow="1">
                <a:noFill/>
                <a:tableStyleId>{13738A09-77DA-44BA-A3B3-D4C6015B1F8C}</a:tableStyleId>
              </a:tblPr>
              <a:tblGrid>
                <a:gridCol w="2802325"/>
                <a:gridCol w="2334875"/>
                <a:gridCol w="2334875"/>
              </a:tblGrid>
              <a:tr h="12700">
                <a:tc>
                  <a:txBody>
                    <a:bodyPr/>
                    <a:lstStyle/>
                    <a:p>
                      <a:pPr indent="0" lvl="0" marL="0" rtl="0" algn="l">
                        <a:lnSpc>
                          <a:spcPct val="107916"/>
                        </a:lnSpc>
                        <a:spcBef>
                          <a:spcPts val="0"/>
                        </a:spcBef>
                        <a:spcAft>
                          <a:spcPts val="800"/>
                        </a:spcAft>
                        <a:buNone/>
                      </a:pPr>
                      <a:r>
                        <a:rPr i="1" lang="en" sz="1300">
                          <a:latin typeface="Calibri"/>
                          <a:ea typeface="Calibri"/>
                          <a:cs typeface="Calibri"/>
                          <a:sym typeface="Calibri"/>
                        </a:rPr>
                        <a:t>Evaluación de Proyecto</a:t>
                      </a:r>
                      <a:endParaRPr i="1" sz="1300">
                        <a:latin typeface="Calibri"/>
                        <a:ea typeface="Calibri"/>
                        <a:cs typeface="Calibri"/>
                        <a:sym typeface="Calibri"/>
                      </a:endParaRPr>
                    </a:p>
                  </a:txBody>
                  <a:tcPr marT="0" marB="0" marR="68575" marL="68575" anchor="ctr"/>
                </a:tc>
                <a:tc>
                  <a:txBody>
                    <a:bodyPr/>
                    <a:lstStyle/>
                    <a:p>
                      <a:pPr indent="0" lvl="0" marL="0" rtl="0" algn="l">
                        <a:lnSpc>
                          <a:spcPct val="107916"/>
                        </a:lnSpc>
                        <a:spcBef>
                          <a:spcPts val="0"/>
                        </a:spcBef>
                        <a:spcAft>
                          <a:spcPts val="800"/>
                        </a:spcAft>
                        <a:buNone/>
                      </a:pPr>
                      <a:r>
                        <a:rPr lang="en" sz="1300">
                          <a:latin typeface="Calibri"/>
                          <a:ea typeface="Calibri"/>
                          <a:cs typeface="Calibri"/>
                          <a:sym typeface="Calibri"/>
                        </a:rPr>
                        <a:t>Presentación de Proyecto</a:t>
                      </a:r>
                      <a:endParaRPr i="1" sz="1300">
                        <a:latin typeface="Calibri"/>
                        <a:ea typeface="Calibri"/>
                        <a:cs typeface="Calibri"/>
                        <a:sym typeface="Calibri"/>
                      </a:endParaRPr>
                    </a:p>
                  </a:txBody>
                  <a:tcPr marT="0" marB="0" marR="68575" marL="68575" anchor="ctr"/>
                </a:tc>
                <a:tc>
                  <a:txBody>
                    <a:bodyPr/>
                    <a:lstStyle/>
                    <a:p>
                      <a:pPr indent="0" lvl="0" marL="0" rtl="0" algn="l">
                        <a:lnSpc>
                          <a:spcPct val="107916"/>
                        </a:lnSpc>
                        <a:spcBef>
                          <a:spcPts val="0"/>
                        </a:spcBef>
                        <a:spcAft>
                          <a:spcPts val="800"/>
                        </a:spcAft>
                        <a:buNone/>
                      </a:pPr>
                      <a:r>
                        <a:rPr i="1" lang="en" sz="1300">
                          <a:latin typeface="Calibri"/>
                          <a:ea typeface="Calibri"/>
                          <a:cs typeface="Calibri"/>
                          <a:sym typeface="Calibri"/>
                        </a:rPr>
                        <a:t>Presentación a miembro evaluativo de la solución final de nuestro proyecto.</a:t>
                      </a:r>
                      <a:endParaRPr i="1" sz="1300">
                        <a:latin typeface="Calibri"/>
                        <a:ea typeface="Calibri"/>
                        <a:cs typeface="Calibri"/>
                        <a:sym typeface="Calibri"/>
                      </a:endParaRPr>
                    </a:p>
                  </a:txBody>
                  <a:tcPr marT="0" marB="0" marR="68575" marL="68575" anchor="ctr"/>
                </a:tc>
              </a:tr>
              <a:tr h="12700">
                <a:tc>
                  <a:txBody>
                    <a:bodyPr/>
                    <a:lstStyle/>
                    <a:p>
                      <a:pPr indent="0" lvl="0" marL="0" rtl="0" algn="l">
                        <a:lnSpc>
                          <a:spcPct val="107916"/>
                        </a:lnSpc>
                        <a:spcBef>
                          <a:spcPts val="0"/>
                        </a:spcBef>
                        <a:spcAft>
                          <a:spcPts val="800"/>
                        </a:spcAft>
                        <a:buNone/>
                      </a:pPr>
                      <a:r>
                        <a:rPr i="1" lang="en" sz="1300">
                          <a:latin typeface="Calibri"/>
                          <a:ea typeface="Calibri"/>
                          <a:cs typeface="Calibri"/>
                          <a:sym typeface="Calibri"/>
                        </a:rPr>
                        <a:t>Evaluación de Proyecto</a:t>
                      </a:r>
                      <a:endParaRPr i="1" sz="1300">
                        <a:latin typeface="Calibri"/>
                        <a:ea typeface="Calibri"/>
                        <a:cs typeface="Calibri"/>
                        <a:sym typeface="Calibri"/>
                      </a:endParaRPr>
                    </a:p>
                  </a:txBody>
                  <a:tcPr marT="0" marB="0" marR="68575" marL="68575" anchor="ctr"/>
                </a:tc>
                <a:tc>
                  <a:txBody>
                    <a:bodyPr/>
                    <a:lstStyle/>
                    <a:p>
                      <a:pPr indent="0" lvl="0" marL="0" rtl="0" algn="l">
                        <a:lnSpc>
                          <a:spcPct val="107916"/>
                        </a:lnSpc>
                        <a:spcBef>
                          <a:spcPts val="0"/>
                        </a:spcBef>
                        <a:spcAft>
                          <a:spcPts val="800"/>
                        </a:spcAft>
                        <a:buNone/>
                      </a:pPr>
                      <a:r>
                        <a:rPr lang="en" sz="1300">
                          <a:latin typeface="Calibri"/>
                          <a:ea typeface="Calibri"/>
                          <a:cs typeface="Calibri"/>
                          <a:sym typeface="Calibri"/>
                        </a:rPr>
                        <a:t>Cierre de Proyecto</a:t>
                      </a:r>
                      <a:endParaRPr i="1" sz="1300">
                        <a:latin typeface="Calibri"/>
                        <a:ea typeface="Calibri"/>
                        <a:cs typeface="Calibri"/>
                        <a:sym typeface="Calibri"/>
                      </a:endParaRPr>
                    </a:p>
                  </a:txBody>
                  <a:tcPr marT="0" marB="0" marR="68575" marL="68575" anchor="ctr"/>
                </a:tc>
                <a:tc>
                  <a:txBody>
                    <a:bodyPr/>
                    <a:lstStyle/>
                    <a:p>
                      <a:pPr indent="0" lvl="0" marL="0" rtl="0" algn="l">
                        <a:lnSpc>
                          <a:spcPct val="107916"/>
                        </a:lnSpc>
                        <a:spcBef>
                          <a:spcPts val="0"/>
                        </a:spcBef>
                        <a:spcAft>
                          <a:spcPts val="800"/>
                        </a:spcAft>
                        <a:buNone/>
                      </a:pPr>
                      <a:r>
                        <a:rPr i="1" lang="en" sz="1300">
                          <a:latin typeface="Calibri"/>
                          <a:ea typeface="Calibri"/>
                          <a:cs typeface="Calibri"/>
                          <a:sym typeface="Calibri"/>
                        </a:rPr>
                        <a:t>Apelaciones, pautas, retroalimentación final.</a:t>
                      </a:r>
                      <a:endParaRPr i="1" sz="1300">
                        <a:latin typeface="Calibri"/>
                        <a:ea typeface="Calibri"/>
                        <a:cs typeface="Calibri"/>
                        <a:sym typeface="Calibri"/>
                      </a:endParaRPr>
                    </a:p>
                  </a:txBody>
                  <a:tcPr marT="0" marB="0" marR="68575" marL="68575" anchor="ctr"/>
                </a:tc>
              </a:tr>
            </a:tbl>
          </a:graphicData>
        </a:graphic>
      </p:graphicFrame>
      <p:graphicFrame>
        <p:nvGraphicFramePr>
          <p:cNvPr id="1267" name="Google Shape;1267;g2fc18c2fc77_0_30"/>
          <p:cNvGraphicFramePr/>
          <p:nvPr/>
        </p:nvGraphicFramePr>
        <p:xfrm>
          <a:off x="909925" y="1016625"/>
          <a:ext cx="3000000" cy="3000000"/>
        </p:xfrm>
        <a:graphic>
          <a:graphicData uri="http://schemas.openxmlformats.org/drawingml/2006/table">
            <a:tbl>
              <a:tblPr bandRow="1">
                <a:noFill/>
                <a:tableStyleId>{13738A09-77DA-44BA-A3B3-D4C6015B1F8C}</a:tableStyleId>
              </a:tblPr>
              <a:tblGrid>
                <a:gridCol w="2802300"/>
                <a:gridCol w="2334875"/>
                <a:gridCol w="2334900"/>
              </a:tblGrid>
              <a:tr h="12700">
                <a:tc>
                  <a:txBody>
                    <a:bodyPr/>
                    <a:lstStyle/>
                    <a:p>
                      <a:pPr indent="0" lvl="0" marL="0" rtl="0" algn="ctr">
                        <a:lnSpc>
                          <a:spcPct val="107916"/>
                        </a:lnSpc>
                        <a:spcBef>
                          <a:spcPts val="0"/>
                        </a:spcBef>
                        <a:spcAft>
                          <a:spcPts val="800"/>
                        </a:spcAft>
                        <a:buNone/>
                      </a:pPr>
                      <a:r>
                        <a:rPr b="1" lang="en" sz="1300">
                          <a:solidFill>
                            <a:srgbClr val="1F3864"/>
                          </a:solidFill>
                          <a:latin typeface="Calibri"/>
                          <a:ea typeface="Calibri"/>
                          <a:cs typeface="Calibri"/>
                          <a:sym typeface="Calibri"/>
                        </a:rPr>
                        <a:t>Competencia o unidades de competencias</a:t>
                      </a:r>
                      <a:endParaRPr b="1" sz="1300">
                        <a:solidFill>
                          <a:srgbClr val="1F3864"/>
                        </a:solidFill>
                        <a:latin typeface="Calibri"/>
                        <a:ea typeface="Calibri"/>
                        <a:cs typeface="Calibri"/>
                        <a:sym typeface="Calibri"/>
                      </a:endParaRPr>
                    </a:p>
                  </a:txBody>
                  <a:tcPr marT="0" marB="0" marR="68575" marL="68575" anchor="ctr"/>
                </a:tc>
                <a:tc>
                  <a:txBody>
                    <a:bodyPr/>
                    <a:lstStyle/>
                    <a:p>
                      <a:pPr indent="0" lvl="0" marL="0" rtl="0" algn="ctr">
                        <a:lnSpc>
                          <a:spcPct val="107916"/>
                        </a:lnSpc>
                        <a:spcBef>
                          <a:spcPts val="0"/>
                        </a:spcBef>
                        <a:spcAft>
                          <a:spcPts val="800"/>
                        </a:spcAft>
                        <a:buNone/>
                      </a:pPr>
                      <a:r>
                        <a:rPr b="1" lang="en" sz="1300">
                          <a:solidFill>
                            <a:srgbClr val="1F3864"/>
                          </a:solidFill>
                          <a:latin typeface="Calibri"/>
                          <a:ea typeface="Calibri"/>
                          <a:cs typeface="Calibri"/>
                          <a:sym typeface="Calibri"/>
                        </a:rPr>
                        <a:t>Nombre de Actividad/Tareas</a:t>
                      </a:r>
                      <a:endParaRPr b="1" sz="1300">
                        <a:solidFill>
                          <a:srgbClr val="1F3864"/>
                        </a:solidFill>
                        <a:latin typeface="Calibri"/>
                        <a:ea typeface="Calibri"/>
                        <a:cs typeface="Calibri"/>
                        <a:sym typeface="Calibri"/>
                      </a:endParaRPr>
                    </a:p>
                  </a:txBody>
                  <a:tcPr marT="0" marB="0" marR="68575" marL="68575" anchor="ctr"/>
                </a:tc>
                <a:tc>
                  <a:txBody>
                    <a:bodyPr/>
                    <a:lstStyle/>
                    <a:p>
                      <a:pPr indent="0" lvl="0" marL="0" rtl="0" algn="ctr">
                        <a:lnSpc>
                          <a:spcPct val="107916"/>
                        </a:lnSpc>
                        <a:spcBef>
                          <a:spcPts val="0"/>
                        </a:spcBef>
                        <a:spcAft>
                          <a:spcPts val="800"/>
                        </a:spcAft>
                        <a:buNone/>
                      </a:pPr>
                      <a:r>
                        <a:rPr b="1" lang="en" sz="1300">
                          <a:solidFill>
                            <a:srgbClr val="1F3864"/>
                          </a:solidFill>
                          <a:latin typeface="Calibri"/>
                          <a:ea typeface="Calibri"/>
                          <a:cs typeface="Calibri"/>
                          <a:sym typeface="Calibri"/>
                        </a:rPr>
                        <a:t>Descripción Actividades/Tareas</a:t>
                      </a:r>
                      <a:endParaRPr b="1" sz="1300">
                        <a:solidFill>
                          <a:srgbClr val="1F3864"/>
                        </a:solidFill>
                        <a:latin typeface="Calibri"/>
                        <a:ea typeface="Calibri"/>
                        <a:cs typeface="Calibri"/>
                        <a:sym typeface="Calibri"/>
                      </a:endParaRPr>
                    </a:p>
                  </a:txBody>
                  <a:tcPr marT="0" marB="0" marR="68575" marL="68575" anchor="ct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6" name="Shape 1136"/>
        <p:cNvGrpSpPr/>
        <p:nvPr/>
      </p:nvGrpSpPr>
      <p:grpSpPr>
        <a:xfrm>
          <a:off x="0" y="0"/>
          <a:ext cx="0" cy="0"/>
          <a:chOff x="0" y="0"/>
          <a:chExt cx="0" cy="0"/>
        </a:xfrm>
      </p:grpSpPr>
      <p:sp>
        <p:nvSpPr>
          <p:cNvPr id="1137" name="Google Shape;1137;g2fb44724547_0_0"/>
          <p:cNvSpPr txBox="1"/>
          <p:nvPr>
            <p:ph type="ctrTitle"/>
          </p:nvPr>
        </p:nvSpPr>
        <p:spPr>
          <a:xfrm>
            <a:off x="697800" y="-122712"/>
            <a:ext cx="7748400" cy="1957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200"/>
              <a:t>Integrantes</a:t>
            </a:r>
            <a:endParaRPr sz="3200"/>
          </a:p>
        </p:txBody>
      </p:sp>
      <p:pic>
        <p:nvPicPr>
          <p:cNvPr id="1138" name="Google Shape;1138;g2fb44724547_0_0"/>
          <p:cNvPicPr preferRelativeResize="0"/>
          <p:nvPr/>
        </p:nvPicPr>
        <p:blipFill>
          <a:blip r:embed="rId3">
            <a:alphaModFix/>
          </a:blip>
          <a:stretch>
            <a:fillRect/>
          </a:stretch>
        </p:blipFill>
        <p:spPr>
          <a:xfrm>
            <a:off x="1127350" y="2016550"/>
            <a:ext cx="1292175" cy="1292175"/>
          </a:xfrm>
          <a:prstGeom prst="rect">
            <a:avLst/>
          </a:prstGeom>
          <a:noFill/>
          <a:ln>
            <a:noFill/>
          </a:ln>
        </p:spPr>
      </p:pic>
      <p:pic>
        <p:nvPicPr>
          <p:cNvPr id="1139" name="Google Shape;1139;g2fb44724547_0_0"/>
          <p:cNvPicPr preferRelativeResize="0"/>
          <p:nvPr/>
        </p:nvPicPr>
        <p:blipFill>
          <a:blip r:embed="rId3">
            <a:alphaModFix/>
          </a:blip>
          <a:stretch>
            <a:fillRect/>
          </a:stretch>
        </p:blipFill>
        <p:spPr>
          <a:xfrm>
            <a:off x="3925913" y="2016550"/>
            <a:ext cx="1292175" cy="1292175"/>
          </a:xfrm>
          <a:prstGeom prst="rect">
            <a:avLst/>
          </a:prstGeom>
          <a:noFill/>
          <a:ln>
            <a:noFill/>
          </a:ln>
        </p:spPr>
      </p:pic>
      <p:pic>
        <p:nvPicPr>
          <p:cNvPr id="1140" name="Google Shape;1140;g2fb44724547_0_0"/>
          <p:cNvPicPr preferRelativeResize="0"/>
          <p:nvPr/>
        </p:nvPicPr>
        <p:blipFill>
          <a:blip r:embed="rId3">
            <a:alphaModFix/>
          </a:blip>
          <a:stretch>
            <a:fillRect/>
          </a:stretch>
        </p:blipFill>
        <p:spPr>
          <a:xfrm>
            <a:off x="6724500" y="2016538"/>
            <a:ext cx="1292175" cy="1292175"/>
          </a:xfrm>
          <a:prstGeom prst="rect">
            <a:avLst/>
          </a:prstGeom>
          <a:noFill/>
          <a:ln>
            <a:noFill/>
          </a:ln>
        </p:spPr>
      </p:pic>
      <p:sp>
        <p:nvSpPr>
          <p:cNvPr id="1141" name="Google Shape;1141;g2fb44724547_0_0"/>
          <p:cNvSpPr txBox="1"/>
          <p:nvPr/>
        </p:nvSpPr>
        <p:spPr>
          <a:xfrm>
            <a:off x="952688" y="3308675"/>
            <a:ext cx="1721100" cy="93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Inter"/>
                <a:ea typeface="Inter"/>
                <a:cs typeface="Inter"/>
                <a:sym typeface="Inter"/>
              </a:rPr>
              <a:t>Andrés Gutiérrez</a:t>
            </a:r>
            <a:endParaRPr b="1">
              <a:solidFill>
                <a:schemeClr val="lt1"/>
              </a:solidFill>
              <a:latin typeface="Inter"/>
              <a:ea typeface="Inter"/>
              <a:cs typeface="Inter"/>
              <a:sym typeface="Inter"/>
            </a:endParaRPr>
          </a:p>
        </p:txBody>
      </p:sp>
      <p:sp>
        <p:nvSpPr>
          <p:cNvPr id="1142" name="Google Shape;1142;g2fb44724547_0_0"/>
          <p:cNvSpPr txBox="1"/>
          <p:nvPr/>
        </p:nvSpPr>
        <p:spPr>
          <a:xfrm>
            <a:off x="3711438" y="3308675"/>
            <a:ext cx="1721100" cy="93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Inter"/>
                <a:ea typeface="Inter"/>
                <a:cs typeface="Inter"/>
                <a:sym typeface="Inter"/>
              </a:rPr>
              <a:t>Javier Venegas</a:t>
            </a:r>
            <a:endParaRPr b="1">
              <a:solidFill>
                <a:schemeClr val="lt1"/>
              </a:solidFill>
              <a:latin typeface="Inter"/>
              <a:ea typeface="Inter"/>
              <a:cs typeface="Inter"/>
              <a:sym typeface="Inter"/>
            </a:endParaRPr>
          </a:p>
        </p:txBody>
      </p:sp>
      <p:sp>
        <p:nvSpPr>
          <p:cNvPr id="1143" name="Google Shape;1143;g2fb44724547_0_0"/>
          <p:cNvSpPr txBox="1"/>
          <p:nvPr/>
        </p:nvSpPr>
        <p:spPr>
          <a:xfrm>
            <a:off x="6684688" y="3308725"/>
            <a:ext cx="1721100" cy="93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Inter"/>
                <a:ea typeface="Inter"/>
                <a:cs typeface="Inter"/>
                <a:sym typeface="Inter"/>
              </a:rPr>
              <a:t>David Fredes</a:t>
            </a:r>
            <a:endParaRPr b="1">
              <a:solidFill>
                <a:schemeClr val="lt1"/>
              </a:solidFill>
              <a:latin typeface="Inter"/>
              <a:ea typeface="Inter"/>
              <a:cs typeface="Inter"/>
              <a:sym typeface="Inte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1" name="Shape 1271"/>
        <p:cNvGrpSpPr/>
        <p:nvPr/>
      </p:nvGrpSpPr>
      <p:grpSpPr>
        <a:xfrm>
          <a:off x="0" y="0"/>
          <a:ext cx="0" cy="0"/>
          <a:chOff x="0" y="0"/>
          <a:chExt cx="0" cy="0"/>
        </a:xfrm>
      </p:grpSpPr>
      <p:sp>
        <p:nvSpPr>
          <p:cNvPr id="1272" name="Google Shape;1272;p11"/>
          <p:cNvSpPr txBox="1"/>
          <p:nvPr>
            <p:ph type="title"/>
          </p:nvPr>
        </p:nvSpPr>
        <p:spPr>
          <a:xfrm>
            <a:off x="720000" y="64775"/>
            <a:ext cx="7704000" cy="5727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
              <a:t>Cronograma</a:t>
            </a:r>
            <a:endParaRPr/>
          </a:p>
        </p:txBody>
      </p:sp>
      <p:pic>
        <p:nvPicPr>
          <p:cNvPr id="1273" name="Google Shape;1273;p11"/>
          <p:cNvPicPr preferRelativeResize="0"/>
          <p:nvPr/>
        </p:nvPicPr>
        <p:blipFill>
          <a:blip r:embed="rId3">
            <a:alphaModFix/>
          </a:blip>
          <a:stretch>
            <a:fillRect/>
          </a:stretch>
        </p:blipFill>
        <p:spPr>
          <a:xfrm>
            <a:off x="1088275" y="560975"/>
            <a:ext cx="7335724" cy="420407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7" name="Shape 1277"/>
        <p:cNvGrpSpPr/>
        <p:nvPr/>
      </p:nvGrpSpPr>
      <p:grpSpPr>
        <a:xfrm>
          <a:off x="0" y="0"/>
          <a:ext cx="0" cy="0"/>
          <a:chOff x="0" y="0"/>
          <a:chExt cx="0" cy="0"/>
        </a:xfrm>
      </p:grpSpPr>
      <p:sp>
        <p:nvSpPr>
          <p:cNvPr id="1278" name="Google Shape;1278;p13"/>
          <p:cNvSpPr txBox="1"/>
          <p:nvPr>
            <p:ph type="title"/>
          </p:nvPr>
        </p:nvSpPr>
        <p:spPr>
          <a:xfrm>
            <a:off x="1530327" y="1727031"/>
            <a:ext cx="6237985" cy="10587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
              <a:t>Conclusiones</a:t>
            </a:r>
            <a:endParaRPr/>
          </a:p>
        </p:txBody>
      </p:sp>
      <p:sp>
        <p:nvSpPr>
          <p:cNvPr id="1279" name="Google Shape;1279;p13"/>
          <p:cNvSpPr/>
          <p:nvPr/>
        </p:nvSpPr>
        <p:spPr>
          <a:xfrm>
            <a:off x="1324535" y="2763371"/>
            <a:ext cx="6649571" cy="1739204"/>
          </a:xfrm>
          <a:prstGeom prst="rect">
            <a:avLst/>
          </a:prstGeom>
          <a:solidFill>
            <a:schemeClr val="dk2"/>
          </a:solid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3" name="Shape 1283"/>
        <p:cNvGrpSpPr/>
        <p:nvPr/>
      </p:nvGrpSpPr>
      <p:grpSpPr>
        <a:xfrm>
          <a:off x="0" y="0"/>
          <a:ext cx="0" cy="0"/>
          <a:chOff x="0" y="0"/>
          <a:chExt cx="0" cy="0"/>
        </a:xfrm>
      </p:grpSpPr>
      <p:sp>
        <p:nvSpPr>
          <p:cNvPr id="1284" name="Google Shape;1284;p12"/>
          <p:cNvSpPr txBox="1"/>
          <p:nvPr>
            <p:ph type="title"/>
          </p:nvPr>
        </p:nvSpPr>
        <p:spPr>
          <a:xfrm>
            <a:off x="717750" y="445025"/>
            <a:ext cx="7708500" cy="5727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
              <a:t>Información adicional</a:t>
            </a:r>
            <a:endParaRPr/>
          </a:p>
        </p:txBody>
      </p:sp>
      <p:sp>
        <p:nvSpPr>
          <p:cNvPr id="1285" name="Google Shape;1285;p12"/>
          <p:cNvSpPr txBox="1"/>
          <p:nvPr/>
        </p:nvSpPr>
        <p:spPr>
          <a:xfrm>
            <a:off x="637975" y="1069825"/>
            <a:ext cx="7645200" cy="3383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lang="en" sz="1300">
                <a:solidFill>
                  <a:srgbClr val="262626"/>
                </a:solidFill>
                <a:latin typeface="Calibri"/>
                <a:ea typeface="Calibri"/>
                <a:cs typeface="Calibri"/>
                <a:sym typeface="Calibri"/>
              </a:rPr>
              <a:t>Investigación sobre sector comercial</a:t>
            </a:r>
            <a:endParaRPr b="1" sz="1300">
              <a:solidFill>
                <a:srgbClr val="262626"/>
              </a:solidFill>
              <a:latin typeface="Calibri"/>
              <a:ea typeface="Calibri"/>
              <a:cs typeface="Calibri"/>
              <a:sym typeface="Calibri"/>
            </a:endParaRPr>
          </a:p>
          <a:p>
            <a:pPr indent="0" lvl="0" marL="0" marR="0" rtl="0" algn="ctr">
              <a:lnSpc>
                <a:spcPct val="100000"/>
              </a:lnSpc>
              <a:spcBef>
                <a:spcPts val="1000"/>
              </a:spcBef>
              <a:spcAft>
                <a:spcPts val="0"/>
              </a:spcAft>
              <a:buClr>
                <a:srgbClr val="000000"/>
              </a:buClr>
              <a:buSzPts val="1400"/>
              <a:buFont typeface="Arial"/>
              <a:buNone/>
            </a:pPr>
            <a:r>
              <a:rPr lang="en" sz="1300">
                <a:solidFill>
                  <a:srgbClr val="262626"/>
                </a:solidFill>
                <a:latin typeface="Calibri"/>
                <a:ea typeface="Calibri"/>
                <a:cs typeface="Calibri"/>
                <a:sym typeface="Calibri"/>
              </a:rPr>
              <a:t>Herramientas Utilizadas: Bing IA GPT 4.0 | Microsoft Office 365 Excel</a:t>
            </a:r>
            <a:endParaRPr sz="1300">
              <a:solidFill>
                <a:srgbClr val="262626"/>
              </a:solidFill>
              <a:latin typeface="Calibri"/>
              <a:ea typeface="Calibri"/>
              <a:cs typeface="Calibri"/>
              <a:sym typeface="Calibri"/>
            </a:endParaRPr>
          </a:p>
          <a:p>
            <a:pPr indent="0" lvl="0" marL="0" marR="0" rtl="0" algn="ctr">
              <a:lnSpc>
                <a:spcPct val="100000"/>
              </a:lnSpc>
              <a:spcBef>
                <a:spcPts val="1000"/>
              </a:spcBef>
              <a:spcAft>
                <a:spcPts val="0"/>
              </a:spcAft>
              <a:buClr>
                <a:srgbClr val="000000"/>
              </a:buClr>
              <a:buSzPts val="1400"/>
              <a:buFont typeface="Arial"/>
              <a:buNone/>
            </a:pPr>
            <a:r>
              <a:rPr lang="en" sz="1300">
                <a:solidFill>
                  <a:srgbClr val="262626"/>
                </a:solidFill>
                <a:latin typeface="Calibri"/>
                <a:ea typeface="Calibri"/>
                <a:cs typeface="Calibri"/>
                <a:sym typeface="Calibri"/>
              </a:rPr>
              <a:t>Fuentes de </a:t>
            </a:r>
            <a:r>
              <a:rPr lang="en" sz="1300">
                <a:solidFill>
                  <a:srgbClr val="262626"/>
                </a:solidFill>
                <a:latin typeface="Calibri"/>
                <a:ea typeface="Calibri"/>
                <a:cs typeface="Calibri"/>
                <a:sym typeface="Calibri"/>
              </a:rPr>
              <a:t>Análisis</a:t>
            </a:r>
            <a:r>
              <a:rPr lang="en" sz="1300">
                <a:solidFill>
                  <a:srgbClr val="262626"/>
                </a:solidFill>
                <a:latin typeface="Calibri"/>
                <a:ea typeface="Calibri"/>
                <a:cs typeface="Calibri"/>
                <a:sym typeface="Calibri"/>
              </a:rPr>
              <a:t>: </a:t>
            </a:r>
            <a:endParaRPr sz="1300">
              <a:solidFill>
                <a:srgbClr val="262626"/>
              </a:solidFill>
              <a:latin typeface="Calibri"/>
              <a:ea typeface="Calibri"/>
              <a:cs typeface="Calibri"/>
              <a:sym typeface="Calibri"/>
            </a:endParaRPr>
          </a:p>
          <a:p>
            <a:pPr indent="-311150" lvl="0" marL="457200" marR="0" rtl="0" algn="ctr">
              <a:lnSpc>
                <a:spcPct val="100000"/>
              </a:lnSpc>
              <a:spcBef>
                <a:spcPts val="1000"/>
              </a:spcBef>
              <a:spcAft>
                <a:spcPts val="0"/>
              </a:spcAft>
              <a:buClr>
                <a:srgbClr val="262626"/>
              </a:buClr>
              <a:buSzPts val="1300"/>
              <a:buFont typeface="Calibri"/>
              <a:buChar char="●"/>
            </a:pPr>
            <a:r>
              <a:rPr lang="en" sz="1300">
                <a:solidFill>
                  <a:srgbClr val="262626"/>
                </a:solidFill>
                <a:latin typeface="Calibri"/>
                <a:ea typeface="Calibri"/>
                <a:cs typeface="Calibri"/>
                <a:sym typeface="Calibri"/>
              </a:rPr>
              <a:t>Servicio de Cooperación Técnica (SERCOTEC): </a:t>
            </a:r>
            <a:r>
              <a:rPr lang="en" sz="1300" u="sng">
                <a:solidFill>
                  <a:schemeClr val="hlink"/>
                </a:solidFill>
                <a:latin typeface="Calibri"/>
                <a:ea typeface="Calibri"/>
                <a:cs typeface="Calibri"/>
                <a:sym typeface="Calibri"/>
                <a:hlinkClick r:id="rId3"/>
              </a:rPr>
              <a:t>https://www.sercotec.cl</a:t>
            </a:r>
            <a:endParaRPr sz="1300">
              <a:solidFill>
                <a:srgbClr val="262626"/>
              </a:solidFill>
              <a:latin typeface="Calibri"/>
              <a:ea typeface="Calibri"/>
              <a:cs typeface="Calibri"/>
              <a:sym typeface="Calibri"/>
            </a:endParaRPr>
          </a:p>
          <a:p>
            <a:pPr indent="0" lvl="0" marL="457200" marR="0" rtl="0" algn="ctr">
              <a:lnSpc>
                <a:spcPct val="100000"/>
              </a:lnSpc>
              <a:spcBef>
                <a:spcPts val="1000"/>
              </a:spcBef>
              <a:spcAft>
                <a:spcPts val="0"/>
              </a:spcAft>
              <a:buNone/>
            </a:pPr>
            <a:r>
              <a:t/>
            </a:r>
            <a:endParaRPr sz="1300">
              <a:solidFill>
                <a:srgbClr val="262626"/>
              </a:solidFill>
              <a:latin typeface="Calibri"/>
              <a:ea typeface="Calibri"/>
              <a:cs typeface="Calibri"/>
              <a:sym typeface="Calibri"/>
            </a:endParaRPr>
          </a:p>
          <a:p>
            <a:pPr indent="-311150" lvl="0" marL="457200" marR="0" rtl="0" algn="ctr">
              <a:lnSpc>
                <a:spcPct val="100000"/>
              </a:lnSpc>
              <a:spcBef>
                <a:spcPts val="1000"/>
              </a:spcBef>
              <a:spcAft>
                <a:spcPts val="0"/>
              </a:spcAft>
              <a:buClr>
                <a:srgbClr val="262626"/>
              </a:buClr>
              <a:buSzPts val="1300"/>
              <a:buFont typeface="Calibri"/>
              <a:buChar char="●"/>
            </a:pPr>
            <a:r>
              <a:rPr lang="en" sz="1300">
                <a:solidFill>
                  <a:srgbClr val="262626"/>
                </a:solidFill>
                <a:latin typeface="Calibri"/>
                <a:ea typeface="Calibri"/>
                <a:cs typeface="Calibri"/>
                <a:sym typeface="Calibri"/>
              </a:rPr>
              <a:t>Servicio de Impuestos Internos (SII): </a:t>
            </a:r>
            <a:r>
              <a:rPr lang="en" sz="1300" u="sng">
                <a:solidFill>
                  <a:schemeClr val="hlink"/>
                </a:solidFill>
                <a:latin typeface="Calibri"/>
                <a:ea typeface="Calibri"/>
                <a:cs typeface="Calibri"/>
                <a:sym typeface="Calibri"/>
                <a:hlinkClick r:id="rId4"/>
              </a:rPr>
              <a:t>https://www.sii.cl/sobre_el_sii/estadisticas_de_empresas.html</a:t>
            </a:r>
            <a:endParaRPr sz="1300">
              <a:solidFill>
                <a:srgbClr val="262626"/>
              </a:solidFill>
              <a:latin typeface="Calibri"/>
              <a:ea typeface="Calibri"/>
              <a:cs typeface="Calibri"/>
              <a:sym typeface="Calibri"/>
            </a:endParaRPr>
          </a:p>
          <a:p>
            <a:pPr indent="0" lvl="0" marL="457200" marR="0" rtl="0" algn="ctr">
              <a:lnSpc>
                <a:spcPct val="100000"/>
              </a:lnSpc>
              <a:spcBef>
                <a:spcPts val="1000"/>
              </a:spcBef>
              <a:spcAft>
                <a:spcPts val="0"/>
              </a:spcAft>
              <a:buNone/>
            </a:pPr>
            <a:r>
              <a:t/>
            </a:r>
            <a:endParaRPr sz="1300">
              <a:solidFill>
                <a:srgbClr val="262626"/>
              </a:solidFill>
              <a:latin typeface="Calibri"/>
              <a:ea typeface="Calibri"/>
              <a:cs typeface="Calibri"/>
              <a:sym typeface="Calibri"/>
            </a:endParaRPr>
          </a:p>
          <a:p>
            <a:pPr indent="-311150" lvl="0" marL="457200" marR="0" rtl="0" algn="ctr">
              <a:lnSpc>
                <a:spcPct val="100000"/>
              </a:lnSpc>
              <a:spcBef>
                <a:spcPts val="1000"/>
              </a:spcBef>
              <a:spcAft>
                <a:spcPts val="0"/>
              </a:spcAft>
              <a:buClr>
                <a:srgbClr val="262626"/>
              </a:buClr>
              <a:buSzPts val="1300"/>
              <a:buFont typeface="Calibri"/>
              <a:buChar char="●"/>
            </a:pPr>
            <a:r>
              <a:rPr lang="en" sz="1300">
                <a:solidFill>
                  <a:srgbClr val="262626"/>
                </a:solidFill>
                <a:latin typeface="Calibri"/>
                <a:ea typeface="Calibri"/>
                <a:cs typeface="Calibri"/>
                <a:sym typeface="Calibri"/>
              </a:rPr>
              <a:t>Ministerio de Economia, Fomento y Turismo: </a:t>
            </a:r>
            <a:r>
              <a:rPr lang="en" sz="1300" u="sng">
                <a:solidFill>
                  <a:schemeClr val="hlink"/>
                </a:solidFill>
                <a:latin typeface="Calibri"/>
                <a:ea typeface="Calibri"/>
                <a:cs typeface="Calibri"/>
                <a:sym typeface="Calibri"/>
                <a:hlinkClick r:id="rId5"/>
              </a:rPr>
              <a:t>https://www.economia.gob.cl/estudios-y-encuestas</a:t>
            </a:r>
            <a:endParaRPr sz="1300">
              <a:solidFill>
                <a:srgbClr val="262626"/>
              </a:solidFill>
              <a:latin typeface="Calibri"/>
              <a:ea typeface="Calibri"/>
              <a:cs typeface="Calibri"/>
              <a:sym typeface="Calibri"/>
            </a:endParaRPr>
          </a:p>
          <a:p>
            <a:pPr indent="0" lvl="0" marL="457200" marR="0" rtl="0" algn="ctr">
              <a:lnSpc>
                <a:spcPct val="100000"/>
              </a:lnSpc>
              <a:spcBef>
                <a:spcPts val="1000"/>
              </a:spcBef>
              <a:spcAft>
                <a:spcPts val="1000"/>
              </a:spcAft>
              <a:buNone/>
            </a:pPr>
            <a:r>
              <a:t/>
            </a:r>
            <a:endParaRPr>
              <a:solidFill>
                <a:srgbClr val="262626"/>
              </a:solidFill>
              <a:latin typeface="Inter"/>
              <a:ea typeface="Inter"/>
              <a:cs typeface="Inter"/>
              <a:sym typeface="Inte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7" name="Shape 1147"/>
        <p:cNvGrpSpPr/>
        <p:nvPr/>
      </p:nvGrpSpPr>
      <p:grpSpPr>
        <a:xfrm>
          <a:off x="0" y="0"/>
          <a:ext cx="0" cy="0"/>
          <a:chOff x="0" y="0"/>
          <a:chExt cx="0" cy="0"/>
        </a:xfrm>
      </p:grpSpPr>
      <p:sp>
        <p:nvSpPr>
          <p:cNvPr id="1148" name="Google Shape;1148;p2"/>
          <p:cNvSpPr txBox="1"/>
          <p:nvPr>
            <p:ph type="title"/>
          </p:nvPr>
        </p:nvSpPr>
        <p:spPr>
          <a:xfrm>
            <a:off x="720000" y="445025"/>
            <a:ext cx="7704000" cy="5727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 sz="2400"/>
              <a:t>CONTENIDOS DE ESTA PRESENTACIÓN</a:t>
            </a:r>
            <a:endParaRPr sz="2400"/>
          </a:p>
        </p:txBody>
      </p:sp>
      <p:sp>
        <p:nvSpPr>
          <p:cNvPr id="1149" name="Google Shape;1149;p2"/>
          <p:cNvSpPr txBox="1"/>
          <p:nvPr/>
        </p:nvSpPr>
        <p:spPr>
          <a:xfrm>
            <a:off x="720000" y="947500"/>
            <a:ext cx="7704000" cy="2367900"/>
          </a:xfrm>
          <a:prstGeom prst="rect">
            <a:avLst/>
          </a:prstGeom>
          <a:noFill/>
          <a:ln>
            <a:noFill/>
          </a:ln>
        </p:spPr>
        <p:txBody>
          <a:bodyPr anchorCtr="0" anchor="b" bIns="91425" lIns="91425" spcFirstLastPara="1" rIns="91425" wrap="square" tIns="91425">
            <a:noAutofit/>
          </a:bodyPr>
          <a:lstStyle/>
          <a:p>
            <a:pPr indent="-336550" lvl="0" marL="457200" marR="0" rtl="0" algn="l">
              <a:lnSpc>
                <a:spcPct val="100000"/>
              </a:lnSpc>
              <a:spcBef>
                <a:spcPts val="0"/>
              </a:spcBef>
              <a:spcAft>
                <a:spcPts val="0"/>
              </a:spcAft>
              <a:buClr>
                <a:schemeClr val="lt1"/>
              </a:buClr>
              <a:buSzPts val="1700"/>
              <a:buFont typeface="Calibri"/>
              <a:buChar char="●"/>
            </a:pPr>
            <a:r>
              <a:rPr b="1" lang="en" sz="1700">
                <a:solidFill>
                  <a:schemeClr val="lt1"/>
                </a:solidFill>
                <a:latin typeface="Calibri"/>
                <a:ea typeface="Calibri"/>
                <a:cs typeface="Calibri"/>
                <a:sym typeface="Calibri"/>
              </a:rPr>
              <a:t>Concepto y descripción del proyecto</a:t>
            </a:r>
            <a:endParaRPr b="1" sz="1700">
              <a:solidFill>
                <a:schemeClr val="lt1"/>
              </a:solidFill>
              <a:latin typeface="Calibri"/>
              <a:ea typeface="Calibri"/>
              <a:cs typeface="Calibri"/>
              <a:sym typeface="Calibri"/>
            </a:endParaRPr>
          </a:p>
          <a:p>
            <a:pPr indent="-336550" lvl="0" marL="457200" marR="0" rtl="0" algn="l">
              <a:lnSpc>
                <a:spcPct val="100000"/>
              </a:lnSpc>
              <a:spcBef>
                <a:spcPts val="0"/>
              </a:spcBef>
              <a:spcAft>
                <a:spcPts val="0"/>
              </a:spcAft>
              <a:buClr>
                <a:schemeClr val="lt1"/>
              </a:buClr>
              <a:buSzPts val="1700"/>
              <a:buFont typeface="Calibri"/>
              <a:buChar char="●"/>
            </a:pPr>
            <a:r>
              <a:rPr b="1" lang="en" sz="1700">
                <a:solidFill>
                  <a:schemeClr val="lt1"/>
                </a:solidFill>
                <a:latin typeface="Calibri"/>
                <a:ea typeface="Calibri"/>
                <a:cs typeface="Calibri"/>
                <a:sym typeface="Calibri"/>
              </a:rPr>
              <a:t>Fundamentos</a:t>
            </a:r>
            <a:endParaRPr b="1" sz="1700">
              <a:solidFill>
                <a:schemeClr val="lt1"/>
              </a:solidFill>
              <a:latin typeface="Calibri"/>
              <a:ea typeface="Calibri"/>
              <a:cs typeface="Calibri"/>
              <a:sym typeface="Calibri"/>
            </a:endParaRPr>
          </a:p>
          <a:p>
            <a:pPr indent="-336550" lvl="0" marL="457200" marR="0" rtl="0" algn="l">
              <a:lnSpc>
                <a:spcPct val="100000"/>
              </a:lnSpc>
              <a:spcBef>
                <a:spcPts val="0"/>
              </a:spcBef>
              <a:spcAft>
                <a:spcPts val="0"/>
              </a:spcAft>
              <a:buClr>
                <a:schemeClr val="lt1"/>
              </a:buClr>
              <a:buSzPts val="1700"/>
              <a:buFont typeface="Calibri"/>
              <a:buChar char="●"/>
            </a:pPr>
            <a:r>
              <a:rPr b="1" lang="en" sz="1700">
                <a:solidFill>
                  <a:schemeClr val="lt1"/>
                </a:solidFill>
                <a:latin typeface="Calibri"/>
                <a:ea typeface="Calibri"/>
                <a:cs typeface="Calibri"/>
                <a:sym typeface="Calibri"/>
              </a:rPr>
              <a:t>Metodologia</a:t>
            </a:r>
            <a:endParaRPr b="1" sz="1700">
              <a:solidFill>
                <a:schemeClr val="lt1"/>
              </a:solidFill>
              <a:latin typeface="Calibri"/>
              <a:ea typeface="Calibri"/>
              <a:cs typeface="Calibri"/>
              <a:sym typeface="Calibri"/>
            </a:endParaRPr>
          </a:p>
          <a:p>
            <a:pPr indent="-336550" lvl="0" marL="457200" marR="0" rtl="0" algn="l">
              <a:lnSpc>
                <a:spcPct val="100000"/>
              </a:lnSpc>
              <a:spcBef>
                <a:spcPts val="0"/>
              </a:spcBef>
              <a:spcAft>
                <a:spcPts val="0"/>
              </a:spcAft>
              <a:buClr>
                <a:schemeClr val="lt1"/>
              </a:buClr>
              <a:buSzPts val="1700"/>
              <a:buFont typeface="Calibri"/>
              <a:buChar char="●"/>
            </a:pPr>
            <a:r>
              <a:rPr b="1" lang="en" sz="1700">
                <a:solidFill>
                  <a:schemeClr val="lt1"/>
                </a:solidFill>
                <a:latin typeface="Calibri"/>
                <a:ea typeface="Calibri"/>
                <a:cs typeface="Calibri"/>
                <a:sym typeface="Calibri"/>
              </a:rPr>
              <a:t>Plan de trabajo</a:t>
            </a:r>
            <a:endParaRPr b="1" sz="1700">
              <a:solidFill>
                <a:schemeClr val="lt1"/>
              </a:solidFill>
              <a:latin typeface="Calibri"/>
              <a:ea typeface="Calibri"/>
              <a:cs typeface="Calibri"/>
              <a:sym typeface="Calibri"/>
            </a:endParaRPr>
          </a:p>
          <a:p>
            <a:pPr indent="-336550" lvl="0" marL="457200" marR="0" rtl="0" algn="l">
              <a:lnSpc>
                <a:spcPct val="100000"/>
              </a:lnSpc>
              <a:spcBef>
                <a:spcPts val="0"/>
              </a:spcBef>
              <a:spcAft>
                <a:spcPts val="0"/>
              </a:spcAft>
              <a:buClr>
                <a:schemeClr val="lt1"/>
              </a:buClr>
              <a:buSzPts val="1700"/>
              <a:buFont typeface="Calibri"/>
              <a:buChar char="●"/>
            </a:pPr>
            <a:r>
              <a:rPr b="1" lang="en" sz="1700">
                <a:solidFill>
                  <a:schemeClr val="lt1"/>
                </a:solidFill>
                <a:latin typeface="Calibri"/>
                <a:ea typeface="Calibri"/>
                <a:cs typeface="Calibri"/>
                <a:sym typeface="Calibri"/>
              </a:rPr>
              <a:t>Cronograma</a:t>
            </a:r>
            <a:endParaRPr b="1" sz="1700">
              <a:solidFill>
                <a:schemeClr val="lt1"/>
              </a:solidFill>
              <a:latin typeface="Calibri"/>
              <a:ea typeface="Calibri"/>
              <a:cs typeface="Calibri"/>
              <a:sym typeface="Calibri"/>
            </a:endParaRPr>
          </a:p>
          <a:p>
            <a:pPr indent="-336550" lvl="0" marL="457200" marR="0" rtl="0" algn="l">
              <a:lnSpc>
                <a:spcPct val="100000"/>
              </a:lnSpc>
              <a:spcBef>
                <a:spcPts val="0"/>
              </a:spcBef>
              <a:spcAft>
                <a:spcPts val="0"/>
              </a:spcAft>
              <a:buClr>
                <a:schemeClr val="lt1"/>
              </a:buClr>
              <a:buSzPts val="1700"/>
              <a:buFont typeface="Calibri"/>
              <a:buChar char="●"/>
            </a:pPr>
            <a:r>
              <a:rPr b="1" lang="en" sz="1700">
                <a:solidFill>
                  <a:schemeClr val="lt1"/>
                </a:solidFill>
                <a:latin typeface="Calibri"/>
                <a:ea typeface="Calibri"/>
                <a:cs typeface="Calibri"/>
                <a:sym typeface="Calibri"/>
              </a:rPr>
              <a:t>Extras</a:t>
            </a:r>
            <a:endParaRPr b="1" sz="1700">
              <a:solidFill>
                <a:schemeClr val="lt1"/>
              </a:solidFill>
              <a:latin typeface="Calibri"/>
              <a:ea typeface="Calibri"/>
              <a:cs typeface="Calibri"/>
              <a:sym typeface="Calibri"/>
            </a:endParaRPr>
          </a:p>
          <a:p>
            <a:pPr indent="-336550" lvl="0" marL="457200" marR="0" rtl="0" algn="l">
              <a:lnSpc>
                <a:spcPct val="100000"/>
              </a:lnSpc>
              <a:spcBef>
                <a:spcPts val="0"/>
              </a:spcBef>
              <a:spcAft>
                <a:spcPts val="0"/>
              </a:spcAft>
              <a:buClr>
                <a:schemeClr val="lt1"/>
              </a:buClr>
              <a:buSzPts val="1700"/>
              <a:buFont typeface="Calibri"/>
              <a:buChar char="●"/>
            </a:pPr>
            <a:r>
              <a:rPr b="1" lang="en" sz="1700">
                <a:solidFill>
                  <a:schemeClr val="lt1"/>
                </a:solidFill>
                <a:latin typeface="Calibri"/>
                <a:ea typeface="Calibri"/>
                <a:cs typeface="Calibri"/>
                <a:sym typeface="Calibri"/>
              </a:rPr>
              <a:t>Conclusión</a:t>
            </a:r>
            <a:endParaRPr b="1" sz="1700">
              <a:solidFill>
                <a:schemeClr val="lt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3" name="Shape 1153"/>
        <p:cNvGrpSpPr/>
        <p:nvPr/>
      </p:nvGrpSpPr>
      <p:grpSpPr>
        <a:xfrm>
          <a:off x="0" y="0"/>
          <a:ext cx="0" cy="0"/>
          <a:chOff x="0" y="0"/>
          <a:chExt cx="0" cy="0"/>
        </a:xfrm>
      </p:grpSpPr>
      <p:sp>
        <p:nvSpPr>
          <p:cNvPr id="1154" name="Google Shape;1154;p3"/>
          <p:cNvSpPr txBox="1"/>
          <p:nvPr>
            <p:ph type="title"/>
          </p:nvPr>
        </p:nvSpPr>
        <p:spPr>
          <a:xfrm>
            <a:off x="1303800" y="1850929"/>
            <a:ext cx="6536400" cy="1277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sz="2800"/>
              <a:t>Conceptos y Descripción de Proyecto</a:t>
            </a:r>
            <a:endParaRPr sz="2800"/>
          </a:p>
        </p:txBody>
      </p:sp>
      <p:sp>
        <p:nvSpPr>
          <p:cNvPr id="1155" name="Google Shape;1155;p3"/>
          <p:cNvSpPr txBox="1"/>
          <p:nvPr>
            <p:ph idx="2" type="title"/>
          </p:nvPr>
        </p:nvSpPr>
        <p:spPr>
          <a:xfrm>
            <a:off x="4114800" y="719746"/>
            <a:ext cx="914400" cy="9144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6000"/>
              <a:buNone/>
            </a:pPr>
            <a:r>
              <a:rPr lang="en"/>
              <a:t>01</a:t>
            </a:r>
            <a:endParaRPr/>
          </a:p>
        </p:txBody>
      </p:sp>
      <p:sp>
        <p:nvSpPr>
          <p:cNvPr id="1156" name="Google Shape;1156;p3"/>
          <p:cNvSpPr txBox="1"/>
          <p:nvPr>
            <p:ph idx="1" type="subTitle"/>
          </p:nvPr>
        </p:nvSpPr>
        <p:spPr>
          <a:xfrm>
            <a:off x="2335050" y="3241150"/>
            <a:ext cx="4473900" cy="4206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4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0" name="Shape 1160"/>
        <p:cNvGrpSpPr/>
        <p:nvPr/>
      </p:nvGrpSpPr>
      <p:grpSpPr>
        <a:xfrm>
          <a:off x="0" y="0"/>
          <a:ext cx="0" cy="0"/>
          <a:chOff x="0" y="0"/>
          <a:chExt cx="0" cy="0"/>
        </a:xfrm>
      </p:grpSpPr>
      <p:sp>
        <p:nvSpPr>
          <p:cNvPr id="1161" name="Google Shape;1161;p4"/>
          <p:cNvSpPr txBox="1"/>
          <p:nvPr>
            <p:ph type="title"/>
          </p:nvPr>
        </p:nvSpPr>
        <p:spPr>
          <a:xfrm>
            <a:off x="720000" y="445025"/>
            <a:ext cx="7704000" cy="5727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
              <a:t>Conceptos y Descripción de proyecto</a:t>
            </a:r>
            <a:endParaRPr/>
          </a:p>
        </p:txBody>
      </p:sp>
      <p:graphicFrame>
        <p:nvGraphicFramePr>
          <p:cNvPr id="1162" name="Google Shape;1162;p4"/>
          <p:cNvGraphicFramePr/>
          <p:nvPr/>
        </p:nvGraphicFramePr>
        <p:xfrm>
          <a:off x="1016013" y="1113075"/>
          <a:ext cx="3000000" cy="3000000"/>
        </p:xfrm>
        <a:graphic>
          <a:graphicData uri="http://schemas.openxmlformats.org/drawingml/2006/table">
            <a:tbl>
              <a:tblPr bandRow="1">
                <a:noFill/>
                <a:tableStyleId>{13738A09-77DA-44BA-A3B3-D4C6015B1F8C}</a:tableStyleId>
              </a:tblPr>
              <a:tblGrid>
                <a:gridCol w="2389225"/>
                <a:gridCol w="4802800"/>
              </a:tblGrid>
              <a:tr h="279400">
                <a:tc>
                  <a:txBody>
                    <a:bodyPr/>
                    <a:lstStyle/>
                    <a:p>
                      <a:pPr indent="0" lvl="0" marL="0" rtl="0" algn="l">
                        <a:lnSpc>
                          <a:spcPct val="107916"/>
                        </a:lnSpc>
                        <a:spcBef>
                          <a:spcPts val="0"/>
                        </a:spcBef>
                        <a:spcAft>
                          <a:spcPts val="800"/>
                        </a:spcAft>
                        <a:buNone/>
                      </a:pPr>
                      <a:r>
                        <a:rPr b="1" lang="en" sz="1100">
                          <a:solidFill>
                            <a:srgbClr val="1F3864"/>
                          </a:solidFill>
                          <a:latin typeface="Calibri"/>
                          <a:ea typeface="Calibri"/>
                          <a:cs typeface="Calibri"/>
                          <a:sym typeface="Calibri"/>
                        </a:rPr>
                        <a:t>Nombre del proyecto</a:t>
                      </a:r>
                      <a:endParaRPr b="1" sz="1100">
                        <a:solidFill>
                          <a:srgbClr val="1F3864"/>
                        </a:solidFill>
                        <a:latin typeface="Calibri"/>
                        <a:ea typeface="Calibri"/>
                        <a:cs typeface="Calibri"/>
                        <a:sym typeface="Calibri"/>
                      </a:endParaRPr>
                    </a:p>
                  </a:txBody>
                  <a:tcPr marT="0" marB="0" marR="68575" marL="68575" anchor="ctr"/>
                </a:tc>
                <a:tc>
                  <a:txBody>
                    <a:bodyPr/>
                    <a:lstStyle/>
                    <a:p>
                      <a:pPr indent="0" lvl="0" marL="0" rtl="0" algn="l">
                        <a:lnSpc>
                          <a:spcPct val="107916"/>
                        </a:lnSpc>
                        <a:spcBef>
                          <a:spcPts val="0"/>
                        </a:spcBef>
                        <a:spcAft>
                          <a:spcPts val="800"/>
                        </a:spcAft>
                        <a:buNone/>
                      </a:pPr>
                      <a:r>
                        <a:rPr b="1" lang="en" sz="1100">
                          <a:latin typeface="Calibri"/>
                          <a:ea typeface="Calibri"/>
                          <a:cs typeface="Calibri"/>
                          <a:sym typeface="Calibri"/>
                        </a:rPr>
                        <a:t>Sistema de Concesión de Alquiler Logístico para pymes comerciales.</a:t>
                      </a:r>
                      <a:endParaRPr b="1" sz="1100">
                        <a:latin typeface="Calibri"/>
                        <a:ea typeface="Calibri"/>
                        <a:cs typeface="Calibri"/>
                        <a:sym typeface="Calibri"/>
                      </a:endParaRPr>
                    </a:p>
                  </a:txBody>
                  <a:tcPr marT="0" marB="0" marR="68575" marL="68575" anchor="ctr"/>
                </a:tc>
              </a:tr>
              <a:tr h="265425">
                <a:tc>
                  <a:txBody>
                    <a:bodyPr/>
                    <a:lstStyle/>
                    <a:p>
                      <a:pPr indent="0" lvl="0" marL="0" rtl="0" algn="l">
                        <a:lnSpc>
                          <a:spcPct val="107916"/>
                        </a:lnSpc>
                        <a:spcBef>
                          <a:spcPts val="0"/>
                        </a:spcBef>
                        <a:spcAft>
                          <a:spcPts val="800"/>
                        </a:spcAft>
                        <a:buNone/>
                      </a:pPr>
                      <a:r>
                        <a:rPr b="1" lang="en" sz="1100">
                          <a:solidFill>
                            <a:srgbClr val="1F3864"/>
                          </a:solidFill>
                          <a:latin typeface="Calibri"/>
                          <a:ea typeface="Calibri"/>
                          <a:cs typeface="Calibri"/>
                          <a:sym typeface="Calibri"/>
                        </a:rPr>
                        <a:t>Área (s) de desempeño(s)</a:t>
                      </a:r>
                      <a:endParaRPr b="1" sz="1100">
                        <a:solidFill>
                          <a:srgbClr val="1F3864"/>
                        </a:solidFill>
                        <a:latin typeface="Calibri"/>
                        <a:ea typeface="Calibri"/>
                        <a:cs typeface="Calibri"/>
                        <a:sym typeface="Calibri"/>
                      </a:endParaRPr>
                    </a:p>
                  </a:txBody>
                  <a:tcPr marT="0" marB="0" marR="68575" marL="68575" anchor="ctr"/>
                </a:tc>
                <a:tc>
                  <a:txBody>
                    <a:bodyPr/>
                    <a:lstStyle/>
                    <a:p>
                      <a:pPr indent="-298450" lvl="0" marL="457200" rtl="0" algn="l">
                        <a:lnSpc>
                          <a:spcPct val="107916"/>
                        </a:lnSpc>
                        <a:spcBef>
                          <a:spcPts val="0"/>
                        </a:spcBef>
                        <a:spcAft>
                          <a:spcPts val="0"/>
                        </a:spcAft>
                        <a:buSzPts val="1100"/>
                        <a:buFont typeface="Calibri"/>
                        <a:buChar char="●"/>
                      </a:pPr>
                      <a:r>
                        <a:rPr lang="en" sz="1100">
                          <a:latin typeface="Calibri"/>
                          <a:ea typeface="Calibri"/>
                          <a:cs typeface="Calibri"/>
                          <a:sym typeface="Calibri"/>
                        </a:rPr>
                        <a:t>Desarrollo de Software</a:t>
                      </a:r>
                      <a:endParaRPr sz="1100">
                        <a:latin typeface="Calibri"/>
                        <a:ea typeface="Calibri"/>
                        <a:cs typeface="Calibri"/>
                        <a:sym typeface="Calibri"/>
                      </a:endParaRPr>
                    </a:p>
                    <a:p>
                      <a:pPr indent="-298450" lvl="0" marL="457200" rtl="0" algn="l">
                        <a:lnSpc>
                          <a:spcPct val="107916"/>
                        </a:lnSpc>
                        <a:spcBef>
                          <a:spcPts val="0"/>
                        </a:spcBef>
                        <a:spcAft>
                          <a:spcPts val="0"/>
                        </a:spcAft>
                        <a:buSzPts val="1100"/>
                        <a:buFont typeface="Calibri"/>
                        <a:buChar char="●"/>
                      </a:pPr>
                      <a:r>
                        <a:rPr lang="en" sz="1100">
                          <a:latin typeface="Calibri"/>
                          <a:ea typeface="Calibri"/>
                          <a:cs typeface="Calibri"/>
                          <a:sym typeface="Calibri"/>
                        </a:rPr>
                        <a:t>Análisis y Desarrollo de Bases de datos</a:t>
                      </a:r>
                      <a:endParaRPr sz="1100">
                        <a:latin typeface="Calibri"/>
                        <a:ea typeface="Calibri"/>
                        <a:cs typeface="Calibri"/>
                        <a:sym typeface="Calibri"/>
                      </a:endParaRPr>
                    </a:p>
                    <a:p>
                      <a:pPr indent="-298450" lvl="0" marL="457200" rtl="0" algn="l">
                        <a:lnSpc>
                          <a:spcPct val="107916"/>
                        </a:lnSpc>
                        <a:spcBef>
                          <a:spcPts val="0"/>
                        </a:spcBef>
                        <a:spcAft>
                          <a:spcPts val="0"/>
                        </a:spcAft>
                        <a:buSzPts val="1100"/>
                        <a:buFont typeface="Calibri"/>
                        <a:buChar char="●"/>
                      </a:pPr>
                      <a:r>
                        <a:rPr lang="en" sz="1100">
                          <a:latin typeface="Calibri"/>
                          <a:ea typeface="Calibri"/>
                          <a:cs typeface="Calibri"/>
                          <a:sym typeface="Calibri"/>
                        </a:rPr>
                        <a:t>Gestión de Proyectos Informáticos</a:t>
                      </a:r>
                      <a:endParaRPr sz="1100">
                        <a:latin typeface="Calibri"/>
                        <a:ea typeface="Calibri"/>
                        <a:cs typeface="Calibri"/>
                        <a:sym typeface="Calibri"/>
                      </a:endParaRPr>
                    </a:p>
                    <a:p>
                      <a:pPr indent="-298450" lvl="0" marL="457200" rtl="0" algn="l">
                        <a:lnSpc>
                          <a:spcPct val="107916"/>
                        </a:lnSpc>
                        <a:spcBef>
                          <a:spcPts val="0"/>
                        </a:spcBef>
                        <a:spcAft>
                          <a:spcPts val="0"/>
                        </a:spcAft>
                        <a:buSzPts val="1100"/>
                        <a:buFont typeface="Calibri"/>
                        <a:buChar char="●"/>
                      </a:pPr>
                      <a:r>
                        <a:rPr lang="en" sz="1100">
                          <a:latin typeface="Calibri"/>
                          <a:ea typeface="Calibri"/>
                          <a:cs typeface="Calibri"/>
                          <a:sym typeface="Calibri"/>
                        </a:rPr>
                        <a:t>Análisis y Evaluación de soluciones informáticas (Análisis y Planificación de requerimientos informáticos.)</a:t>
                      </a:r>
                      <a:endParaRPr sz="1100">
                        <a:latin typeface="Calibri"/>
                        <a:ea typeface="Calibri"/>
                        <a:cs typeface="Calibri"/>
                        <a:sym typeface="Calibri"/>
                      </a:endParaRPr>
                    </a:p>
                  </a:txBody>
                  <a:tcPr marT="0" marB="0" marR="68575" marL="68575" anchor="ctr"/>
                </a:tc>
              </a:tr>
              <a:tr h="269875">
                <a:tc>
                  <a:txBody>
                    <a:bodyPr/>
                    <a:lstStyle/>
                    <a:p>
                      <a:pPr indent="0" lvl="0" marL="0" rtl="0" algn="l">
                        <a:lnSpc>
                          <a:spcPct val="107916"/>
                        </a:lnSpc>
                        <a:spcBef>
                          <a:spcPts val="0"/>
                        </a:spcBef>
                        <a:spcAft>
                          <a:spcPts val="0"/>
                        </a:spcAft>
                        <a:buNone/>
                      </a:pPr>
                      <a:r>
                        <a:rPr b="1" lang="en" sz="1100">
                          <a:solidFill>
                            <a:srgbClr val="1F3864"/>
                          </a:solidFill>
                          <a:latin typeface="Calibri"/>
                          <a:ea typeface="Calibri"/>
                          <a:cs typeface="Calibri"/>
                          <a:sym typeface="Calibri"/>
                        </a:rPr>
                        <a:t>Competencias </a:t>
                      </a:r>
                      <a:endParaRPr b="1" sz="1100">
                        <a:solidFill>
                          <a:srgbClr val="1F3864"/>
                        </a:solidFill>
                        <a:latin typeface="Calibri"/>
                        <a:ea typeface="Calibri"/>
                        <a:cs typeface="Calibri"/>
                        <a:sym typeface="Calibri"/>
                      </a:endParaRPr>
                    </a:p>
                    <a:p>
                      <a:pPr indent="0" lvl="0" marL="0" rtl="0" algn="l">
                        <a:lnSpc>
                          <a:spcPct val="107916"/>
                        </a:lnSpc>
                        <a:spcBef>
                          <a:spcPts val="800"/>
                        </a:spcBef>
                        <a:spcAft>
                          <a:spcPts val="0"/>
                        </a:spcAft>
                        <a:buNone/>
                      </a:pPr>
                      <a:r>
                        <a:rPr b="1" lang="en" sz="1100">
                          <a:solidFill>
                            <a:srgbClr val="1F3864"/>
                          </a:solidFill>
                          <a:latin typeface="Calibri"/>
                          <a:ea typeface="Calibri"/>
                          <a:cs typeface="Calibri"/>
                          <a:sym typeface="Calibri"/>
                        </a:rPr>
                        <a:t>(Basadas en el perfil de egreso de Duoc UC)</a:t>
                      </a:r>
                      <a:endParaRPr b="1" sz="1100">
                        <a:solidFill>
                          <a:srgbClr val="1F3864"/>
                        </a:solidFill>
                        <a:latin typeface="Calibri"/>
                        <a:ea typeface="Calibri"/>
                        <a:cs typeface="Calibri"/>
                        <a:sym typeface="Calibri"/>
                      </a:endParaRPr>
                    </a:p>
                    <a:p>
                      <a:pPr indent="0" lvl="0" marL="0" rtl="0" algn="l">
                        <a:lnSpc>
                          <a:spcPct val="107916"/>
                        </a:lnSpc>
                        <a:spcBef>
                          <a:spcPts val="800"/>
                        </a:spcBef>
                        <a:spcAft>
                          <a:spcPts val="800"/>
                        </a:spcAft>
                        <a:buNone/>
                      </a:pPr>
                      <a:r>
                        <a:t/>
                      </a:r>
                      <a:endParaRPr b="1" sz="1100">
                        <a:solidFill>
                          <a:srgbClr val="1F3864"/>
                        </a:solidFill>
                        <a:latin typeface="Calibri"/>
                        <a:ea typeface="Calibri"/>
                        <a:cs typeface="Calibri"/>
                        <a:sym typeface="Calibri"/>
                      </a:endParaRPr>
                    </a:p>
                  </a:txBody>
                  <a:tcPr marT="0" marB="0" marR="68575" marL="68575" anchor="ctr"/>
                </a:tc>
                <a:tc>
                  <a:txBody>
                    <a:bodyPr/>
                    <a:lstStyle/>
                    <a:p>
                      <a:pPr indent="-298450" lvl="0" marL="457200" rtl="0" algn="l">
                        <a:lnSpc>
                          <a:spcPct val="107916"/>
                        </a:lnSpc>
                        <a:spcBef>
                          <a:spcPts val="0"/>
                        </a:spcBef>
                        <a:spcAft>
                          <a:spcPts val="0"/>
                        </a:spcAft>
                        <a:buSzPts val="1100"/>
                        <a:buFont typeface="Calibri"/>
                        <a:buChar char="●"/>
                      </a:pPr>
                      <a:r>
                        <a:rPr lang="en" sz="1100">
                          <a:latin typeface="Calibri"/>
                          <a:ea typeface="Calibri"/>
                          <a:cs typeface="Calibri"/>
                          <a:sym typeface="Calibri"/>
                        </a:rPr>
                        <a:t>Desarrollar una solución mediante un software utilizando técnicas que permitan sistematizar procesos de desarrollo, mantenimiento y el cumplimiento de logros y objetivos.</a:t>
                      </a:r>
                      <a:endParaRPr sz="1100">
                        <a:latin typeface="Calibri"/>
                        <a:ea typeface="Calibri"/>
                        <a:cs typeface="Calibri"/>
                        <a:sym typeface="Calibri"/>
                      </a:endParaRPr>
                    </a:p>
                    <a:p>
                      <a:pPr indent="-298450" lvl="0" marL="457200" rtl="0" algn="l">
                        <a:lnSpc>
                          <a:spcPct val="107916"/>
                        </a:lnSpc>
                        <a:spcBef>
                          <a:spcPts val="0"/>
                        </a:spcBef>
                        <a:spcAft>
                          <a:spcPts val="0"/>
                        </a:spcAft>
                        <a:buSzPts val="1100"/>
                        <a:buFont typeface="Calibri"/>
                        <a:buChar char="●"/>
                      </a:pPr>
                      <a:r>
                        <a:rPr lang="en" sz="1100">
                          <a:latin typeface="Calibri"/>
                          <a:ea typeface="Calibri"/>
                          <a:cs typeface="Calibri"/>
                          <a:sym typeface="Calibri"/>
                        </a:rPr>
                        <a:t>Construir modelos de datos aptos para soportar requerimientos de múltiples organizaciones adaptados a sus diseños y con escalabilidad.</a:t>
                      </a:r>
                      <a:endParaRPr sz="1100">
                        <a:latin typeface="Calibri"/>
                        <a:ea typeface="Calibri"/>
                        <a:cs typeface="Calibri"/>
                        <a:sym typeface="Calibri"/>
                      </a:endParaRPr>
                    </a:p>
                    <a:p>
                      <a:pPr indent="-298450" lvl="0" marL="457200" rtl="0" algn="l">
                        <a:lnSpc>
                          <a:spcPct val="107916"/>
                        </a:lnSpc>
                        <a:spcBef>
                          <a:spcPts val="0"/>
                        </a:spcBef>
                        <a:spcAft>
                          <a:spcPts val="0"/>
                        </a:spcAft>
                        <a:buClr>
                          <a:srgbClr val="1A1A1A"/>
                        </a:buClr>
                        <a:buSzPts val="1100"/>
                        <a:buFont typeface="Calibri"/>
                        <a:buChar char="●"/>
                      </a:pPr>
                      <a:r>
                        <a:rPr lang="en" sz="1100">
                          <a:solidFill>
                            <a:srgbClr val="1A1A1A"/>
                          </a:solidFill>
                          <a:latin typeface="Calibri"/>
                          <a:ea typeface="Calibri"/>
                          <a:cs typeface="Calibri"/>
                          <a:sym typeface="Calibri"/>
                        </a:rPr>
                        <a:t>Construir el modelo arquitectónico de una solución sistémica que soporte los procesos de negocio de acuerdo los requerimientos de la organización y estándares industriales.</a:t>
                      </a:r>
                      <a:endParaRPr sz="1100">
                        <a:solidFill>
                          <a:srgbClr val="1A1A1A"/>
                        </a:solidFill>
                        <a:latin typeface="Calibri"/>
                        <a:ea typeface="Calibri"/>
                        <a:cs typeface="Calibri"/>
                        <a:sym typeface="Calibri"/>
                      </a:endParaRPr>
                    </a:p>
                    <a:p>
                      <a:pPr indent="-298450" lvl="0" marL="457200" rtl="0" algn="l">
                        <a:lnSpc>
                          <a:spcPct val="107916"/>
                        </a:lnSpc>
                        <a:spcBef>
                          <a:spcPts val="0"/>
                        </a:spcBef>
                        <a:spcAft>
                          <a:spcPts val="0"/>
                        </a:spcAft>
                        <a:buClr>
                          <a:srgbClr val="1A1A1A"/>
                        </a:buClr>
                        <a:buSzPts val="1100"/>
                        <a:buFont typeface="Calibri"/>
                        <a:buChar char="●"/>
                      </a:pPr>
                      <a:r>
                        <a:rPr lang="en" sz="1100">
                          <a:solidFill>
                            <a:srgbClr val="1A1A1A"/>
                          </a:solidFill>
                          <a:latin typeface="Calibri"/>
                          <a:ea typeface="Calibri"/>
                          <a:cs typeface="Calibri"/>
                          <a:sym typeface="Calibri"/>
                        </a:rPr>
                        <a:t>Implementar soluciones sistémicas integrales para optimizar procesos del negocio de acuerdo a las necesidades de la organización.</a:t>
                      </a:r>
                      <a:endParaRPr sz="1100">
                        <a:latin typeface="Calibri"/>
                        <a:ea typeface="Calibri"/>
                        <a:cs typeface="Calibri"/>
                        <a:sym typeface="Calibri"/>
                      </a:endParaRPr>
                    </a:p>
                  </a:txBody>
                  <a:tcPr marT="0" marB="0" marR="68575" marL="68575" anchor="ct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6" name="Shape 1166"/>
        <p:cNvGrpSpPr/>
        <p:nvPr/>
      </p:nvGrpSpPr>
      <p:grpSpPr>
        <a:xfrm>
          <a:off x="0" y="0"/>
          <a:ext cx="0" cy="0"/>
          <a:chOff x="0" y="0"/>
          <a:chExt cx="0" cy="0"/>
        </a:xfrm>
      </p:grpSpPr>
      <p:sp>
        <p:nvSpPr>
          <p:cNvPr id="1167" name="Google Shape;1167;p5"/>
          <p:cNvSpPr txBox="1"/>
          <p:nvPr>
            <p:ph type="title"/>
          </p:nvPr>
        </p:nvSpPr>
        <p:spPr>
          <a:xfrm>
            <a:off x="1303800" y="1850929"/>
            <a:ext cx="6536400" cy="1277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sz="2800"/>
              <a:t>Fundamentación Proyecto APT</a:t>
            </a:r>
            <a:endParaRPr sz="2800"/>
          </a:p>
        </p:txBody>
      </p:sp>
      <p:sp>
        <p:nvSpPr>
          <p:cNvPr id="1168" name="Google Shape;1168;p5"/>
          <p:cNvSpPr txBox="1"/>
          <p:nvPr>
            <p:ph idx="2" type="title"/>
          </p:nvPr>
        </p:nvSpPr>
        <p:spPr>
          <a:xfrm>
            <a:off x="4114800" y="719746"/>
            <a:ext cx="914400" cy="9144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6000"/>
              <a:buNone/>
            </a:pPr>
            <a:r>
              <a:rPr lang="en"/>
              <a:t>02</a:t>
            </a:r>
            <a:endParaRPr/>
          </a:p>
        </p:txBody>
      </p:sp>
      <p:sp>
        <p:nvSpPr>
          <p:cNvPr id="1169" name="Google Shape;1169;p5"/>
          <p:cNvSpPr txBox="1"/>
          <p:nvPr>
            <p:ph idx="1" type="subTitle"/>
          </p:nvPr>
        </p:nvSpPr>
        <p:spPr>
          <a:xfrm>
            <a:off x="2335050" y="3241150"/>
            <a:ext cx="4473900" cy="4206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4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3" name="Shape 1173"/>
        <p:cNvGrpSpPr/>
        <p:nvPr/>
      </p:nvGrpSpPr>
      <p:grpSpPr>
        <a:xfrm>
          <a:off x="0" y="0"/>
          <a:ext cx="0" cy="0"/>
          <a:chOff x="0" y="0"/>
          <a:chExt cx="0" cy="0"/>
        </a:xfrm>
      </p:grpSpPr>
      <p:sp>
        <p:nvSpPr>
          <p:cNvPr id="1174" name="Google Shape;1174;p6"/>
          <p:cNvSpPr txBox="1"/>
          <p:nvPr>
            <p:ph type="title"/>
          </p:nvPr>
        </p:nvSpPr>
        <p:spPr>
          <a:xfrm>
            <a:off x="627975" y="405225"/>
            <a:ext cx="4718400" cy="775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Relevancia del Proyecto</a:t>
            </a:r>
            <a:endParaRPr/>
          </a:p>
        </p:txBody>
      </p:sp>
      <p:sp>
        <p:nvSpPr>
          <p:cNvPr id="1175" name="Google Shape;1175;p6"/>
          <p:cNvSpPr txBox="1"/>
          <p:nvPr/>
        </p:nvSpPr>
        <p:spPr>
          <a:xfrm>
            <a:off x="547900" y="1180800"/>
            <a:ext cx="4062600" cy="2862900"/>
          </a:xfrm>
          <a:prstGeom prst="rect">
            <a:avLst/>
          </a:prstGeom>
          <a:noFill/>
          <a:ln>
            <a:noFill/>
          </a:ln>
        </p:spPr>
        <p:txBody>
          <a:bodyPr anchorCtr="0" anchor="t" bIns="91425" lIns="91425" spcFirstLastPara="1" rIns="91425" wrap="square" tIns="91425">
            <a:spAutoFit/>
          </a:bodyPr>
          <a:lstStyle/>
          <a:p>
            <a:pPr indent="0" lvl="0" marL="0" rtl="0" algn="just">
              <a:lnSpc>
                <a:spcPct val="107916"/>
              </a:lnSpc>
              <a:spcBef>
                <a:spcPts val="0"/>
              </a:spcBef>
              <a:spcAft>
                <a:spcPts val="0"/>
              </a:spcAft>
              <a:buNone/>
            </a:pPr>
            <a:r>
              <a:rPr lang="en" sz="1300">
                <a:solidFill>
                  <a:srgbClr val="262626"/>
                </a:solidFill>
                <a:highlight>
                  <a:srgbClr val="FFFFFF"/>
                </a:highlight>
                <a:latin typeface="Calibri"/>
                <a:ea typeface="Calibri"/>
                <a:cs typeface="Calibri"/>
                <a:sym typeface="Calibri"/>
              </a:rPr>
              <a:t>En Chile, existen 2.310.861 establecimientos comerciales donde un aproximado de 146.000 corresponden a almacenes, botillerías y negocios de barrio representando cerca del 40% de las ventas del sector comercial según datos del Servicio de Impuestos Internos (SII) y Sercotec en Octubre del 2023.</a:t>
            </a:r>
            <a:endParaRPr sz="1300">
              <a:solidFill>
                <a:srgbClr val="262626"/>
              </a:solidFill>
              <a:highlight>
                <a:srgbClr val="FFFFFF"/>
              </a:highlight>
              <a:latin typeface="Calibri"/>
              <a:ea typeface="Calibri"/>
              <a:cs typeface="Calibri"/>
              <a:sym typeface="Calibri"/>
            </a:endParaRPr>
          </a:p>
          <a:p>
            <a:pPr indent="0" lvl="0" marL="0" rtl="0" algn="just">
              <a:lnSpc>
                <a:spcPct val="107916"/>
              </a:lnSpc>
              <a:spcBef>
                <a:spcPts val="800"/>
              </a:spcBef>
              <a:spcAft>
                <a:spcPts val="800"/>
              </a:spcAft>
              <a:buNone/>
            </a:pPr>
            <a:r>
              <a:rPr lang="en" sz="1300">
                <a:solidFill>
                  <a:srgbClr val="262626"/>
                </a:solidFill>
                <a:highlight>
                  <a:srgbClr val="FFFFFF"/>
                </a:highlight>
                <a:latin typeface="Calibri"/>
                <a:ea typeface="Calibri"/>
                <a:cs typeface="Calibri"/>
                <a:sym typeface="Calibri"/>
              </a:rPr>
              <a:t>Estos negocios tienen procesos de gestión muy limitados debido al limitado acceso de recursos tanto al tecnológico como el logístico. Esto genera necesidades mayores relacionados a la administración de sus cadenas logísticas y a procesos eficientes que permitan agilizar el control de sus productos y almacenaje.</a:t>
            </a:r>
            <a:endParaRPr sz="1700"/>
          </a:p>
        </p:txBody>
      </p:sp>
      <p:pic>
        <p:nvPicPr>
          <p:cNvPr id="1176" name="Google Shape;1176;p6"/>
          <p:cNvPicPr preferRelativeResize="0"/>
          <p:nvPr/>
        </p:nvPicPr>
        <p:blipFill>
          <a:blip r:embed="rId3">
            <a:alphaModFix/>
          </a:blip>
          <a:stretch>
            <a:fillRect/>
          </a:stretch>
        </p:blipFill>
        <p:spPr>
          <a:xfrm>
            <a:off x="4762900" y="405225"/>
            <a:ext cx="3581500" cy="1989725"/>
          </a:xfrm>
          <a:prstGeom prst="rect">
            <a:avLst/>
          </a:prstGeom>
          <a:noFill/>
          <a:ln>
            <a:noFill/>
          </a:ln>
        </p:spPr>
      </p:pic>
      <p:pic>
        <p:nvPicPr>
          <p:cNvPr id="1177" name="Google Shape;1177;p6"/>
          <p:cNvPicPr preferRelativeResize="0"/>
          <p:nvPr/>
        </p:nvPicPr>
        <p:blipFill>
          <a:blip r:embed="rId4">
            <a:alphaModFix/>
          </a:blip>
          <a:stretch>
            <a:fillRect/>
          </a:stretch>
        </p:blipFill>
        <p:spPr>
          <a:xfrm>
            <a:off x="4785937" y="2537350"/>
            <a:ext cx="3535421" cy="19897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1" name="Shape 1181"/>
        <p:cNvGrpSpPr/>
        <p:nvPr/>
      </p:nvGrpSpPr>
      <p:grpSpPr>
        <a:xfrm>
          <a:off x="0" y="0"/>
          <a:ext cx="0" cy="0"/>
          <a:chOff x="0" y="0"/>
          <a:chExt cx="0" cy="0"/>
        </a:xfrm>
      </p:grpSpPr>
      <p:sp>
        <p:nvSpPr>
          <p:cNvPr id="1182" name="Google Shape;1182;g2fc18c2fc77_0_63"/>
          <p:cNvSpPr txBox="1"/>
          <p:nvPr>
            <p:ph type="title"/>
          </p:nvPr>
        </p:nvSpPr>
        <p:spPr>
          <a:xfrm>
            <a:off x="778075" y="515375"/>
            <a:ext cx="4568400" cy="775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Relevancia del Proyecto</a:t>
            </a:r>
            <a:endParaRPr/>
          </a:p>
        </p:txBody>
      </p:sp>
      <p:sp>
        <p:nvSpPr>
          <p:cNvPr id="1183" name="Google Shape;1183;g2fc18c2fc77_0_63"/>
          <p:cNvSpPr txBox="1"/>
          <p:nvPr/>
        </p:nvSpPr>
        <p:spPr>
          <a:xfrm>
            <a:off x="778075" y="1290875"/>
            <a:ext cx="4132800" cy="2862900"/>
          </a:xfrm>
          <a:prstGeom prst="rect">
            <a:avLst/>
          </a:prstGeom>
          <a:noFill/>
          <a:ln>
            <a:noFill/>
          </a:ln>
        </p:spPr>
        <p:txBody>
          <a:bodyPr anchorCtr="0" anchor="t" bIns="91425" lIns="91425" spcFirstLastPara="1" rIns="91425" wrap="square" tIns="91425">
            <a:spAutoFit/>
          </a:bodyPr>
          <a:lstStyle/>
          <a:p>
            <a:pPr indent="0" lvl="0" marL="0" rtl="0" algn="just">
              <a:lnSpc>
                <a:spcPct val="107916"/>
              </a:lnSpc>
              <a:spcBef>
                <a:spcPts val="0"/>
              </a:spcBef>
              <a:spcAft>
                <a:spcPts val="0"/>
              </a:spcAft>
              <a:buNone/>
            </a:pPr>
            <a:r>
              <a:rPr lang="en" sz="1300">
                <a:solidFill>
                  <a:srgbClr val="262626"/>
                </a:solidFill>
                <a:highlight>
                  <a:srgbClr val="FFFFFF"/>
                </a:highlight>
                <a:latin typeface="Calibri"/>
                <a:ea typeface="Calibri"/>
                <a:cs typeface="Calibri"/>
                <a:sym typeface="Calibri"/>
              </a:rPr>
              <a:t>Este proyecto propone una solución que permita solventar en gran ámbito aquellas necesidades que tienen estos negocios de barrio que no poseen infraestructura tecnológica que puedan controlar y monitorear sus bienes productivos de sus áreas de Logística y no poseen un presupuesto grande de implementación, generando mala gestión de almacenamientos y poca eficiencia regulatoria al almacenaje que poseen cada uno de estos emprendimientos.</a:t>
            </a:r>
            <a:endParaRPr i="1" sz="1300">
              <a:solidFill>
                <a:srgbClr val="548DD4"/>
              </a:solidFill>
              <a:latin typeface="Calibri"/>
              <a:ea typeface="Calibri"/>
              <a:cs typeface="Calibri"/>
              <a:sym typeface="Calibri"/>
            </a:endParaRPr>
          </a:p>
          <a:p>
            <a:pPr indent="0" lvl="0" marL="0" rtl="0" algn="just">
              <a:lnSpc>
                <a:spcPct val="107916"/>
              </a:lnSpc>
              <a:spcBef>
                <a:spcPts val="800"/>
              </a:spcBef>
              <a:spcAft>
                <a:spcPts val="800"/>
              </a:spcAft>
              <a:buNone/>
            </a:pPr>
            <a:r>
              <a:rPr lang="en" sz="1300">
                <a:solidFill>
                  <a:srgbClr val="262626"/>
                </a:solidFill>
                <a:highlight>
                  <a:srgbClr val="FFFFFF"/>
                </a:highlight>
                <a:latin typeface="Calibri"/>
                <a:ea typeface="Calibri"/>
                <a:cs typeface="Calibri"/>
                <a:sym typeface="Calibri"/>
              </a:rPr>
              <a:t>Se espera que este sistema </a:t>
            </a:r>
            <a:r>
              <a:rPr lang="en" sz="1300">
                <a:solidFill>
                  <a:srgbClr val="262626"/>
                </a:solidFill>
                <a:highlight>
                  <a:srgbClr val="FFFFFF"/>
                </a:highlight>
                <a:latin typeface="Calibri"/>
                <a:ea typeface="Calibri"/>
                <a:cs typeface="Calibri"/>
                <a:sym typeface="Calibri"/>
              </a:rPr>
              <a:t>permite</a:t>
            </a:r>
            <a:r>
              <a:rPr lang="en" sz="1300">
                <a:solidFill>
                  <a:srgbClr val="262626"/>
                </a:solidFill>
                <a:highlight>
                  <a:srgbClr val="FFFFFF"/>
                </a:highlight>
                <a:latin typeface="Calibri"/>
                <a:ea typeface="Calibri"/>
                <a:cs typeface="Calibri"/>
                <a:sym typeface="Calibri"/>
              </a:rPr>
              <a:t> solucionar y mejorar el control de los inventarios y de los procesos logísticos que tienen estos emprendimientos familiares.</a:t>
            </a:r>
            <a:endParaRPr sz="1300">
              <a:solidFill>
                <a:srgbClr val="262626"/>
              </a:solidFill>
              <a:highlight>
                <a:srgbClr val="FFFFFF"/>
              </a:highlight>
              <a:latin typeface="Calibri"/>
              <a:ea typeface="Calibri"/>
              <a:cs typeface="Calibri"/>
              <a:sym typeface="Calibri"/>
            </a:endParaRPr>
          </a:p>
        </p:txBody>
      </p:sp>
      <p:pic>
        <p:nvPicPr>
          <p:cNvPr id="1184" name="Google Shape;1184;g2fc18c2fc77_0_63"/>
          <p:cNvPicPr preferRelativeResize="0"/>
          <p:nvPr/>
        </p:nvPicPr>
        <p:blipFill>
          <a:blip r:embed="rId4">
            <a:alphaModFix/>
          </a:blip>
          <a:stretch>
            <a:fillRect/>
          </a:stretch>
        </p:blipFill>
        <p:spPr>
          <a:xfrm>
            <a:off x="5533575" y="752700"/>
            <a:ext cx="2439375" cy="1666300"/>
          </a:xfrm>
          <a:prstGeom prst="rect">
            <a:avLst/>
          </a:prstGeom>
          <a:noFill/>
          <a:ln>
            <a:noFill/>
          </a:ln>
        </p:spPr>
      </p:pic>
      <p:pic>
        <p:nvPicPr>
          <p:cNvPr id="1185" name="Google Shape;1185;g2fc18c2fc77_0_63"/>
          <p:cNvPicPr preferRelativeResize="0"/>
          <p:nvPr/>
        </p:nvPicPr>
        <p:blipFill>
          <a:blip r:embed="rId5">
            <a:alphaModFix/>
          </a:blip>
          <a:stretch>
            <a:fillRect/>
          </a:stretch>
        </p:blipFill>
        <p:spPr>
          <a:xfrm>
            <a:off x="5533575" y="2534625"/>
            <a:ext cx="2439373" cy="162585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9" name="Shape 1189"/>
        <p:cNvGrpSpPr/>
        <p:nvPr/>
      </p:nvGrpSpPr>
      <p:grpSpPr>
        <a:xfrm>
          <a:off x="0" y="0"/>
          <a:ext cx="0" cy="0"/>
          <a:chOff x="0" y="0"/>
          <a:chExt cx="0" cy="0"/>
        </a:xfrm>
      </p:grpSpPr>
      <p:sp>
        <p:nvSpPr>
          <p:cNvPr id="1190" name="Google Shape;1190;g2fc18c2fc77_0_55"/>
          <p:cNvSpPr txBox="1"/>
          <p:nvPr>
            <p:ph type="title"/>
          </p:nvPr>
        </p:nvSpPr>
        <p:spPr>
          <a:xfrm>
            <a:off x="1015350" y="571000"/>
            <a:ext cx="4359600" cy="890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Descripción del Proyecto</a:t>
            </a:r>
            <a:endParaRPr/>
          </a:p>
        </p:txBody>
      </p:sp>
      <p:sp>
        <p:nvSpPr>
          <p:cNvPr id="1191" name="Google Shape;1191;g2fc18c2fc77_0_55"/>
          <p:cNvSpPr txBox="1"/>
          <p:nvPr/>
        </p:nvSpPr>
        <p:spPr>
          <a:xfrm>
            <a:off x="1015350" y="1410300"/>
            <a:ext cx="7113300" cy="3023400"/>
          </a:xfrm>
          <a:prstGeom prst="rect">
            <a:avLst/>
          </a:prstGeom>
          <a:noFill/>
          <a:ln>
            <a:noFill/>
          </a:ln>
        </p:spPr>
        <p:txBody>
          <a:bodyPr anchorCtr="0" anchor="t" bIns="91425" lIns="91425" spcFirstLastPara="1" rIns="91425" wrap="square" tIns="91425">
            <a:noAutofit/>
          </a:bodyPr>
          <a:lstStyle/>
          <a:p>
            <a:pPr indent="0" lvl="0" marL="0" rtl="0" algn="l">
              <a:lnSpc>
                <a:spcPct val="107916"/>
              </a:lnSpc>
              <a:spcBef>
                <a:spcPts val="0"/>
              </a:spcBef>
              <a:spcAft>
                <a:spcPts val="0"/>
              </a:spcAft>
              <a:buNone/>
            </a:pPr>
            <a:r>
              <a:rPr lang="en" sz="1300">
                <a:solidFill>
                  <a:schemeClr val="lt1"/>
                </a:solidFill>
                <a:latin typeface="Calibri"/>
                <a:ea typeface="Calibri"/>
                <a:cs typeface="Calibri"/>
                <a:sym typeface="Calibri"/>
              </a:rPr>
              <a:t>S</a:t>
            </a:r>
            <a:r>
              <a:rPr lang="en" sz="1300">
                <a:solidFill>
                  <a:schemeClr val="lt1"/>
                </a:solidFill>
                <a:latin typeface="Calibri"/>
                <a:ea typeface="Calibri"/>
                <a:cs typeface="Calibri"/>
                <a:sym typeface="Calibri"/>
              </a:rPr>
              <a:t>oftware Web y proceso sistemático que busca ofrecer un servicio digitalizado logístico dedicado a almacenar datos de stocks de productos en pymes pequeñas. Como requerimientos, el sistema debe cumplir con las siguientes funciones:</a:t>
            </a:r>
            <a:endParaRPr sz="1300">
              <a:solidFill>
                <a:schemeClr val="lt1"/>
              </a:solidFill>
              <a:latin typeface="Calibri"/>
              <a:ea typeface="Calibri"/>
              <a:cs typeface="Calibri"/>
              <a:sym typeface="Calibri"/>
            </a:endParaRPr>
          </a:p>
          <a:p>
            <a:pPr indent="-311150" lvl="0" marL="457200" rtl="0" algn="just">
              <a:lnSpc>
                <a:spcPct val="107916"/>
              </a:lnSpc>
              <a:spcBef>
                <a:spcPts val="800"/>
              </a:spcBef>
              <a:spcAft>
                <a:spcPts val="0"/>
              </a:spcAft>
              <a:buClr>
                <a:schemeClr val="lt1"/>
              </a:buClr>
              <a:buSzPts val="1300"/>
              <a:buFont typeface="Calibri"/>
              <a:buChar char="●"/>
            </a:pPr>
            <a:r>
              <a:rPr lang="en" sz="1300">
                <a:solidFill>
                  <a:schemeClr val="lt1"/>
                </a:solidFill>
                <a:latin typeface="Calibri"/>
                <a:ea typeface="Calibri"/>
                <a:cs typeface="Calibri"/>
                <a:sym typeface="Calibri"/>
              </a:rPr>
              <a:t>Mejorar el acceso y manejo de stock de productos.</a:t>
            </a:r>
            <a:endParaRPr sz="1300">
              <a:solidFill>
                <a:schemeClr val="lt1"/>
              </a:solidFill>
              <a:latin typeface="Calibri"/>
              <a:ea typeface="Calibri"/>
              <a:cs typeface="Calibri"/>
              <a:sym typeface="Calibri"/>
            </a:endParaRPr>
          </a:p>
          <a:p>
            <a:pPr indent="-311150" lvl="0" marL="457200" rtl="0" algn="just">
              <a:lnSpc>
                <a:spcPct val="107916"/>
              </a:lnSpc>
              <a:spcBef>
                <a:spcPts val="0"/>
              </a:spcBef>
              <a:spcAft>
                <a:spcPts val="0"/>
              </a:spcAft>
              <a:buClr>
                <a:schemeClr val="lt1"/>
              </a:buClr>
              <a:buSzPts val="1300"/>
              <a:buFont typeface="Calibri"/>
              <a:buChar char="●"/>
            </a:pPr>
            <a:r>
              <a:rPr lang="en" sz="1300">
                <a:solidFill>
                  <a:schemeClr val="lt1"/>
                </a:solidFill>
                <a:latin typeface="Calibri"/>
                <a:ea typeface="Calibri"/>
                <a:cs typeface="Calibri"/>
                <a:sym typeface="Calibri"/>
              </a:rPr>
              <a:t>Brindar un inventario propio y exclusivo para el emprendimiento según el modelo de negocio que posea.</a:t>
            </a:r>
            <a:endParaRPr sz="1300">
              <a:solidFill>
                <a:schemeClr val="lt1"/>
              </a:solidFill>
              <a:latin typeface="Calibri"/>
              <a:ea typeface="Calibri"/>
              <a:cs typeface="Calibri"/>
              <a:sym typeface="Calibri"/>
            </a:endParaRPr>
          </a:p>
          <a:p>
            <a:pPr indent="-311150" lvl="0" marL="457200" rtl="0" algn="just">
              <a:lnSpc>
                <a:spcPct val="107916"/>
              </a:lnSpc>
              <a:spcBef>
                <a:spcPts val="0"/>
              </a:spcBef>
              <a:spcAft>
                <a:spcPts val="0"/>
              </a:spcAft>
              <a:buClr>
                <a:schemeClr val="lt1"/>
              </a:buClr>
              <a:buSzPts val="1300"/>
              <a:buFont typeface="Calibri"/>
              <a:buChar char="●"/>
            </a:pPr>
            <a:r>
              <a:rPr lang="en" sz="1300">
                <a:solidFill>
                  <a:schemeClr val="lt1"/>
                </a:solidFill>
                <a:latin typeface="Calibri"/>
                <a:ea typeface="Calibri"/>
                <a:cs typeface="Calibri"/>
                <a:sym typeface="Calibri"/>
              </a:rPr>
              <a:t>Realizar consultas y disponibilidad de productos y valor que haya establecido el comerciante responsable.</a:t>
            </a:r>
            <a:endParaRPr sz="1300">
              <a:solidFill>
                <a:schemeClr val="lt1"/>
              </a:solidFill>
              <a:latin typeface="Calibri"/>
              <a:ea typeface="Calibri"/>
              <a:cs typeface="Calibri"/>
              <a:sym typeface="Calibri"/>
            </a:endParaRPr>
          </a:p>
          <a:p>
            <a:pPr indent="-311150" lvl="0" marL="457200" rtl="0" algn="just">
              <a:lnSpc>
                <a:spcPct val="107916"/>
              </a:lnSpc>
              <a:spcBef>
                <a:spcPts val="0"/>
              </a:spcBef>
              <a:spcAft>
                <a:spcPts val="0"/>
              </a:spcAft>
              <a:buClr>
                <a:schemeClr val="lt1"/>
              </a:buClr>
              <a:buSzPts val="1300"/>
              <a:buFont typeface="Calibri"/>
              <a:buChar char="●"/>
            </a:pPr>
            <a:r>
              <a:rPr lang="en" sz="1300">
                <a:solidFill>
                  <a:schemeClr val="lt1"/>
                </a:solidFill>
                <a:latin typeface="Calibri"/>
                <a:ea typeface="Calibri"/>
                <a:cs typeface="Calibri"/>
                <a:sym typeface="Calibri"/>
              </a:rPr>
              <a:t>Emisión de notificaciones ante una baja cantidad de productos disponibles.</a:t>
            </a:r>
            <a:endParaRPr sz="1300">
              <a:solidFill>
                <a:schemeClr val="lt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edical Conference Style Presentation by Slidesgo">
  <a:themeElements>
    <a:clrScheme name="Simple Light">
      <a:dk1>
        <a:srgbClr val="2066B8"/>
      </a:dk1>
      <a:lt1>
        <a:srgbClr val="000000"/>
      </a:lt1>
      <a:dk2>
        <a:srgbClr val="FFFFFF"/>
      </a:dk2>
      <a:lt2>
        <a:srgbClr val="11437E"/>
      </a:lt2>
      <a:accent1>
        <a:srgbClr val="4D8EE0"/>
      </a:accent1>
      <a:accent2>
        <a:srgbClr val="E2E2E2"/>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Javier</dc:creator>
</cp:coreProperties>
</file>