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 snapToGrid="0" snapToObjects="1">
      <p:cViewPr varScale="1">
        <p:scale>
          <a:sx n="42" d="100"/>
          <a:sy n="42" d="100"/>
        </p:scale>
        <p:origin x="9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CFD72B-E1D1-2D49-B4EE-297C2FE3B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06D3AA-21AD-B94A-BF57-C1995751B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C965D3-D55A-E94D-948E-8665AA25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4262-2076-054A-8DEF-1A1426505C0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8E9D22-08CF-DE49-815B-963BB65D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5C34EE-B83D-2645-8AB7-264D944A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D796-D1B2-E04F-9BF1-22B1E905F1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578160-652B-7B47-A1D3-6DFEC3C5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8202C30-EC67-D543-BD2C-ACC9367B7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67B6AE-E16D-4E43-98B3-AB50F907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4262-2076-054A-8DEF-1A1426505C0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18F7A4-B069-004F-B7BD-6512DF0A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064AC6-1105-1846-893D-E2B65F68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D796-D1B2-E04F-9BF1-22B1E905F1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C7E252-1619-974A-8DE0-0D082553E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462E1C8-9E52-2044-B8A5-0FE61E70F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157737-BBE2-254E-A9D7-76E6DA84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4262-2076-054A-8DEF-1A1426505C0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D9AA78-7F60-AF4F-B05E-339ACEB0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8CCB63-13CE-734E-B32C-01D85D96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D796-D1B2-E04F-9BF1-22B1E905F1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1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49B258-CC88-704C-ADBA-222782DF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048511-092D-454F-8720-B37AF2B8E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220E51-FD5F-8B48-BC78-A7A5F1F66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4262-2076-054A-8DEF-1A1426505C0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A1C2F7-E2B0-CB48-8285-E9009341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1538DA-0722-5441-8CCB-06D0B8AF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D796-D1B2-E04F-9BF1-22B1E905F1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9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7A2A12-D4F1-9542-BE14-225F7532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5D870C-4EDC-7946-90ED-EE778AB8A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3A65FD-F819-6D4C-A6F6-9003C3C8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4262-2076-054A-8DEF-1A1426505C0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685871-541C-9D4A-9D7D-01AD9E73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5C7BF1-4AA0-3447-BB33-CDA6F6CB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D796-D1B2-E04F-9BF1-22B1E905F1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5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966A07-721D-244A-9003-F1D137F2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45150D-B931-5540-AF52-71B2CD8F1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C5425E5-48A7-0744-8B09-0504C195D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F1438E-499F-F54E-95CF-647782E2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4262-2076-054A-8DEF-1A1426505C0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E26C770-28B7-4044-8416-68C90974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530BC69-5A52-FD4A-B3A0-CCB5A962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D796-D1B2-E04F-9BF1-22B1E905F1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E66BAC-9D1C-5A4B-8148-65B818E0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8ED3598-F5C9-B048-8A47-47407913D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4A0360B-5DA1-F84C-AD66-4D8CE1702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61AB49F-D33C-A343-A1E2-2471F10F0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133745E-E6E7-FB40-A901-C2B904EB1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B81617C-8AB1-984D-AB55-E60164AE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4262-2076-054A-8DEF-1A1426505C0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3B15E49-BAED-DC4F-80AC-7F7AC4B8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9512250-91DD-D441-8780-C940AD0A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D796-D1B2-E04F-9BF1-22B1E905F1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7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49F49-C417-C74F-92C0-8CCAB5190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4DD3FFC-AA4A-2F47-B3DA-A9E39B95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4262-2076-054A-8DEF-1A1426505C0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AB9F972-4F00-734C-A235-2CD5EFE7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2AC74D8-0965-CA4B-A289-EB6495B1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D796-D1B2-E04F-9BF1-22B1E905F1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FADF497-53EE-D742-B8F7-DB3355AE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4262-2076-054A-8DEF-1A1426505C0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B5958AC-4FCA-0C4A-9C49-945170E2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CFEF9E-5B25-834B-A7DD-B7A061E2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D796-D1B2-E04F-9BF1-22B1E905F1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0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6B4619-E7A3-A343-853D-6868E4F2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870ABA-1287-3C4A-967F-11CF9CC4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835D566-21D2-B049-946E-BA3092B5B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613128-A7CF-354E-B981-DE422822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4262-2076-054A-8DEF-1A1426505C0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5919F43-886D-8A41-A6C1-7903287F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E381488-A34F-B241-9C7E-AC485245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D796-D1B2-E04F-9BF1-22B1E905F1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8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80683A-44D0-0E4A-A4A2-81AF6C6F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CEF9BF0-855B-8C45-A580-5CE5F6AF1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A79FD69-8B64-A348-B199-5F2F0EF24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A1678A8-B123-F547-9595-E85CFEBA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4262-2076-054A-8DEF-1A1426505C0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9D55C2C-CF54-D743-8D7C-1B54C1EB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E6F45D-8E39-3F4D-B657-4D783EA2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D796-D1B2-E04F-9BF1-22B1E905F1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7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C5B10A0-8FAA-024F-A67A-7AB7A1824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58BC71-E904-6342-9C58-BF4468F82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8B3787-518A-4049-AEAD-49A153CEF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24262-2076-054A-8DEF-1A1426505C0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12A585-E98A-6A44-95B1-C365F0A3F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EAC8E9-DF3E-364A-99D8-F0942F6D1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FD796-D1B2-E04F-9BF1-22B1E905F1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0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A7D792-F689-954E-9215-960AECB4E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9894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Diapositif</a:t>
            </a:r>
            <a:r>
              <a:rPr lang="en-US" dirty="0"/>
              <a:t>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7CEF106-2703-BD4E-B21F-82FCED511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Présentation</a:t>
            </a:r>
            <a:r>
              <a:rPr lang="en-US" b="1" dirty="0"/>
              <a:t> du </a:t>
            </a:r>
            <a:r>
              <a:rPr lang="en-US" b="1" dirty="0" err="1"/>
              <a:t>problème</a:t>
            </a:r>
            <a:r>
              <a:rPr lang="en-US" b="1" dirty="0"/>
              <a:t>: </a:t>
            </a:r>
            <a:r>
              <a:rPr lang="en-US" b="1" dirty="0" err="1"/>
              <a:t>Titre</a:t>
            </a:r>
            <a:r>
              <a:rPr lang="en-US" b="1" dirty="0"/>
              <a:t> + Image </a:t>
            </a:r>
            <a:r>
              <a:rPr lang="en-US" b="1" dirty="0" err="1"/>
              <a:t>illustrant</a:t>
            </a:r>
            <a:r>
              <a:rPr lang="en-US" b="1" dirty="0"/>
              <a:t> le </a:t>
            </a:r>
            <a:r>
              <a:rPr lang="en-US" b="1" dirty="0" err="1"/>
              <a:t>problème</a:t>
            </a:r>
            <a:r>
              <a:rPr lang="en-US" b="1" dirty="0"/>
              <a:t> </a:t>
            </a:r>
            <a:endParaRPr lang="en-US" b="0" dirty="0">
              <a:effectLst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6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6EBC57-C370-6443-8716-711A0686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Diapositif</a:t>
            </a:r>
            <a:r>
              <a:rPr lang="en-US" dirty="0"/>
              <a:t>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8AAA04-A8C7-814A-80DA-E76089967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1188"/>
            <a:ext cx="10515600" cy="92960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Appel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l’action</a:t>
            </a:r>
            <a:r>
              <a:rPr lang="en-US" dirty="0"/>
              <a:t> &amp; contacts</a:t>
            </a:r>
          </a:p>
        </p:txBody>
      </p:sp>
    </p:spTree>
    <p:extLst>
      <p:ext uri="{BB962C8B-B14F-4D97-AF65-F5344CB8AC3E}">
        <p14:creationId xmlns:p14="http://schemas.microsoft.com/office/powerpoint/2010/main" val="69500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9B88AD-C644-5E4C-A368-CBE6E687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82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Diapositif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BE868A-77EC-FC44-993A-F229FB021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1188"/>
            <a:ext cx="10515600" cy="132556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 err="1"/>
              <a:t>Présentation</a:t>
            </a:r>
            <a:r>
              <a:rPr lang="en-US" b="1" dirty="0"/>
              <a:t> de la Solution (</a:t>
            </a:r>
            <a:r>
              <a:rPr lang="en-US" b="1" dirty="0" err="1"/>
              <a:t>produit</a:t>
            </a:r>
            <a:r>
              <a:rPr lang="en-US" b="1" dirty="0"/>
              <a:t>) et aspect </a:t>
            </a:r>
            <a:r>
              <a:rPr lang="en-US" b="1" dirty="0" err="1"/>
              <a:t>innovants</a:t>
            </a:r>
            <a:r>
              <a:rPr lang="en-US" b="1" dirty="0"/>
              <a:t> : </a:t>
            </a:r>
            <a:r>
              <a:rPr lang="en-US" b="1" dirty="0" err="1"/>
              <a:t>Titre</a:t>
            </a:r>
            <a:r>
              <a:rPr lang="en-US" b="1" dirty="0"/>
              <a:t> + Image </a:t>
            </a:r>
            <a:r>
              <a:rPr lang="en-US" b="1" dirty="0" err="1"/>
              <a:t>ou</a:t>
            </a:r>
            <a:r>
              <a:rPr lang="en-US" b="1" dirty="0"/>
              <a:t> </a:t>
            </a:r>
            <a:r>
              <a:rPr lang="en-US" b="1" dirty="0" err="1"/>
              <a:t>Schéma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6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078FF5-056A-A645-BF67-D57AB08B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Diapositif</a:t>
            </a:r>
            <a:r>
              <a:rPr lang="en-US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3584A2-5273-544D-8B42-FA7C0398E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4878"/>
            <a:ext cx="10515600" cy="148305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Presentation de </a:t>
            </a:r>
            <a:r>
              <a:rPr lang="en-US" dirty="0" err="1"/>
              <a:t>l’opportunite</a:t>
            </a:r>
            <a:r>
              <a:rPr lang="en-US" dirty="0"/>
              <a:t> </a:t>
            </a:r>
            <a:r>
              <a:rPr lang="en-US" dirty="0" err="1"/>
              <a:t>qu’offre</a:t>
            </a:r>
            <a:r>
              <a:rPr lang="en-US" dirty="0"/>
              <a:t> le </a:t>
            </a:r>
            <a:r>
              <a:rPr lang="en-US" dirty="0" err="1"/>
              <a:t>produit</a:t>
            </a:r>
            <a:r>
              <a:rPr lang="en-US" dirty="0"/>
              <a:t> dans le context du pays (la RDC)</a:t>
            </a:r>
          </a:p>
        </p:txBody>
      </p:sp>
    </p:spTree>
    <p:extLst>
      <p:ext uri="{BB962C8B-B14F-4D97-AF65-F5344CB8AC3E}">
        <p14:creationId xmlns:p14="http://schemas.microsoft.com/office/powerpoint/2010/main" val="302902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C1389B-356D-7841-96D4-97734796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Dispositif</a:t>
            </a:r>
            <a:r>
              <a:rPr lang="en-US" dirty="0"/>
              <a:t>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E337E5-B0CE-444C-93A2-AB2870F5A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3031959"/>
            <a:ext cx="10515600" cy="23519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Le Marché (</a:t>
            </a:r>
            <a:r>
              <a:rPr lang="en-US" b="1" dirty="0" err="1"/>
              <a:t>Données</a:t>
            </a:r>
            <a:r>
              <a:rPr lang="en-US" b="1" dirty="0"/>
              <a:t> </a:t>
            </a:r>
            <a:r>
              <a:rPr lang="en-US" b="1" dirty="0" err="1"/>
              <a:t>chiffrées</a:t>
            </a:r>
            <a:r>
              <a:rPr lang="en-US" b="1" dirty="0"/>
              <a:t> dans un tableau </a:t>
            </a:r>
            <a:r>
              <a:rPr lang="en-US" b="1" dirty="0" err="1"/>
              <a:t>ou</a:t>
            </a:r>
            <a:r>
              <a:rPr lang="en-US" b="1" dirty="0"/>
              <a:t> </a:t>
            </a:r>
            <a:r>
              <a:rPr lang="en-US" b="1" dirty="0" err="1"/>
              <a:t>graphique</a:t>
            </a:r>
            <a:r>
              <a:rPr lang="en-US" b="1" dirty="0"/>
              <a:t>)</a:t>
            </a:r>
            <a:endParaRPr lang="en-US" b="0" dirty="0">
              <a:effectLst/>
            </a:endParaRPr>
          </a:p>
          <a:p>
            <a:pPr marL="0" indent="0" algn="ctr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4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F0C72E-E4EF-4D44-B172-12F9B786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Dispositif</a:t>
            </a:r>
            <a:r>
              <a:rPr lang="en-US" dirty="0"/>
              <a:t>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3CDFC4-75E4-7A45-B9CD-37921B957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85" y="3040814"/>
            <a:ext cx="10515600" cy="197635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/>
              <a:t>Présentation</a:t>
            </a:r>
            <a:r>
              <a:rPr lang="en-US" b="1" dirty="0"/>
              <a:t> du Business Model: </a:t>
            </a:r>
            <a:r>
              <a:rPr lang="en-US" b="1" dirty="0" err="1"/>
              <a:t>Titre</a:t>
            </a:r>
            <a:r>
              <a:rPr lang="en-US" b="1" dirty="0"/>
              <a:t> + </a:t>
            </a:r>
            <a:r>
              <a:rPr lang="en-US" b="1" dirty="0" err="1"/>
              <a:t>Schémas</a:t>
            </a:r>
            <a:endParaRPr lang="en-US" b="0" dirty="0">
              <a:effectLst/>
            </a:endParaRPr>
          </a:p>
          <a:p>
            <a:pPr marL="0" indent="0" algn="ctr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5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817654-F764-D748-8672-3225EC3A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Diapositif</a:t>
            </a:r>
            <a:r>
              <a:rPr lang="en-US" dirty="0"/>
              <a:t>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541EA8-D9E5-D04F-B47C-D38ACEEDB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1188"/>
            <a:ext cx="10515600" cy="106195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Le plan </a:t>
            </a:r>
            <a:r>
              <a:rPr lang="en-US" b="1" dirty="0" err="1"/>
              <a:t>d’expension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6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58BB4D-7443-8144-BD8D-76197C61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599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Diapositif</a:t>
            </a:r>
            <a:r>
              <a:rPr lang="en-US" dirty="0"/>
              <a:t>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CB5382-93F3-114E-8A9F-55814EDB4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0516" y="3429000"/>
            <a:ext cx="8750968" cy="101382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Feuille</a:t>
            </a:r>
            <a:r>
              <a:rPr lang="en-US" dirty="0"/>
              <a:t> de route du </a:t>
            </a:r>
            <a:r>
              <a:rPr lang="en-US" dirty="0" err="1"/>
              <a:t>projet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5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0C9238-337E-1541-8CB2-487CE6E7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Diapositif</a:t>
            </a:r>
            <a:r>
              <a:rPr lang="en-US" dirty="0"/>
              <a:t>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67D48B-8089-D14A-83CF-A4C3909E6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4" y="3048418"/>
            <a:ext cx="10515600" cy="76116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La concurrence</a:t>
            </a:r>
          </a:p>
        </p:txBody>
      </p:sp>
    </p:spTree>
    <p:extLst>
      <p:ext uri="{BB962C8B-B14F-4D97-AF65-F5344CB8AC3E}">
        <p14:creationId xmlns:p14="http://schemas.microsoft.com/office/powerpoint/2010/main" val="3495574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C649EB-F3B4-D046-AC26-3410AB41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Diapositif</a:t>
            </a:r>
            <a:r>
              <a:rPr lang="en-US" dirty="0"/>
              <a:t>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648FA7-28BA-D845-AB12-4BF646A84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21" y="3141246"/>
            <a:ext cx="10515600" cy="49855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Presentation de </a:t>
            </a:r>
            <a:r>
              <a:rPr lang="en-US" dirty="0" err="1"/>
              <a:t>l’equipe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1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98</Words>
  <Application>Microsoft Office PowerPoint</Application>
  <PresentationFormat>Grand écran</PresentationFormat>
  <Paragraphs>24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Diapositif 1</vt:lpstr>
      <vt:lpstr>Diapositif 2</vt:lpstr>
      <vt:lpstr>Diapositif 3</vt:lpstr>
      <vt:lpstr>Dispositif 4</vt:lpstr>
      <vt:lpstr>Dispositif 5</vt:lpstr>
      <vt:lpstr>Diapositif 6</vt:lpstr>
      <vt:lpstr>Diapositif 7</vt:lpstr>
      <vt:lpstr>Diapositif 8</vt:lpstr>
      <vt:lpstr>Diapositif 9</vt:lpstr>
      <vt:lpstr>Diapositif 10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Diapositif 1</dc:title>
  <dc:creator>Microsoft Office User</dc:creator>
  <cp:lastModifiedBy>fullstack</cp:lastModifiedBy>
  <cp:revision>12</cp:revision>
  <dcterms:created xsi:type="dcterms:W3CDTF">2021-04-20T08:17:32Z</dcterms:created>
  <dcterms:modified xsi:type="dcterms:W3CDTF">2021-04-22T10:58:27Z</dcterms:modified>
</cp:coreProperties>
</file>