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5" r:id="rId2"/>
    <p:sldId id="306" r:id="rId3"/>
    <p:sldId id="307" r:id="rId4"/>
    <p:sldId id="296" r:id="rId5"/>
    <p:sldId id="298" r:id="rId6"/>
    <p:sldId id="305" r:id="rId7"/>
    <p:sldId id="297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B8B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071" autoAdjust="0"/>
  </p:normalViewPr>
  <p:slideViewPr>
    <p:cSldViewPr snapToGrid="0" showGuides="1">
      <p:cViewPr varScale="1">
        <p:scale>
          <a:sx n="119" d="100"/>
          <a:sy n="119" d="100"/>
        </p:scale>
        <p:origin x="96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Lu" userId="d068f37e-7dca-445e-8fef-3c186d706f15" providerId="ADAL" clId="{3BF849AF-1198-43B6-AE3F-717024DBE162}"/>
    <pc:docChg chg="undo redo custSel addSld modSld sldOrd">
      <pc:chgData name="Liang Lu" userId="d068f37e-7dca-445e-8fef-3c186d706f15" providerId="ADAL" clId="{3BF849AF-1198-43B6-AE3F-717024DBE162}" dt="2022-07-24T13:48:50.506" v="2151" actId="1035"/>
      <pc:docMkLst>
        <pc:docMk/>
      </pc:docMkLst>
      <pc:sldChg chg="addSp delSp modSp mod">
        <pc:chgData name="Liang Lu" userId="d068f37e-7dca-445e-8fef-3c186d706f15" providerId="ADAL" clId="{3BF849AF-1198-43B6-AE3F-717024DBE162}" dt="2022-07-24T10:33:18.955" v="223" actId="962"/>
        <pc:sldMkLst>
          <pc:docMk/>
          <pc:sldMk cId="3683463066" sldId="294"/>
        </pc:sldMkLst>
        <pc:spChg chg="mod">
          <ac:chgData name="Liang Lu" userId="d068f37e-7dca-445e-8fef-3c186d706f15" providerId="ADAL" clId="{3BF849AF-1198-43B6-AE3F-717024DBE162}" dt="2022-07-24T10:18:05.241" v="57" actId="20577"/>
          <ac:spMkLst>
            <pc:docMk/>
            <pc:sldMk cId="3683463066" sldId="294"/>
            <ac:spMk id="2" creationId="{EFDD7652-610B-8542-9C80-6AC2DFCB4C2D}"/>
          </ac:spMkLst>
        </pc:spChg>
        <pc:spChg chg="del">
          <ac:chgData name="Liang Lu" userId="d068f37e-7dca-445e-8fef-3c186d706f15" providerId="ADAL" clId="{3BF849AF-1198-43B6-AE3F-717024DBE162}" dt="2022-07-24T10:33:15.866" v="221" actId="931"/>
          <ac:spMkLst>
            <pc:docMk/>
            <pc:sldMk cId="3683463066" sldId="294"/>
            <ac:spMk id="3" creationId="{6ABDF4D4-9822-DF43-A7B6-BFDD908D83C5}"/>
          </ac:spMkLst>
        </pc:spChg>
        <pc:spChg chg="mod">
          <ac:chgData name="Liang Lu" userId="d068f37e-7dca-445e-8fef-3c186d706f15" providerId="ADAL" clId="{3BF849AF-1198-43B6-AE3F-717024DBE162}" dt="2022-07-24T10:21:16.201" v="220" actId="113"/>
          <ac:spMkLst>
            <pc:docMk/>
            <pc:sldMk cId="3683463066" sldId="294"/>
            <ac:spMk id="7" creationId="{E9A230AE-3B22-DB4A-B46E-EE4FE6976633}"/>
          </ac:spMkLst>
        </pc:spChg>
        <pc:picChg chg="add mod">
          <ac:chgData name="Liang Lu" userId="d068f37e-7dca-445e-8fef-3c186d706f15" providerId="ADAL" clId="{3BF849AF-1198-43B6-AE3F-717024DBE162}" dt="2022-07-24T10:33:18.955" v="223" actId="962"/>
          <ac:picMkLst>
            <pc:docMk/>
            <pc:sldMk cId="3683463066" sldId="294"/>
            <ac:picMk id="9" creationId="{25A92E8D-435D-AA92-5477-8D128803ECDD}"/>
          </ac:picMkLst>
        </pc:picChg>
      </pc:sldChg>
      <pc:sldChg chg="addSp delSp modSp add mod">
        <pc:chgData name="Liang Lu" userId="d068f37e-7dca-445e-8fef-3c186d706f15" providerId="ADAL" clId="{3BF849AF-1198-43B6-AE3F-717024DBE162}" dt="2022-07-24T13:07:59.025" v="1576" actId="20577"/>
        <pc:sldMkLst>
          <pc:docMk/>
          <pc:sldMk cId="627722218" sldId="296"/>
        </pc:sldMkLst>
        <pc:spChg chg="mod">
          <ac:chgData name="Liang Lu" userId="d068f37e-7dca-445e-8fef-3c186d706f15" providerId="ADAL" clId="{3BF849AF-1198-43B6-AE3F-717024DBE162}" dt="2022-07-24T10:46:02.130" v="265" actId="20577"/>
          <ac:spMkLst>
            <pc:docMk/>
            <pc:sldMk cId="627722218" sldId="296"/>
            <ac:spMk id="2" creationId="{EFDD7652-610B-8542-9C80-6AC2DFCB4C2D}"/>
          </ac:spMkLst>
        </pc:spChg>
        <pc:spChg chg="mod">
          <ac:chgData name="Liang Lu" userId="d068f37e-7dca-445e-8fef-3c186d706f15" providerId="ADAL" clId="{3BF849AF-1198-43B6-AE3F-717024DBE162}" dt="2022-07-24T10:54:05.106" v="545" actId="20577"/>
          <ac:spMkLst>
            <pc:docMk/>
            <pc:sldMk cId="627722218" sldId="296"/>
            <ac:spMk id="7" creationId="{E9A230AE-3B22-DB4A-B46E-EE4FE6976633}"/>
          </ac:spMkLst>
        </pc:spChg>
        <pc:spChg chg="add del mod">
          <ac:chgData name="Liang Lu" userId="d068f37e-7dca-445e-8fef-3c186d706f15" providerId="ADAL" clId="{3BF849AF-1198-43B6-AE3F-717024DBE162}" dt="2022-07-24T12:12:04.271" v="1077" actId="3680"/>
          <ac:spMkLst>
            <pc:docMk/>
            <pc:sldMk cId="627722218" sldId="296"/>
            <ac:spMk id="8" creationId="{6469C606-9527-A3A8-12F2-36CB7E6FE302}"/>
          </ac:spMkLst>
        </pc:spChg>
        <pc:graphicFrameChg chg="add mod ord modGraphic">
          <ac:chgData name="Liang Lu" userId="d068f37e-7dca-445e-8fef-3c186d706f15" providerId="ADAL" clId="{3BF849AF-1198-43B6-AE3F-717024DBE162}" dt="2022-07-24T13:07:59.025" v="1576" actId="20577"/>
          <ac:graphicFrameMkLst>
            <pc:docMk/>
            <pc:sldMk cId="627722218" sldId="296"/>
            <ac:graphicFrameMk id="10" creationId="{7029D6E6-026C-B41B-B723-B2BD34D91A5A}"/>
          </ac:graphicFrameMkLst>
        </pc:graphicFrameChg>
        <pc:picChg chg="del">
          <ac:chgData name="Liang Lu" userId="d068f37e-7dca-445e-8fef-3c186d706f15" providerId="ADAL" clId="{3BF849AF-1198-43B6-AE3F-717024DBE162}" dt="2022-07-24T10:43:55.448" v="225" actId="478"/>
          <ac:picMkLst>
            <pc:docMk/>
            <pc:sldMk cId="627722218" sldId="296"/>
            <ac:picMk id="9" creationId="{25A92E8D-435D-AA92-5477-8D128803ECDD}"/>
          </ac:picMkLst>
        </pc:picChg>
      </pc:sldChg>
      <pc:sldChg chg="addSp delSp modSp new mod ord">
        <pc:chgData name="Liang Lu" userId="d068f37e-7dca-445e-8fef-3c186d706f15" providerId="ADAL" clId="{3BF849AF-1198-43B6-AE3F-717024DBE162}" dt="2022-07-24T13:45:56.367" v="2120" actId="478"/>
        <pc:sldMkLst>
          <pc:docMk/>
          <pc:sldMk cId="2588163606" sldId="297"/>
        </pc:sldMkLst>
        <pc:spChg chg="mod">
          <ac:chgData name="Liang Lu" userId="d068f37e-7dca-445e-8fef-3c186d706f15" providerId="ADAL" clId="{3BF849AF-1198-43B6-AE3F-717024DBE162}" dt="2022-07-24T10:57:08.459" v="547"/>
          <ac:spMkLst>
            <pc:docMk/>
            <pc:sldMk cId="2588163606" sldId="297"/>
            <ac:spMk id="2" creationId="{CEB5B623-6A8B-8D95-BFB4-F40BCDC7268F}"/>
          </ac:spMkLst>
        </pc:spChg>
        <pc:spChg chg="mod">
          <ac:chgData name="Liang Lu" userId="d068f37e-7dca-445e-8fef-3c186d706f15" providerId="ADAL" clId="{3BF849AF-1198-43B6-AE3F-717024DBE162}" dt="2022-07-24T13:35:21.757" v="2116" actId="20577"/>
          <ac:spMkLst>
            <pc:docMk/>
            <pc:sldMk cId="2588163606" sldId="297"/>
            <ac:spMk id="6" creationId="{B115334F-9A83-86F5-3D30-B34747C530DA}"/>
          </ac:spMkLst>
        </pc:spChg>
        <pc:spChg chg="del mod">
          <ac:chgData name="Liang Lu" userId="d068f37e-7dca-445e-8fef-3c186d706f15" providerId="ADAL" clId="{3BF849AF-1198-43B6-AE3F-717024DBE162}" dt="2022-07-24T13:45:45.966" v="2117" actId="478"/>
          <ac:spMkLst>
            <pc:docMk/>
            <pc:sldMk cId="2588163606" sldId="297"/>
            <ac:spMk id="7" creationId="{3A1D6786-92D4-A66E-3D03-AFA3427C258B}"/>
          </ac:spMkLst>
        </pc:spChg>
        <pc:spChg chg="del mod">
          <ac:chgData name="Liang Lu" userId="d068f37e-7dca-445e-8fef-3c186d706f15" providerId="ADAL" clId="{3BF849AF-1198-43B6-AE3F-717024DBE162}" dt="2022-07-24T13:45:48.764" v="2118" actId="478"/>
          <ac:spMkLst>
            <pc:docMk/>
            <pc:sldMk cId="2588163606" sldId="297"/>
            <ac:spMk id="8" creationId="{283928E2-DD8B-B801-6155-255010A0291E}"/>
          </ac:spMkLst>
        </pc:spChg>
        <pc:spChg chg="add mod">
          <ac:chgData name="Liang Lu" userId="d068f37e-7dca-445e-8fef-3c186d706f15" providerId="ADAL" clId="{3BF849AF-1198-43B6-AE3F-717024DBE162}" dt="2022-07-24T11:16:40.798" v="1074" actId="12788"/>
          <ac:spMkLst>
            <pc:docMk/>
            <pc:sldMk cId="2588163606" sldId="297"/>
            <ac:spMk id="9" creationId="{D9BD0FDD-A152-8843-12E5-1AE1274A3959}"/>
          </ac:spMkLst>
        </pc:spChg>
        <pc:spChg chg="add del mod">
          <ac:chgData name="Liang Lu" userId="d068f37e-7dca-445e-8fef-3c186d706f15" providerId="ADAL" clId="{3BF849AF-1198-43B6-AE3F-717024DBE162}" dt="2022-07-24T13:45:54.953" v="2119" actId="478"/>
          <ac:spMkLst>
            <pc:docMk/>
            <pc:sldMk cId="2588163606" sldId="297"/>
            <ac:spMk id="11" creationId="{32E1443D-84C9-F465-E8BC-95BBA138A791}"/>
          </ac:spMkLst>
        </pc:spChg>
        <pc:spChg chg="add del mod">
          <ac:chgData name="Liang Lu" userId="d068f37e-7dca-445e-8fef-3c186d706f15" providerId="ADAL" clId="{3BF849AF-1198-43B6-AE3F-717024DBE162}" dt="2022-07-24T13:45:56.367" v="2120" actId="478"/>
          <ac:spMkLst>
            <pc:docMk/>
            <pc:sldMk cId="2588163606" sldId="297"/>
            <ac:spMk id="13" creationId="{853DB8BE-0510-84B4-7D23-3CD38263C4D9}"/>
          </ac:spMkLst>
        </pc:spChg>
      </pc:sldChg>
      <pc:sldChg chg="addSp delSp modSp new mod">
        <pc:chgData name="Liang Lu" userId="d068f37e-7dca-445e-8fef-3c186d706f15" providerId="ADAL" clId="{3BF849AF-1198-43B6-AE3F-717024DBE162}" dt="2022-07-24T13:48:50.506" v="2151" actId="1035"/>
        <pc:sldMkLst>
          <pc:docMk/>
          <pc:sldMk cId="353097274" sldId="298"/>
        </pc:sldMkLst>
        <pc:spChg chg="mod">
          <ac:chgData name="Liang Lu" userId="d068f37e-7dca-445e-8fef-3c186d706f15" providerId="ADAL" clId="{3BF849AF-1198-43B6-AE3F-717024DBE162}" dt="2022-07-24T13:48:50.506" v="2151" actId="1035"/>
          <ac:spMkLst>
            <pc:docMk/>
            <pc:sldMk cId="353097274" sldId="298"/>
            <ac:spMk id="2" creationId="{6A443577-DD50-32EB-8093-B47269B93A80}"/>
          </ac:spMkLst>
        </pc:spChg>
        <pc:spChg chg="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6" creationId="{D273A933-8964-A832-F1C5-37C8D4312CA8}"/>
          </ac:spMkLst>
        </pc:spChg>
        <pc:spChg chg="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7" creationId="{30D36509-B048-D47F-D2ED-9A21A3660211}"/>
          </ac:spMkLst>
        </pc:spChg>
        <pc:spChg chg="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8" creationId="{B897E388-827F-A2AA-E12F-2AEE9B429AEF}"/>
          </ac:spMkLst>
        </pc:spChg>
        <pc:spChg chg="del mod">
          <ac:chgData name="Liang Lu" userId="d068f37e-7dca-445e-8fef-3c186d706f15" providerId="ADAL" clId="{3BF849AF-1198-43B6-AE3F-717024DBE162}" dt="2022-07-24T13:12:00.140" v="1822" actId="931"/>
          <ac:spMkLst>
            <pc:docMk/>
            <pc:sldMk cId="353097274" sldId="298"/>
            <ac:spMk id="9" creationId="{A9B1EFA9-BC47-9BA5-0D29-74C4DDAF45AB}"/>
          </ac:spMkLst>
        </pc:spChg>
        <pc:spChg chg="add 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10" creationId="{FE6C11A7-86CD-6AE6-E3E3-A7A9C658DC8A}"/>
          </ac:spMkLst>
        </pc:spChg>
        <pc:spChg chg="add 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11" creationId="{ABF4ABBA-9ECF-8866-262D-A1567E8639A7}"/>
          </ac:spMkLst>
        </pc:spChg>
        <pc:spChg chg="add mod">
          <ac:chgData name="Liang Lu" userId="d068f37e-7dca-445e-8fef-3c186d706f15" providerId="ADAL" clId="{3BF849AF-1198-43B6-AE3F-717024DBE162}" dt="2022-07-24T13:28:15.235" v="1925" actId="1037"/>
          <ac:spMkLst>
            <pc:docMk/>
            <pc:sldMk cId="353097274" sldId="298"/>
            <ac:spMk id="12" creationId="{A395D8AA-F090-7F51-BEC0-5E5E3A808D52}"/>
          </ac:spMkLst>
        </pc:spChg>
        <pc:spChg chg="add del mod">
          <ac:chgData name="Liang Lu" userId="d068f37e-7dca-445e-8fef-3c186d706f15" providerId="ADAL" clId="{3BF849AF-1198-43B6-AE3F-717024DBE162}" dt="2022-07-24T13:25:38.043" v="1826" actId="931"/>
          <ac:spMkLst>
            <pc:docMk/>
            <pc:sldMk cId="353097274" sldId="298"/>
            <ac:spMk id="16" creationId="{FAFC5EE5-9BEC-B2C8-A730-8B16AF034FB5}"/>
          </ac:spMkLst>
        </pc:spChg>
        <pc:picChg chg="add del mod">
          <ac:chgData name="Liang Lu" userId="d068f37e-7dca-445e-8fef-3c186d706f15" providerId="ADAL" clId="{3BF849AF-1198-43B6-AE3F-717024DBE162}" dt="2022-07-24T13:25:26.856" v="1825" actId="478"/>
          <ac:picMkLst>
            <pc:docMk/>
            <pc:sldMk cId="353097274" sldId="298"/>
            <ac:picMk id="14" creationId="{CAA127FF-88C8-2ACF-2FA6-617494EB3D9B}"/>
          </ac:picMkLst>
        </pc:picChg>
        <pc:picChg chg="add mod">
          <ac:chgData name="Liang Lu" userId="d068f37e-7dca-445e-8fef-3c186d706f15" providerId="ADAL" clId="{3BF849AF-1198-43B6-AE3F-717024DBE162}" dt="2022-07-24T13:28:15.235" v="1925" actId="1037"/>
          <ac:picMkLst>
            <pc:docMk/>
            <pc:sldMk cId="353097274" sldId="298"/>
            <ac:picMk id="18" creationId="{86D2A81E-3262-07E6-AFD2-534342E174BC}"/>
          </ac:picMkLst>
        </pc:picChg>
      </pc:sldChg>
    </pc:docChg>
  </pc:docChgLst>
  <pc:docChgLst>
    <pc:chgData name="Liang Lu" userId="d068f37e-7dca-445e-8fef-3c186d706f15" providerId="ADAL" clId="{F4240F89-A73B-42E9-ABED-D7DA2D759CBE}"/>
    <pc:docChg chg="custSel addSld modSld">
      <pc:chgData name="Liang Lu" userId="d068f37e-7dca-445e-8fef-3c186d706f15" providerId="ADAL" clId="{F4240F89-A73B-42E9-ABED-D7DA2D759CBE}" dt="2022-07-25T14:28:08.593" v="4466" actId="1076"/>
      <pc:docMkLst>
        <pc:docMk/>
      </pc:docMkLst>
      <pc:sldChg chg="modSp mod">
        <pc:chgData name="Liang Lu" userId="d068f37e-7dca-445e-8fef-3c186d706f15" providerId="ADAL" clId="{F4240F89-A73B-42E9-ABED-D7DA2D759CBE}" dt="2022-07-25T07:10:06.069" v="17" actId="20577"/>
        <pc:sldMkLst>
          <pc:docMk/>
          <pc:sldMk cId="627722218" sldId="296"/>
        </pc:sldMkLst>
        <pc:spChg chg="mod">
          <ac:chgData name="Liang Lu" userId="d068f37e-7dca-445e-8fef-3c186d706f15" providerId="ADAL" clId="{F4240F89-A73B-42E9-ABED-D7DA2D759CBE}" dt="2022-07-25T07:10:06.069" v="17" actId="20577"/>
          <ac:spMkLst>
            <pc:docMk/>
            <pc:sldMk cId="627722218" sldId="296"/>
            <ac:spMk id="7" creationId="{E9A230AE-3B22-DB4A-B46E-EE4FE6976633}"/>
          </ac:spMkLst>
        </pc:spChg>
      </pc:sldChg>
      <pc:sldChg chg="addSp delSp modSp mod">
        <pc:chgData name="Liang Lu" userId="d068f37e-7dca-445e-8fef-3c186d706f15" providerId="ADAL" clId="{F4240F89-A73B-42E9-ABED-D7DA2D759CBE}" dt="2022-07-25T07:27:07.291" v="552" actId="20577"/>
        <pc:sldMkLst>
          <pc:docMk/>
          <pc:sldMk cId="2588163606" sldId="297"/>
        </pc:sldMkLst>
        <pc:spChg chg="del">
          <ac:chgData name="Liang Lu" userId="d068f37e-7dca-445e-8fef-3c186d706f15" providerId="ADAL" clId="{F4240F89-A73B-42E9-ABED-D7DA2D759CBE}" dt="2022-07-25T07:14:39.477" v="75" actId="478"/>
          <ac:spMkLst>
            <pc:docMk/>
            <pc:sldMk cId="2588163606" sldId="297"/>
            <ac:spMk id="9" creationId="{D9BD0FDD-A152-8843-12E5-1AE1274A3959}"/>
          </ac:spMkLst>
        </pc:spChg>
        <pc:graphicFrameChg chg="add mod modGraphic">
          <ac:chgData name="Liang Lu" userId="d068f37e-7dca-445e-8fef-3c186d706f15" providerId="ADAL" clId="{F4240F89-A73B-42E9-ABED-D7DA2D759CBE}" dt="2022-07-25T07:27:07.291" v="552" actId="20577"/>
          <ac:graphicFrameMkLst>
            <pc:docMk/>
            <pc:sldMk cId="2588163606" sldId="297"/>
            <ac:graphicFrameMk id="12" creationId="{6723B6A2-659F-EF5B-4E63-835490FF1B6F}"/>
          </ac:graphicFrameMkLst>
        </pc:graphicFrameChg>
        <pc:picChg chg="add del mod">
          <ac:chgData name="Liang Lu" userId="d068f37e-7dca-445e-8fef-3c186d706f15" providerId="ADAL" clId="{F4240F89-A73B-42E9-ABED-D7DA2D759CBE}" dt="2022-07-25T07:14:28.697" v="72" actId="478"/>
          <ac:picMkLst>
            <pc:docMk/>
            <pc:sldMk cId="2588163606" sldId="297"/>
            <ac:picMk id="8" creationId="{C3B0ACA5-D048-6EF5-DB8E-3A272DFA96D7}"/>
          </ac:picMkLst>
        </pc:picChg>
        <pc:picChg chg="add del mod">
          <ac:chgData name="Liang Lu" userId="d068f37e-7dca-445e-8fef-3c186d706f15" providerId="ADAL" clId="{F4240F89-A73B-42E9-ABED-D7DA2D759CBE}" dt="2022-07-25T07:14:29.558" v="73" actId="478"/>
          <ac:picMkLst>
            <pc:docMk/>
            <pc:sldMk cId="2588163606" sldId="297"/>
            <ac:picMk id="11" creationId="{9DC1D78C-A02A-9517-1C93-8556838044A7}"/>
          </ac:picMkLst>
        </pc:picChg>
        <pc:picChg chg="add del mod">
          <ac:chgData name="Liang Lu" userId="d068f37e-7dca-445e-8fef-3c186d706f15" providerId="ADAL" clId="{F4240F89-A73B-42E9-ABED-D7DA2D759CBE}" dt="2022-07-25T07:15:47.375" v="81" actId="478"/>
          <ac:picMkLst>
            <pc:docMk/>
            <pc:sldMk cId="2588163606" sldId="297"/>
            <ac:picMk id="13" creationId="{0E139867-DC80-A48B-F232-097ABB5F5D94}"/>
          </ac:picMkLst>
        </pc:picChg>
        <pc:picChg chg="add del mod">
          <ac:chgData name="Liang Lu" userId="d068f37e-7dca-445e-8fef-3c186d706f15" providerId="ADAL" clId="{F4240F89-A73B-42E9-ABED-D7DA2D759CBE}" dt="2022-07-25T07:16:09.864" v="83" actId="478"/>
          <ac:picMkLst>
            <pc:docMk/>
            <pc:sldMk cId="2588163606" sldId="297"/>
            <ac:picMk id="15" creationId="{5855CF58-F4D7-4E5C-A88D-D5C7ED370855}"/>
          </ac:picMkLst>
        </pc:picChg>
        <pc:picChg chg="add mod">
          <ac:chgData name="Liang Lu" userId="d068f37e-7dca-445e-8fef-3c186d706f15" providerId="ADAL" clId="{F4240F89-A73B-42E9-ABED-D7DA2D759CBE}" dt="2022-07-25T07:17:52.180" v="157" actId="1036"/>
          <ac:picMkLst>
            <pc:docMk/>
            <pc:sldMk cId="2588163606" sldId="297"/>
            <ac:picMk id="16" creationId="{AC052D8C-C3BD-9E29-C7D8-5EEEE16C5443}"/>
          </ac:picMkLst>
        </pc:picChg>
        <pc:picChg chg="add mod">
          <ac:chgData name="Liang Lu" userId="d068f37e-7dca-445e-8fef-3c186d706f15" providerId="ADAL" clId="{F4240F89-A73B-42E9-ABED-D7DA2D759CBE}" dt="2022-07-25T07:17:48.895" v="155" actId="1035"/>
          <ac:picMkLst>
            <pc:docMk/>
            <pc:sldMk cId="2588163606" sldId="297"/>
            <ac:picMk id="17" creationId="{74858A0A-D5B1-E024-F9B2-F00793B3B76E}"/>
          </ac:picMkLst>
        </pc:picChg>
        <pc:picChg chg="add mod">
          <ac:chgData name="Liang Lu" userId="d068f37e-7dca-445e-8fef-3c186d706f15" providerId="ADAL" clId="{F4240F89-A73B-42E9-ABED-D7DA2D759CBE}" dt="2022-07-25T07:19:58.983" v="180" actId="208"/>
          <ac:picMkLst>
            <pc:docMk/>
            <pc:sldMk cId="2588163606" sldId="297"/>
            <ac:picMk id="19" creationId="{5C9FFEC0-727A-F489-03E8-7B29CF765637}"/>
          </ac:picMkLst>
        </pc:picChg>
      </pc:sldChg>
      <pc:sldChg chg="modSp mod">
        <pc:chgData name="Liang Lu" userId="d068f37e-7dca-445e-8fef-3c186d706f15" providerId="ADAL" clId="{F4240F89-A73B-42E9-ABED-D7DA2D759CBE}" dt="2022-07-25T12:36:34.135" v="3091" actId="14100"/>
        <pc:sldMkLst>
          <pc:docMk/>
          <pc:sldMk cId="353097274" sldId="298"/>
        </pc:sldMkLst>
        <pc:spChg chg="mod">
          <ac:chgData name="Liang Lu" userId="d068f37e-7dca-445e-8fef-3c186d706f15" providerId="ADAL" clId="{F4240F89-A73B-42E9-ABED-D7DA2D759CBE}" dt="2022-07-25T12:36:18.993" v="3090" actId="20577"/>
          <ac:spMkLst>
            <pc:docMk/>
            <pc:sldMk cId="353097274" sldId="298"/>
            <ac:spMk id="6" creationId="{D273A933-8964-A832-F1C5-37C8D4312CA8}"/>
          </ac:spMkLst>
        </pc:spChg>
        <pc:spChg chg="mod">
          <ac:chgData name="Liang Lu" userId="d068f37e-7dca-445e-8fef-3c186d706f15" providerId="ADAL" clId="{F4240F89-A73B-42E9-ABED-D7DA2D759CBE}" dt="2022-07-25T12:36:34.135" v="3091" actId="14100"/>
          <ac:spMkLst>
            <pc:docMk/>
            <pc:sldMk cId="353097274" sldId="298"/>
            <ac:spMk id="7" creationId="{30D36509-B048-D47F-D2ED-9A21A3660211}"/>
          </ac:spMkLst>
        </pc:spChg>
      </pc:sldChg>
      <pc:sldChg chg="addSp delSp modSp add mod">
        <pc:chgData name="Liang Lu" userId="d068f37e-7dca-445e-8fef-3c186d706f15" providerId="ADAL" clId="{F4240F89-A73B-42E9-ABED-D7DA2D759CBE}" dt="2022-07-25T08:52:57.825" v="1957" actId="20577"/>
        <pc:sldMkLst>
          <pc:docMk/>
          <pc:sldMk cId="3825216778" sldId="299"/>
        </pc:sldMkLst>
        <pc:spChg chg="mod">
          <ac:chgData name="Liang Lu" userId="d068f37e-7dca-445e-8fef-3c186d706f15" providerId="ADAL" clId="{F4240F89-A73B-42E9-ABED-D7DA2D759CBE}" dt="2022-07-25T07:57:10.626" v="856" actId="242"/>
          <ac:spMkLst>
            <pc:docMk/>
            <pc:sldMk cId="3825216778" sldId="299"/>
            <ac:spMk id="2" creationId="{CEB5B623-6A8B-8D95-BFB4-F40BCDC7268F}"/>
          </ac:spMkLst>
        </pc:spChg>
        <pc:spChg chg="mod">
          <ac:chgData name="Liang Lu" userId="d068f37e-7dca-445e-8fef-3c186d706f15" providerId="ADAL" clId="{F4240F89-A73B-42E9-ABED-D7DA2D759CBE}" dt="2022-07-25T07:56:30.097" v="852" actId="14100"/>
          <ac:spMkLst>
            <pc:docMk/>
            <pc:sldMk cId="3825216778" sldId="299"/>
            <ac:spMk id="6" creationId="{B115334F-9A83-86F5-3D30-B34747C530DA}"/>
          </ac:spMkLst>
        </pc:spChg>
        <pc:spChg chg="mod">
          <ac:chgData name="Liang Lu" userId="d068f37e-7dca-445e-8fef-3c186d706f15" providerId="ADAL" clId="{F4240F89-A73B-42E9-ABED-D7DA2D759CBE}" dt="2022-07-25T08:52:53.996" v="1954" actId="20577"/>
          <ac:spMkLst>
            <pc:docMk/>
            <pc:sldMk cId="3825216778" sldId="299"/>
            <ac:spMk id="9" creationId="{D9BD0FDD-A152-8843-12E5-1AE1274A3959}"/>
          </ac:spMkLst>
        </pc:spChg>
        <pc:spChg chg="add mod">
          <ac:chgData name="Liang Lu" userId="d068f37e-7dca-445e-8fef-3c186d706f15" providerId="ADAL" clId="{F4240F89-A73B-42E9-ABED-D7DA2D759CBE}" dt="2022-07-25T08:52:57.825" v="1957" actId="20577"/>
          <ac:spMkLst>
            <pc:docMk/>
            <pc:sldMk cId="3825216778" sldId="299"/>
            <ac:spMk id="18" creationId="{66AF84ED-4BE6-9F49-49AA-9F0FA7AE8F43}"/>
          </ac:spMkLst>
        </pc:spChg>
        <pc:picChg chg="del">
          <ac:chgData name="Liang Lu" userId="d068f37e-7dca-445e-8fef-3c186d706f15" providerId="ADAL" clId="{F4240F89-A73B-42E9-ABED-D7DA2D759CBE}" dt="2022-07-25T07:33:10.308" v="745" actId="478"/>
          <ac:picMkLst>
            <pc:docMk/>
            <pc:sldMk cId="3825216778" sldId="299"/>
            <ac:picMk id="8" creationId="{C3B0ACA5-D048-6EF5-DB8E-3A272DFA96D7}"/>
          </ac:picMkLst>
        </pc:picChg>
        <pc:picChg chg="add mod">
          <ac:chgData name="Liang Lu" userId="d068f37e-7dca-445e-8fef-3c186d706f15" providerId="ADAL" clId="{F4240F89-A73B-42E9-ABED-D7DA2D759CBE}" dt="2022-07-25T07:57:39.240" v="871" actId="1036"/>
          <ac:picMkLst>
            <pc:docMk/>
            <pc:sldMk cId="3825216778" sldId="299"/>
            <ac:picMk id="10" creationId="{F7228D8E-9A95-E0CC-195C-5974A86D21B0}"/>
          </ac:picMkLst>
        </pc:picChg>
        <pc:picChg chg="del">
          <ac:chgData name="Liang Lu" userId="d068f37e-7dca-445e-8fef-3c186d706f15" providerId="ADAL" clId="{F4240F89-A73B-42E9-ABED-D7DA2D759CBE}" dt="2022-07-25T07:33:12.399" v="746" actId="478"/>
          <ac:picMkLst>
            <pc:docMk/>
            <pc:sldMk cId="3825216778" sldId="299"/>
            <ac:picMk id="11" creationId="{9DC1D78C-A02A-9517-1C93-8556838044A7}"/>
          </ac:picMkLst>
        </pc:picChg>
        <pc:picChg chg="add mod">
          <ac:chgData name="Liang Lu" userId="d068f37e-7dca-445e-8fef-3c186d706f15" providerId="ADAL" clId="{F4240F89-A73B-42E9-ABED-D7DA2D759CBE}" dt="2022-07-25T07:58:18.620" v="875" actId="1076"/>
          <ac:picMkLst>
            <pc:docMk/>
            <pc:sldMk cId="3825216778" sldId="299"/>
            <ac:picMk id="13" creationId="{4A8F13E9-A2D3-E995-1815-21CC886D0F96}"/>
          </ac:picMkLst>
        </pc:picChg>
        <pc:picChg chg="add mod">
          <ac:chgData name="Liang Lu" userId="d068f37e-7dca-445e-8fef-3c186d706f15" providerId="ADAL" clId="{F4240F89-A73B-42E9-ABED-D7DA2D759CBE}" dt="2022-07-25T07:58:40.849" v="879" actId="1076"/>
          <ac:picMkLst>
            <pc:docMk/>
            <pc:sldMk cId="3825216778" sldId="299"/>
            <ac:picMk id="15" creationId="{88D6FD60-D5C0-6A3A-47AE-326B0583AA50}"/>
          </ac:picMkLst>
        </pc:picChg>
        <pc:picChg chg="add mod">
          <ac:chgData name="Liang Lu" userId="d068f37e-7dca-445e-8fef-3c186d706f15" providerId="ADAL" clId="{F4240F89-A73B-42E9-ABED-D7DA2D759CBE}" dt="2022-07-25T07:59:05.014" v="883" actId="1076"/>
          <ac:picMkLst>
            <pc:docMk/>
            <pc:sldMk cId="3825216778" sldId="299"/>
            <ac:picMk id="17" creationId="{F04CB540-A01C-410D-EDFD-B75EBDAAAF32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08:53:32.344" v="1982" actId="1037"/>
        <pc:sldMkLst>
          <pc:docMk/>
          <pc:sldMk cId="194415025" sldId="300"/>
        </pc:sldMkLst>
        <pc:spChg chg="del">
          <ac:chgData name="Liang Lu" userId="d068f37e-7dca-445e-8fef-3c186d706f15" providerId="ADAL" clId="{F4240F89-A73B-42E9-ABED-D7DA2D759CBE}" dt="2022-07-25T08:11:09.064" v="1430" actId="478"/>
          <ac:spMkLst>
            <pc:docMk/>
            <pc:sldMk cId="194415025" sldId="300"/>
            <ac:spMk id="4" creationId="{06B24D1B-7E47-9D89-BE22-76BB5F6B3DB0}"/>
          </ac:spMkLst>
        </pc:spChg>
        <pc:spChg chg="mod">
          <ac:chgData name="Liang Lu" userId="d068f37e-7dca-445e-8fef-3c186d706f15" providerId="ADAL" clId="{F4240F89-A73B-42E9-ABED-D7DA2D759CBE}" dt="2022-07-25T08:53:09.231" v="1961" actId="255"/>
          <ac:spMkLst>
            <pc:docMk/>
            <pc:sldMk cId="194415025" sldId="300"/>
            <ac:spMk id="9" creationId="{D9BD0FDD-A152-8843-12E5-1AE1274A3959}"/>
          </ac:spMkLst>
        </pc:spChg>
        <pc:spChg chg="mod">
          <ac:chgData name="Liang Lu" userId="d068f37e-7dca-445e-8fef-3c186d706f15" providerId="ADAL" clId="{F4240F89-A73B-42E9-ABED-D7DA2D759CBE}" dt="2022-07-25T08:53:32.344" v="1982" actId="1037"/>
          <ac:spMkLst>
            <pc:docMk/>
            <pc:sldMk cId="194415025" sldId="300"/>
            <ac:spMk id="18" creationId="{66AF84ED-4BE6-9F49-49AA-9F0FA7AE8F43}"/>
          </ac:spMkLst>
        </pc:spChg>
        <pc:grpChg chg="add mod">
          <ac:chgData name="Liang Lu" userId="d068f37e-7dca-445e-8fef-3c186d706f15" providerId="ADAL" clId="{F4240F89-A73B-42E9-ABED-D7DA2D759CBE}" dt="2022-07-25T08:09:27.109" v="1368" actId="1037"/>
          <ac:grpSpMkLst>
            <pc:docMk/>
            <pc:sldMk cId="194415025" sldId="300"/>
            <ac:grpSpMk id="14" creationId="{3D209307-674E-C9FC-B71F-6CCD20946A17}"/>
          </ac:grpSpMkLst>
        </pc:grpChg>
        <pc:picChg chg="add mod modCrop">
          <ac:chgData name="Liang Lu" userId="d068f37e-7dca-445e-8fef-3c186d706f15" providerId="ADAL" clId="{F4240F89-A73B-42E9-ABED-D7DA2D759CBE}" dt="2022-07-25T08:09:12.326" v="1277" actId="164"/>
          <ac:picMkLst>
            <pc:docMk/>
            <pc:sldMk cId="194415025" sldId="300"/>
            <ac:picMk id="8" creationId="{5784AFEC-AD8A-F5F3-5EA6-88AD0187794C}"/>
          </ac:picMkLst>
        </pc:picChg>
        <pc:picChg chg="del">
          <ac:chgData name="Liang Lu" userId="d068f37e-7dca-445e-8fef-3c186d706f15" providerId="ADAL" clId="{F4240F89-A73B-42E9-ABED-D7DA2D759CBE}" dt="2022-07-25T08:05:30.669" v="1207" actId="478"/>
          <ac:picMkLst>
            <pc:docMk/>
            <pc:sldMk cId="194415025" sldId="300"/>
            <ac:picMk id="10" creationId="{F7228D8E-9A95-E0CC-195C-5974A86D21B0}"/>
          </ac:picMkLst>
        </pc:picChg>
        <pc:picChg chg="add mod modCrop">
          <ac:chgData name="Liang Lu" userId="d068f37e-7dca-445e-8fef-3c186d706f15" providerId="ADAL" clId="{F4240F89-A73B-42E9-ABED-D7DA2D759CBE}" dt="2022-07-25T08:09:12.326" v="1277" actId="164"/>
          <ac:picMkLst>
            <pc:docMk/>
            <pc:sldMk cId="194415025" sldId="300"/>
            <ac:picMk id="12" creationId="{F4C2DF03-BB93-F3E2-495F-2CB5597F3907}"/>
          </ac:picMkLst>
        </pc:picChg>
        <pc:picChg chg="del">
          <ac:chgData name="Liang Lu" userId="d068f37e-7dca-445e-8fef-3c186d706f15" providerId="ADAL" clId="{F4240F89-A73B-42E9-ABED-D7DA2D759CBE}" dt="2022-07-25T08:05:34.323" v="1209" actId="478"/>
          <ac:picMkLst>
            <pc:docMk/>
            <pc:sldMk cId="194415025" sldId="300"/>
            <ac:picMk id="13" creationId="{4A8F13E9-A2D3-E995-1815-21CC886D0F96}"/>
          </ac:picMkLst>
        </pc:picChg>
        <pc:picChg chg="del">
          <ac:chgData name="Liang Lu" userId="d068f37e-7dca-445e-8fef-3c186d706f15" providerId="ADAL" clId="{F4240F89-A73B-42E9-ABED-D7DA2D759CBE}" dt="2022-07-25T08:05:31.383" v="1208" actId="478"/>
          <ac:picMkLst>
            <pc:docMk/>
            <pc:sldMk cId="194415025" sldId="300"/>
            <ac:picMk id="15" creationId="{88D6FD60-D5C0-6A3A-47AE-326B0583AA50}"/>
          </ac:picMkLst>
        </pc:picChg>
        <pc:picChg chg="del">
          <ac:chgData name="Liang Lu" userId="d068f37e-7dca-445e-8fef-3c186d706f15" providerId="ADAL" clId="{F4240F89-A73B-42E9-ABED-D7DA2D759CBE}" dt="2022-07-25T08:05:35.501" v="1210" actId="478"/>
          <ac:picMkLst>
            <pc:docMk/>
            <pc:sldMk cId="194415025" sldId="300"/>
            <ac:picMk id="17" creationId="{F04CB540-A01C-410D-EDFD-B75EBDAAAF32}"/>
          </ac:picMkLst>
        </pc:picChg>
        <pc:picChg chg="add mod">
          <ac:chgData name="Liang Lu" userId="d068f37e-7dca-445e-8fef-3c186d706f15" providerId="ADAL" clId="{F4240F89-A73B-42E9-ABED-D7DA2D759CBE}" dt="2022-07-25T08:10:06.582" v="1384" actId="1076"/>
          <ac:picMkLst>
            <pc:docMk/>
            <pc:sldMk cId="194415025" sldId="300"/>
            <ac:picMk id="19" creationId="{92B261D3-3A27-4B86-D567-C5CBF0DC1611}"/>
          </ac:picMkLst>
        </pc:picChg>
        <pc:picChg chg="add mod">
          <ac:chgData name="Liang Lu" userId="d068f37e-7dca-445e-8fef-3c186d706f15" providerId="ADAL" clId="{F4240F89-A73B-42E9-ABED-D7DA2D759CBE}" dt="2022-07-25T08:11:37.479" v="1432" actId="553"/>
          <ac:picMkLst>
            <pc:docMk/>
            <pc:sldMk cId="194415025" sldId="300"/>
            <ac:picMk id="21" creationId="{FF8E2D4B-0E23-F64D-44F0-180572FE4503}"/>
          </ac:picMkLst>
        </pc:picChg>
        <pc:picChg chg="add mod">
          <ac:chgData name="Liang Lu" userId="d068f37e-7dca-445e-8fef-3c186d706f15" providerId="ADAL" clId="{F4240F89-A73B-42E9-ABED-D7DA2D759CBE}" dt="2022-07-25T08:12:12.912" v="1436" actId="1076"/>
          <ac:picMkLst>
            <pc:docMk/>
            <pc:sldMk cId="194415025" sldId="300"/>
            <ac:picMk id="23" creationId="{25060320-143A-D7FC-E61D-930A3AE53A07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08:53:51.691" v="1984" actId="14100"/>
        <pc:sldMkLst>
          <pc:docMk/>
          <pc:sldMk cId="2102174886" sldId="301"/>
        </pc:sldMkLst>
        <pc:spChg chg="del">
          <ac:chgData name="Liang Lu" userId="d068f37e-7dca-445e-8fef-3c186d706f15" providerId="ADAL" clId="{F4240F89-A73B-42E9-ABED-D7DA2D759CBE}" dt="2022-07-25T08:14:55.469" v="1502" actId="478"/>
          <ac:spMkLst>
            <pc:docMk/>
            <pc:sldMk cId="2102174886" sldId="301"/>
            <ac:spMk id="9" creationId="{D9BD0FDD-A152-8843-12E5-1AE1274A3959}"/>
          </ac:spMkLst>
        </pc:spChg>
        <pc:spChg chg="mod">
          <ac:chgData name="Liang Lu" userId="d068f37e-7dca-445e-8fef-3c186d706f15" providerId="ADAL" clId="{F4240F89-A73B-42E9-ABED-D7DA2D759CBE}" dt="2022-07-25T08:53:51.691" v="1984" actId="14100"/>
          <ac:spMkLst>
            <pc:docMk/>
            <pc:sldMk cId="2102174886" sldId="301"/>
            <ac:spMk id="18" creationId="{66AF84ED-4BE6-9F49-49AA-9F0FA7AE8F43}"/>
          </ac:spMkLst>
        </pc:spChg>
        <pc:grpChg chg="del">
          <ac:chgData name="Liang Lu" userId="d068f37e-7dca-445e-8fef-3c186d706f15" providerId="ADAL" clId="{F4240F89-A73B-42E9-ABED-D7DA2D759CBE}" dt="2022-07-25T08:13:51.403" v="1492" actId="478"/>
          <ac:grpSpMkLst>
            <pc:docMk/>
            <pc:sldMk cId="2102174886" sldId="301"/>
            <ac:grpSpMk id="14" creationId="{3D209307-674E-C9FC-B71F-6CCD20946A17}"/>
          </ac:grpSpMkLst>
        </pc:grpChg>
        <pc:picChg chg="add del mod">
          <ac:chgData name="Liang Lu" userId="d068f37e-7dca-445e-8fef-3c186d706f15" providerId="ADAL" clId="{F4240F89-A73B-42E9-ABED-D7DA2D759CBE}" dt="2022-07-25T08:14:08.345" v="1497" actId="478"/>
          <ac:picMkLst>
            <pc:docMk/>
            <pc:sldMk cId="2102174886" sldId="301"/>
            <ac:picMk id="7" creationId="{20426998-EBC3-D6AD-5CCE-79471D7578B9}"/>
          </ac:picMkLst>
        </pc:picChg>
        <pc:picChg chg="add mod">
          <ac:chgData name="Liang Lu" userId="d068f37e-7dca-445e-8fef-3c186d706f15" providerId="ADAL" clId="{F4240F89-A73B-42E9-ABED-D7DA2D759CBE}" dt="2022-07-25T08:14:12.719" v="1498"/>
          <ac:picMkLst>
            <pc:docMk/>
            <pc:sldMk cId="2102174886" sldId="301"/>
            <ac:picMk id="11" creationId="{204D7FDF-1C7E-6E68-F832-678D74714222}"/>
          </ac:picMkLst>
        </pc:picChg>
        <pc:picChg chg="add mod">
          <ac:chgData name="Liang Lu" userId="d068f37e-7dca-445e-8fef-3c186d706f15" providerId="ADAL" clId="{F4240F89-A73B-42E9-ABED-D7DA2D759CBE}" dt="2022-07-25T08:14:53.062" v="1501" actId="1076"/>
          <ac:picMkLst>
            <pc:docMk/>
            <pc:sldMk cId="2102174886" sldId="301"/>
            <ac:picMk id="15" creationId="{2EF80936-6DD4-45E6-17A4-11905CD36339}"/>
          </ac:picMkLst>
        </pc:picChg>
        <pc:picChg chg="del">
          <ac:chgData name="Liang Lu" userId="d068f37e-7dca-445e-8fef-3c186d706f15" providerId="ADAL" clId="{F4240F89-A73B-42E9-ABED-D7DA2D759CBE}" dt="2022-07-25T08:13:53.076" v="1493" actId="478"/>
          <ac:picMkLst>
            <pc:docMk/>
            <pc:sldMk cId="2102174886" sldId="301"/>
            <ac:picMk id="19" creationId="{92B261D3-3A27-4B86-D567-C5CBF0DC1611}"/>
          </ac:picMkLst>
        </pc:picChg>
        <pc:picChg chg="del">
          <ac:chgData name="Liang Lu" userId="d068f37e-7dca-445e-8fef-3c186d706f15" providerId="ADAL" clId="{F4240F89-A73B-42E9-ABED-D7DA2D759CBE}" dt="2022-07-25T08:13:54.918" v="1495" actId="478"/>
          <ac:picMkLst>
            <pc:docMk/>
            <pc:sldMk cId="2102174886" sldId="301"/>
            <ac:picMk id="21" creationId="{FF8E2D4B-0E23-F64D-44F0-180572FE4503}"/>
          </ac:picMkLst>
        </pc:picChg>
        <pc:picChg chg="del">
          <ac:chgData name="Liang Lu" userId="d068f37e-7dca-445e-8fef-3c186d706f15" providerId="ADAL" clId="{F4240F89-A73B-42E9-ABED-D7DA2D759CBE}" dt="2022-07-25T08:13:54.298" v="1494" actId="478"/>
          <ac:picMkLst>
            <pc:docMk/>
            <pc:sldMk cId="2102174886" sldId="301"/>
            <ac:picMk id="23" creationId="{25060320-143A-D7FC-E61D-930A3AE53A07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09:21:31.228" v="2719" actId="14861"/>
        <pc:sldMkLst>
          <pc:docMk/>
          <pc:sldMk cId="1284067007" sldId="302"/>
        </pc:sldMkLst>
        <pc:spChg chg="del">
          <ac:chgData name="Liang Lu" userId="d068f37e-7dca-445e-8fef-3c186d706f15" providerId="ADAL" clId="{F4240F89-A73B-42E9-ABED-D7DA2D759CBE}" dt="2022-07-25T09:14:07.756" v="2477" actId="478"/>
          <ac:spMkLst>
            <pc:docMk/>
            <pc:sldMk cId="1284067007" sldId="302"/>
            <ac:spMk id="3" creationId="{CDF017DA-FE87-6253-8F88-BFE4F73BBDEE}"/>
          </ac:spMkLst>
        </pc:spChg>
        <pc:spChg chg="del">
          <ac:chgData name="Liang Lu" userId="d068f37e-7dca-445e-8fef-3c186d706f15" providerId="ADAL" clId="{F4240F89-A73B-42E9-ABED-D7DA2D759CBE}" dt="2022-07-25T09:18:27.543" v="2680" actId="478"/>
          <ac:spMkLst>
            <pc:docMk/>
            <pc:sldMk cId="1284067007" sldId="302"/>
            <ac:spMk id="5" creationId="{16AC023C-5F35-BC1D-A149-1E64081FDE6A}"/>
          </ac:spMkLst>
        </pc:spChg>
        <pc:spChg chg="mod">
          <ac:chgData name="Liang Lu" userId="d068f37e-7dca-445e-8fef-3c186d706f15" providerId="ADAL" clId="{F4240F89-A73B-42E9-ABED-D7DA2D759CBE}" dt="2022-07-25T08:30:22.965" v="1848" actId="20577"/>
          <ac:spMkLst>
            <pc:docMk/>
            <pc:sldMk cId="1284067007" sldId="302"/>
            <ac:spMk id="6" creationId="{B115334F-9A83-86F5-3D30-B34747C530DA}"/>
          </ac:spMkLst>
        </pc:spChg>
        <pc:spChg chg="add mod">
          <ac:chgData name="Liang Lu" userId="d068f37e-7dca-445e-8fef-3c186d706f15" providerId="ADAL" clId="{F4240F89-A73B-42E9-ABED-D7DA2D759CBE}" dt="2022-07-25T09:13:11.475" v="2470" actId="207"/>
          <ac:spMkLst>
            <pc:docMk/>
            <pc:sldMk cId="1284067007" sldId="302"/>
            <ac:spMk id="13" creationId="{726F56DB-3BF7-666C-5945-D3AB43F62C83}"/>
          </ac:spMkLst>
        </pc:spChg>
        <pc:spChg chg="add mod">
          <ac:chgData name="Liang Lu" userId="d068f37e-7dca-445e-8fef-3c186d706f15" providerId="ADAL" clId="{F4240F89-A73B-42E9-ABED-D7DA2D759CBE}" dt="2022-07-25T09:13:28.791" v="2472" actId="207"/>
          <ac:spMkLst>
            <pc:docMk/>
            <pc:sldMk cId="1284067007" sldId="302"/>
            <ac:spMk id="16" creationId="{CA8D97FB-D670-BD4A-DBA3-88681B901D40}"/>
          </ac:spMkLst>
        </pc:spChg>
        <pc:spChg chg="add mod">
          <ac:chgData name="Liang Lu" userId="d068f37e-7dca-445e-8fef-3c186d706f15" providerId="ADAL" clId="{F4240F89-A73B-42E9-ABED-D7DA2D759CBE}" dt="2022-07-25T09:18:37.405" v="2708" actId="1035"/>
          <ac:spMkLst>
            <pc:docMk/>
            <pc:sldMk cId="1284067007" sldId="302"/>
            <ac:spMk id="17" creationId="{52A48743-61A3-1BC6-D6B1-21BB05485A02}"/>
          </ac:spMkLst>
        </pc:spChg>
        <pc:spChg chg="mod ord">
          <ac:chgData name="Liang Lu" userId="d068f37e-7dca-445e-8fef-3c186d706f15" providerId="ADAL" clId="{F4240F89-A73B-42E9-ABED-D7DA2D759CBE}" dt="2022-07-25T09:13:44.723" v="2474" actId="207"/>
          <ac:spMkLst>
            <pc:docMk/>
            <pc:sldMk cId="1284067007" sldId="302"/>
            <ac:spMk id="18" creationId="{66AF84ED-4BE6-9F49-49AA-9F0FA7AE8F43}"/>
          </ac:spMkLst>
        </pc:spChg>
        <pc:picChg chg="add mod">
          <ac:chgData name="Liang Lu" userId="d068f37e-7dca-445e-8fef-3c186d706f15" providerId="ADAL" clId="{F4240F89-A73B-42E9-ABED-D7DA2D759CBE}" dt="2022-07-25T08:59:09.540" v="2167" actId="1036"/>
          <ac:picMkLst>
            <pc:docMk/>
            <pc:sldMk cId="1284067007" sldId="302"/>
            <ac:picMk id="7" creationId="{D55FC3F6-7BD5-346B-D511-1D47399816CC}"/>
          </ac:picMkLst>
        </pc:picChg>
        <pc:picChg chg="add mod">
          <ac:chgData name="Liang Lu" userId="d068f37e-7dca-445e-8fef-3c186d706f15" providerId="ADAL" clId="{F4240F89-A73B-42E9-ABED-D7DA2D759CBE}" dt="2022-07-25T08:59:09.540" v="2167" actId="1036"/>
          <ac:picMkLst>
            <pc:docMk/>
            <pc:sldMk cId="1284067007" sldId="302"/>
            <ac:picMk id="9" creationId="{04203FFD-F396-F166-7350-F75E575C6A45}"/>
          </ac:picMkLst>
        </pc:picChg>
        <pc:picChg chg="del">
          <ac:chgData name="Liang Lu" userId="d068f37e-7dca-445e-8fef-3c186d706f15" providerId="ADAL" clId="{F4240F89-A73B-42E9-ABED-D7DA2D759CBE}" dt="2022-07-25T08:16:16.015" v="1578" actId="478"/>
          <ac:picMkLst>
            <pc:docMk/>
            <pc:sldMk cId="1284067007" sldId="302"/>
            <ac:picMk id="11" creationId="{204D7FDF-1C7E-6E68-F832-678D74714222}"/>
          </ac:picMkLst>
        </pc:picChg>
        <pc:picChg chg="add mod">
          <ac:chgData name="Liang Lu" userId="d068f37e-7dca-445e-8fef-3c186d706f15" providerId="ADAL" clId="{F4240F89-A73B-42E9-ABED-D7DA2D759CBE}" dt="2022-07-25T09:05:25.044" v="2331" actId="1036"/>
          <ac:picMkLst>
            <pc:docMk/>
            <pc:sldMk cId="1284067007" sldId="302"/>
            <ac:picMk id="12" creationId="{3D87C1CF-D740-AFA1-86F2-D822AFA85FB2}"/>
          </ac:picMkLst>
        </pc:picChg>
        <pc:picChg chg="del">
          <ac:chgData name="Liang Lu" userId="d068f37e-7dca-445e-8fef-3c186d706f15" providerId="ADAL" clId="{F4240F89-A73B-42E9-ABED-D7DA2D759CBE}" dt="2022-07-25T08:16:18.223" v="1579" actId="478"/>
          <ac:picMkLst>
            <pc:docMk/>
            <pc:sldMk cId="1284067007" sldId="302"/>
            <ac:picMk id="15" creationId="{2EF80936-6DD4-45E6-17A4-11905CD36339}"/>
          </ac:picMkLst>
        </pc:picChg>
        <pc:picChg chg="add mod">
          <ac:chgData name="Liang Lu" userId="d068f37e-7dca-445e-8fef-3c186d706f15" providerId="ADAL" clId="{F4240F89-A73B-42E9-ABED-D7DA2D759CBE}" dt="2022-07-25T09:21:31.228" v="2719" actId="14861"/>
          <ac:picMkLst>
            <pc:docMk/>
            <pc:sldMk cId="1284067007" sldId="302"/>
            <ac:picMk id="19" creationId="{453C74E2-684C-D7FF-7D15-E045292E35AB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09:35:17.525" v="3023" actId="1076"/>
        <pc:sldMkLst>
          <pc:docMk/>
          <pc:sldMk cId="2507876428" sldId="303"/>
        </pc:sldMkLst>
        <pc:spChg chg="mod">
          <ac:chgData name="Liang Lu" userId="d068f37e-7dca-445e-8fef-3c186d706f15" providerId="ADAL" clId="{F4240F89-A73B-42E9-ABED-D7DA2D759CBE}" dt="2022-07-25T09:31:03.195" v="2782" actId="20577"/>
          <ac:spMkLst>
            <pc:docMk/>
            <pc:sldMk cId="2507876428" sldId="303"/>
            <ac:spMk id="2" creationId="{CEB5B623-6A8B-8D95-BFB4-F40BCDC7268F}"/>
          </ac:spMkLst>
        </pc:spChg>
        <pc:spChg chg="mod">
          <ac:chgData name="Liang Lu" userId="d068f37e-7dca-445e-8fef-3c186d706f15" providerId="ADAL" clId="{F4240F89-A73B-42E9-ABED-D7DA2D759CBE}" dt="2022-07-25T09:31:22.543" v="2965" actId="20577"/>
          <ac:spMkLst>
            <pc:docMk/>
            <pc:sldMk cId="2507876428" sldId="303"/>
            <ac:spMk id="6" creationId="{B115334F-9A83-86F5-3D30-B34747C530DA}"/>
          </ac:spMkLst>
        </pc:spChg>
        <pc:spChg chg="del">
          <ac:chgData name="Liang Lu" userId="d068f37e-7dca-445e-8fef-3c186d706f15" providerId="ADAL" clId="{F4240F89-A73B-42E9-ABED-D7DA2D759CBE}" dt="2022-07-25T09:21:58.856" v="2721" actId="478"/>
          <ac:spMkLst>
            <pc:docMk/>
            <pc:sldMk cId="2507876428" sldId="303"/>
            <ac:spMk id="13" creationId="{726F56DB-3BF7-666C-5945-D3AB43F62C83}"/>
          </ac:spMkLst>
        </pc:spChg>
        <pc:spChg chg="add mod">
          <ac:chgData name="Liang Lu" userId="d068f37e-7dca-445e-8fef-3c186d706f15" providerId="ADAL" clId="{F4240F89-A73B-42E9-ABED-D7DA2D759CBE}" dt="2022-07-25T09:35:17.525" v="3023" actId="1076"/>
          <ac:spMkLst>
            <pc:docMk/>
            <pc:sldMk cId="2507876428" sldId="303"/>
            <ac:spMk id="14" creationId="{4871FFB5-39A4-A0DA-9B7A-02DD6B44E543}"/>
          </ac:spMkLst>
        </pc:spChg>
        <pc:spChg chg="del">
          <ac:chgData name="Liang Lu" userId="d068f37e-7dca-445e-8fef-3c186d706f15" providerId="ADAL" clId="{F4240F89-A73B-42E9-ABED-D7DA2D759CBE}" dt="2022-07-25T09:21:58.856" v="2721" actId="478"/>
          <ac:spMkLst>
            <pc:docMk/>
            <pc:sldMk cId="2507876428" sldId="303"/>
            <ac:spMk id="16" creationId="{CA8D97FB-D670-BD4A-DBA3-88681B901D40}"/>
          </ac:spMkLst>
        </pc:spChg>
        <pc:spChg chg="del">
          <ac:chgData name="Liang Lu" userId="d068f37e-7dca-445e-8fef-3c186d706f15" providerId="ADAL" clId="{F4240F89-A73B-42E9-ABED-D7DA2D759CBE}" dt="2022-07-25T09:21:58.856" v="2721" actId="478"/>
          <ac:spMkLst>
            <pc:docMk/>
            <pc:sldMk cId="2507876428" sldId="303"/>
            <ac:spMk id="17" creationId="{52A48743-61A3-1BC6-D6B1-21BB05485A02}"/>
          </ac:spMkLst>
        </pc:spChg>
        <pc:spChg chg="del">
          <ac:chgData name="Liang Lu" userId="d068f37e-7dca-445e-8fef-3c186d706f15" providerId="ADAL" clId="{F4240F89-A73B-42E9-ABED-D7DA2D759CBE}" dt="2022-07-25T09:21:58.856" v="2721" actId="478"/>
          <ac:spMkLst>
            <pc:docMk/>
            <pc:sldMk cId="2507876428" sldId="303"/>
            <ac:spMk id="18" creationId="{66AF84ED-4BE6-9F49-49AA-9F0FA7AE8F43}"/>
          </ac:spMkLst>
        </pc:spChg>
        <pc:picChg chg="add mod">
          <ac:chgData name="Liang Lu" userId="d068f37e-7dca-445e-8fef-3c186d706f15" providerId="ADAL" clId="{F4240F89-A73B-42E9-ABED-D7DA2D759CBE}" dt="2022-07-25T09:34:09.070" v="2968" actId="962"/>
          <ac:picMkLst>
            <pc:docMk/>
            <pc:sldMk cId="2507876428" sldId="303"/>
            <ac:picMk id="4" creationId="{33E2544A-B40C-4D64-465C-B7C4129A13A7}"/>
          </ac:picMkLst>
        </pc:picChg>
        <pc:picChg chg="del">
          <ac:chgData name="Liang Lu" userId="d068f37e-7dca-445e-8fef-3c186d706f15" providerId="ADAL" clId="{F4240F89-A73B-42E9-ABED-D7DA2D759CBE}" dt="2022-07-25T09:21:58.856" v="2721" actId="478"/>
          <ac:picMkLst>
            <pc:docMk/>
            <pc:sldMk cId="2507876428" sldId="303"/>
            <ac:picMk id="7" creationId="{D55FC3F6-7BD5-346B-D511-1D47399816CC}"/>
          </ac:picMkLst>
        </pc:picChg>
        <pc:picChg chg="del">
          <ac:chgData name="Liang Lu" userId="d068f37e-7dca-445e-8fef-3c186d706f15" providerId="ADAL" clId="{F4240F89-A73B-42E9-ABED-D7DA2D759CBE}" dt="2022-07-25T09:21:58.856" v="2721" actId="478"/>
          <ac:picMkLst>
            <pc:docMk/>
            <pc:sldMk cId="2507876428" sldId="303"/>
            <ac:picMk id="9" creationId="{04203FFD-F396-F166-7350-F75E575C6A45}"/>
          </ac:picMkLst>
        </pc:picChg>
        <pc:picChg chg="del">
          <ac:chgData name="Liang Lu" userId="d068f37e-7dca-445e-8fef-3c186d706f15" providerId="ADAL" clId="{F4240F89-A73B-42E9-ABED-D7DA2D759CBE}" dt="2022-07-25T09:21:58.856" v="2721" actId="478"/>
          <ac:picMkLst>
            <pc:docMk/>
            <pc:sldMk cId="2507876428" sldId="303"/>
            <ac:picMk id="12" creationId="{3D87C1CF-D740-AFA1-86F2-D822AFA85FB2}"/>
          </ac:picMkLst>
        </pc:picChg>
        <pc:picChg chg="del">
          <ac:chgData name="Liang Lu" userId="d068f37e-7dca-445e-8fef-3c186d706f15" providerId="ADAL" clId="{F4240F89-A73B-42E9-ABED-D7DA2D759CBE}" dt="2022-07-25T09:21:58.856" v="2721" actId="478"/>
          <ac:picMkLst>
            <pc:docMk/>
            <pc:sldMk cId="2507876428" sldId="303"/>
            <ac:picMk id="19" creationId="{453C74E2-684C-D7FF-7D15-E045292E35AB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14:28:08.593" v="4466" actId="1076"/>
        <pc:sldMkLst>
          <pc:docMk/>
          <pc:sldMk cId="4235373845" sldId="304"/>
        </pc:sldMkLst>
        <pc:spChg chg="mod">
          <ac:chgData name="Liang Lu" userId="d068f37e-7dca-445e-8fef-3c186d706f15" providerId="ADAL" clId="{F4240F89-A73B-42E9-ABED-D7DA2D759CBE}" dt="2022-07-25T09:36:02.093" v="3056" actId="20577"/>
          <ac:spMkLst>
            <pc:docMk/>
            <pc:sldMk cId="4235373845" sldId="304"/>
            <ac:spMk id="2" creationId="{CEB5B623-6A8B-8D95-BFB4-F40BCDC7268F}"/>
          </ac:spMkLst>
        </pc:spChg>
        <pc:spChg chg="mod">
          <ac:chgData name="Liang Lu" userId="d068f37e-7dca-445e-8fef-3c186d706f15" providerId="ADAL" clId="{F4240F89-A73B-42E9-ABED-D7DA2D759CBE}" dt="2022-07-25T13:19:00.827" v="3329" actId="1038"/>
          <ac:spMkLst>
            <pc:docMk/>
            <pc:sldMk cId="4235373845" sldId="304"/>
            <ac:spMk id="14" creationId="{4871FFB5-39A4-A0DA-9B7A-02DD6B44E543}"/>
          </ac:spMkLst>
        </pc:spChg>
        <pc:spChg chg="add mod">
          <ac:chgData name="Liang Lu" userId="d068f37e-7dca-445e-8fef-3c186d706f15" providerId="ADAL" clId="{F4240F89-A73B-42E9-ABED-D7DA2D759CBE}" dt="2022-07-25T14:28:08.593" v="4466" actId="1076"/>
          <ac:spMkLst>
            <pc:docMk/>
            <pc:sldMk cId="4235373845" sldId="304"/>
            <ac:spMk id="16" creationId="{3AA44D2E-3FF5-C13E-F0FB-B009F892EB28}"/>
          </ac:spMkLst>
        </pc:spChg>
        <pc:picChg chg="del">
          <ac:chgData name="Liang Lu" userId="d068f37e-7dca-445e-8fef-3c186d706f15" providerId="ADAL" clId="{F4240F89-A73B-42E9-ABED-D7DA2D759CBE}" dt="2022-07-25T09:36:04.728" v="3057" actId="478"/>
          <ac:picMkLst>
            <pc:docMk/>
            <pc:sldMk cId="4235373845" sldId="304"/>
            <ac:picMk id="4" creationId="{33E2544A-B40C-4D64-465C-B7C4129A13A7}"/>
          </ac:picMkLst>
        </pc:picChg>
        <pc:picChg chg="add mod">
          <ac:chgData name="Liang Lu" userId="d068f37e-7dca-445e-8fef-3c186d706f15" providerId="ADAL" clId="{F4240F89-A73B-42E9-ABED-D7DA2D759CBE}" dt="2022-07-25T13:18:40.941" v="3307" actId="552"/>
          <ac:picMkLst>
            <pc:docMk/>
            <pc:sldMk cId="4235373845" sldId="304"/>
            <ac:picMk id="5" creationId="{330D6899-EFF5-08AF-98AA-3BC4197907AA}"/>
          </ac:picMkLst>
        </pc:picChg>
        <pc:picChg chg="add mod">
          <ac:chgData name="Liang Lu" userId="d068f37e-7dca-445e-8fef-3c186d706f15" providerId="ADAL" clId="{F4240F89-A73B-42E9-ABED-D7DA2D759CBE}" dt="2022-07-25T13:20:33.720" v="3561" actId="1036"/>
          <ac:picMkLst>
            <pc:docMk/>
            <pc:sldMk cId="4235373845" sldId="304"/>
            <ac:picMk id="8" creationId="{52C72F1A-4D49-52EB-A2F2-16C32DCE0BC3}"/>
          </ac:picMkLst>
        </pc:picChg>
        <pc:picChg chg="add mod">
          <ac:chgData name="Liang Lu" userId="d068f37e-7dca-445e-8fef-3c186d706f15" providerId="ADAL" clId="{F4240F89-A73B-42E9-ABED-D7DA2D759CBE}" dt="2022-07-25T13:19:24.516" v="3375" actId="1036"/>
          <ac:picMkLst>
            <pc:docMk/>
            <pc:sldMk cId="4235373845" sldId="304"/>
            <ac:picMk id="10" creationId="{602A24D3-6CEE-E3B6-7682-409864C9B2C1}"/>
          </ac:picMkLst>
        </pc:picChg>
        <pc:picChg chg="add mod">
          <ac:chgData name="Liang Lu" userId="d068f37e-7dca-445e-8fef-3c186d706f15" providerId="ADAL" clId="{F4240F89-A73B-42E9-ABED-D7DA2D759CBE}" dt="2022-07-25T13:21:59.561" v="3566" actId="1582"/>
          <ac:picMkLst>
            <pc:docMk/>
            <pc:sldMk cId="4235373845" sldId="304"/>
            <ac:picMk id="12" creationId="{8E4CD08D-188D-7DB0-EE5F-4663648C2265}"/>
          </ac:picMkLst>
        </pc:picChg>
        <pc:picChg chg="add mod">
          <ac:chgData name="Liang Lu" userId="d068f37e-7dca-445e-8fef-3c186d706f15" providerId="ADAL" clId="{F4240F89-A73B-42E9-ABED-D7DA2D759CBE}" dt="2022-07-25T13:22:46.202" v="3570" actId="207"/>
          <ac:picMkLst>
            <pc:docMk/>
            <pc:sldMk cId="4235373845" sldId="304"/>
            <ac:picMk id="15" creationId="{F110D773-F8EC-FDA8-B48C-26CEE82A548C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13:50:45.392" v="4247" actId="14100"/>
        <pc:sldMkLst>
          <pc:docMk/>
          <pc:sldMk cId="2681587959" sldId="305"/>
        </pc:sldMkLst>
        <pc:spChg chg="add mod">
          <ac:chgData name="Liang Lu" userId="d068f37e-7dca-445e-8fef-3c186d706f15" providerId="ADAL" clId="{F4240F89-A73B-42E9-ABED-D7DA2D759CBE}" dt="2022-07-25T13:50:45.392" v="4247" actId="14100"/>
          <ac:spMkLst>
            <pc:docMk/>
            <pc:sldMk cId="2681587959" sldId="305"/>
            <ac:spMk id="11" creationId="{C14F4CDE-0435-0008-A269-F951AADA2152}"/>
          </ac:spMkLst>
        </pc:spChg>
        <pc:spChg chg="mod ord">
          <ac:chgData name="Liang Lu" userId="d068f37e-7dca-445e-8fef-3c186d706f15" providerId="ADAL" clId="{F4240F89-A73B-42E9-ABED-D7DA2D759CBE}" dt="2022-07-25T13:31:18.249" v="3802" actId="14100"/>
          <ac:spMkLst>
            <pc:docMk/>
            <pc:sldMk cId="2681587959" sldId="305"/>
            <ac:spMk id="14" creationId="{4871FFB5-39A4-A0DA-9B7A-02DD6B44E543}"/>
          </ac:spMkLst>
        </pc:spChg>
        <pc:picChg chg="add mod">
          <ac:chgData name="Liang Lu" userId="d068f37e-7dca-445e-8fef-3c186d706f15" providerId="ADAL" clId="{F4240F89-A73B-42E9-ABED-D7DA2D759CBE}" dt="2022-07-25T13:29:20.317" v="3796" actId="1036"/>
          <ac:picMkLst>
            <pc:docMk/>
            <pc:sldMk cId="2681587959" sldId="305"/>
            <ac:picMk id="4" creationId="{430D0A2C-4CBC-8402-9FF0-E40AF5549D68}"/>
          </ac:picMkLst>
        </pc:picChg>
        <pc:picChg chg="del">
          <ac:chgData name="Liang Lu" userId="d068f37e-7dca-445e-8fef-3c186d706f15" providerId="ADAL" clId="{F4240F89-A73B-42E9-ABED-D7DA2D759CBE}" dt="2022-07-25T13:22:55.533" v="3571" actId="478"/>
          <ac:picMkLst>
            <pc:docMk/>
            <pc:sldMk cId="2681587959" sldId="305"/>
            <ac:picMk id="5" creationId="{330D6899-EFF5-08AF-98AA-3BC4197907AA}"/>
          </ac:picMkLst>
        </pc:picChg>
        <pc:picChg chg="mod">
          <ac:chgData name="Liang Lu" userId="d068f37e-7dca-445e-8fef-3c186d706f15" providerId="ADAL" clId="{F4240F89-A73B-42E9-ABED-D7DA2D759CBE}" dt="2022-07-25T13:23:09.023" v="3574" actId="1076"/>
          <ac:picMkLst>
            <pc:docMk/>
            <pc:sldMk cId="2681587959" sldId="305"/>
            <ac:picMk id="8" creationId="{52C72F1A-4D49-52EB-A2F2-16C32DCE0BC3}"/>
          </ac:picMkLst>
        </pc:picChg>
        <pc:picChg chg="mod">
          <ac:chgData name="Liang Lu" userId="d068f37e-7dca-445e-8fef-3c186d706f15" providerId="ADAL" clId="{F4240F89-A73B-42E9-ABED-D7DA2D759CBE}" dt="2022-07-25T13:23:12.805" v="3575" actId="1076"/>
          <ac:picMkLst>
            <pc:docMk/>
            <pc:sldMk cId="2681587959" sldId="305"/>
            <ac:picMk id="10" creationId="{602A24D3-6CEE-E3B6-7682-409864C9B2C1}"/>
          </ac:picMkLst>
        </pc:picChg>
        <pc:picChg chg="del">
          <ac:chgData name="Liang Lu" userId="d068f37e-7dca-445e-8fef-3c186d706f15" providerId="ADAL" clId="{F4240F89-A73B-42E9-ABED-D7DA2D759CBE}" dt="2022-07-25T13:23:00.270" v="3572" actId="478"/>
          <ac:picMkLst>
            <pc:docMk/>
            <pc:sldMk cId="2681587959" sldId="305"/>
            <ac:picMk id="12" creationId="{8E4CD08D-188D-7DB0-EE5F-4663648C2265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14:18:52.455" v="4457" actId="1076"/>
        <pc:sldMkLst>
          <pc:docMk/>
          <pc:sldMk cId="4250024164" sldId="306"/>
        </pc:sldMkLst>
        <pc:spChg chg="del">
          <ac:chgData name="Liang Lu" userId="d068f37e-7dca-445e-8fef-3c186d706f15" providerId="ADAL" clId="{F4240F89-A73B-42E9-ABED-D7DA2D759CBE}" dt="2022-07-25T13:51:36.123" v="4249" actId="478"/>
          <ac:spMkLst>
            <pc:docMk/>
            <pc:sldMk cId="4250024164" sldId="306"/>
            <ac:spMk id="11" creationId="{C14F4CDE-0435-0008-A269-F951AADA2152}"/>
          </ac:spMkLst>
        </pc:spChg>
        <pc:spChg chg="mod">
          <ac:chgData name="Liang Lu" userId="d068f37e-7dca-445e-8fef-3c186d706f15" providerId="ADAL" clId="{F4240F89-A73B-42E9-ABED-D7DA2D759CBE}" dt="2022-07-25T14:18:52.455" v="4457" actId="1076"/>
          <ac:spMkLst>
            <pc:docMk/>
            <pc:sldMk cId="4250024164" sldId="306"/>
            <ac:spMk id="14" creationId="{4871FFB5-39A4-A0DA-9B7A-02DD6B44E543}"/>
          </ac:spMkLst>
        </pc:spChg>
        <pc:picChg chg="del">
          <ac:chgData name="Liang Lu" userId="d068f37e-7dca-445e-8fef-3c186d706f15" providerId="ADAL" clId="{F4240F89-A73B-42E9-ABED-D7DA2D759CBE}" dt="2022-07-25T13:52:32.601" v="4252" actId="478"/>
          <ac:picMkLst>
            <pc:docMk/>
            <pc:sldMk cId="4250024164" sldId="306"/>
            <ac:picMk id="4" creationId="{430D0A2C-4CBC-8402-9FF0-E40AF5549D68}"/>
          </ac:picMkLst>
        </pc:picChg>
        <pc:picChg chg="add mod">
          <ac:chgData name="Liang Lu" userId="d068f37e-7dca-445e-8fef-3c186d706f15" providerId="ADAL" clId="{F4240F89-A73B-42E9-ABED-D7DA2D759CBE}" dt="2022-07-25T14:06:33.483" v="4254"/>
          <ac:picMkLst>
            <pc:docMk/>
            <pc:sldMk cId="4250024164" sldId="306"/>
            <ac:picMk id="5" creationId="{4437342A-86BF-045B-EC90-C57779035C30}"/>
          </ac:picMkLst>
        </pc:picChg>
        <pc:picChg chg="del">
          <ac:chgData name="Liang Lu" userId="d068f37e-7dca-445e-8fef-3c186d706f15" providerId="ADAL" clId="{F4240F89-A73B-42E9-ABED-D7DA2D759CBE}" dt="2022-07-25T13:51:38.763" v="4250" actId="478"/>
          <ac:picMkLst>
            <pc:docMk/>
            <pc:sldMk cId="4250024164" sldId="306"/>
            <ac:picMk id="8" creationId="{52C72F1A-4D49-52EB-A2F2-16C32DCE0BC3}"/>
          </ac:picMkLst>
        </pc:picChg>
        <pc:picChg chg="add del mod">
          <ac:chgData name="Liang Lu" userId="d068f37e-7dca-445e-8fef-3c186d706f15" providerId="ADAL" clId="{F4240F89-A73B-42E9-ABED-D7DA2D759CBE}" dt="2022-07-25T14:07:44.650" v="4267" actId="478"/>
          <ac:picMkLst>
            <pc:docMk/>
            <pc:sldMk cId="4250024164" sldId="306"/>
            <ac:picMk id="9" creationId="{7EEE23B1-E331-0E46-1FBA-55D769B46B88}"/>
          </ac:picMkLst>
        </pc:picChg>
        <pc:picChg chg="del">
          <ac:chgData name="Liang Lu" userId="d068f37e-7dca-445e-8fef-3c186d706f15" providerId="ADAL" clId="{F4240F89-A73B-42E9-ABED-D7DA2D759CBE}" dt="2022-07-25T13:51:39.576" v="4251" actId="478"/>
          <ac:picMkLst>
            <pc:docMk/>
            <pc:sldMk cId="4250024164" sldId="306"/>
            <ac:picMk id="10" creationId="{602A24D3-6CEE-E3B6-7682-409864C9B2C1}"/>
          </ac:picMkLst>
        </pc:picChg>
        <pc:picChg chg="add mod">
          <ac:chgData name="Liang Lu" userId="d068f37e-7dca-445e-8fef-3c186d706f15" providerId="ADAL" clId="{F4240F89-A73B-42E9-ABED-D7DA2D759CBE}" dt="2022-07-25T14:17:24.358" v="4345" actId="1076"/>
          <ac:picMkLst>
            <pc:docMk/>
            <pc:sldMk cId="4250024164" sldId="306"/>
            <ac:picMk id="13" creationId="{39AB7AAC-1015-271F-145D-71FF2ABCB623}"/>
          </ac:picMkLst>
        </pc:picChg>
      </pc:sldChg>
      <pc:sldChg chg="addSp delSp modSp add mod">
        <pc:chgData name="Liang Lu" userId="d068f37e-7dca-445e-8fef-3c186d706f15" providerId="ADAL" clId="{F4240F89-A73B-42E9-ABED-D7DA2D759CBE}" dt="2022-07-25T14:16:59.657" v="4342" actId="1037"/>
        <pc:sldMkLst>
          <pc:docMk/>
          <pc:sldMk cId="2094214474" sldId="307"/>
        </pc:sldMkLst>
        <pc:spChg chg="del">
          <ac:chgData name="Liang Lu" userId="d068f37e-7dca-445e-8fef-3c186d706f15" providerId="ADAL" clId="{F4240F89-A73B-42E9-ABED-D7DA2D759CBE}" dt="2022-07-25T14:08:26.451" v="4272" actId="478"/>
          <ac:spMkLst>
            <pc:docMk/>
            <pc:sldMk cId="2094214474" sldId="307"/>
            <ac:spMk id="11" creationId="{C14F4CDE-0435-0008-A269-F951AADA2152}"/>
          </ac:spMkLst>
        </pc:spChg>
        <pc:spChg chg="mod">
          <ac:chgData name="Liang Lu" userId="d068f37e-7dca-445e-8fef-3c186d706f15" providerId="ADAL" clId="{F4240F89-A73B-42E9-ABED-D7DA2D759CBE}" dt="2022-07-25T14:16:59.657" v="4342" actId="1037"/>
          <ac:spMkLst>
            <pc:docMk/>
            <pc:sldMk cId="2094214474" sldId="307"/>
            <ac:spMk id="14" creationId="{4871FFB5-39A4-A0DA-9B7A-02DD6B44E543}"/>
          </ac:spMkLst>
        </pc:spChg>
        <pc:picChg chg="del">
          <ac:chgData name="Liang Lu" userId="d068f37e-7dca-445e-8fef-3c186d706f15" providerId="ADAL" clId="{F4240F89-A73B-42E9-ABED-D7DA2D759CBE}" dt="2022-07-25T14:07:48.418" v="4268" actId="478"/>
          <ac:picMkLst>
            <pc:docMk/>
            <pc:sldMk cId="2094214474" sldId="307"/>
            <ac:picMk id="4" creationId="{430D0A2C-4CBC-8402-9FF0-E40AF5549D68}"/>
          </ac:picMkLst>
        </pc:picChg>
        <pc:picChg chg="add mod">
          <ac:chgData name="Liang Lu" userId="d068f37e-7dca-445e-8fef-3c186d706f15" providerId="ADAL" clId="{F4240F89-A73B-42E9-ABED-D7DA2D759CBE}" dt="2022-07-25T14:16:51.919" v="4326" actId="1038"/>
          <ac:picMkLst>
            <pc:docMk/>
            <pc:sldMk cId="2094214474" sldId="307"/>
            <ac:picMk id="5" creationId="{AEB4E976-6233-F45E-F3B0-5948132DE18C}"/>
          </ac:picMkLst>
        </pc:picChg>
        <pc:picChg chg="del">
          <ac:chgData name="Liang Lu" userId="d068f37e-7dca-445e-8fef-3c186d706f15" providerId="ADAL" clId="{F4240F89-A73B-42E9-ABED-D7DA2D759CBE}" dt="2022-07-25T14:13:28.531" v="4291" actId="478"/>
          <ac:picMkLst>
            <pc:docMk/>
            <pc:sldMk cId="2094214474" sldId="307"/>
            <ac:picMk id="8" creationId="{52C72F1A-4D49-52EB-A2F2-16C32DCE0BC3}"/>
          </ac:picMkLst>
        </pc:picChg>
        <pc:picChg chg="add mod">
          <ac:chgData name="Liang Lu" userId="d068f37e-7dca-445e-8fef-3c186d706f15" providerId="ADAL" clId="{F4240F89-A73B-42E9-ABED-D7DA2D759CBE}" dt="2022-07-25T14:13:39.425" v="4295" actId="552"/>
          <ac:picMkLst>
            <pc:docMk/>
            <pc:sldMk cId="2094214474" sldId="307"/>
            <ac:picMk id="9" creationId="{A72B3262-E78F-D8B6-88B7-54B64CA91233}"/>
          </ac:picMkLst>
        </pc:picChg>
        <pc:picChg chg="del">
          <ac:chgData name="Liang Lu" userId="d068f37e-7dca-445e-8fef-3c186d706f15" providerId="ADAL" clId="{F4240F89-A73B-42E9-ABED-D7DA2D759CBE}" dt="2022-07-25T14:16:20.939" v="4296" actId="478"/>
          <ac:picMkLst>
            <pc:docMk/>
            <pc:sldMk cId="2094214474" sldId="307"/>
            <ac:picMk id="10" creationId="{602A24D3-6CEE-E3B6-7682-409864C9B2C1}"/>
          </ac:picMkLst>
        </pc:picChg>
        <pc:picChg chg="add mod">
          <ac:chgData name="Liang Lu" userId="d068f37e-7dca-445e-8fef-3c186d706f15" providerId="ADAL" clId="{F4240F89-A73B-42E9-ABED-D7DA2D759CBE}" dt="2022-07-25T14:16:35.216" v="4300" actId="553"/>
          <ac:picMkLst>
            <pc:docMk/>
            <pc:sldMk cId="2094214474" sldId="307"/>
            <ac:picMk id="13" creationId="{51A723FA-078C-EB20-C81A-7001E0BE4D69}"/>
          </ac:picMkLst>
        </pc:picChg>
      </pc:sldChg>
    </pc:docChg>
  </pc:docChgLst>
  <pc:docChgLst>
    <pc:chgData name="Liang Lu" userId="d068f37e-7dca-445e-8fef-3c186d706f15" providerId="ADAL" clId="{1EBDE013-981F-4270-B947-30D54068E349}"/>
    <pc:docChg chg="modSld">
      <pc:chgData name="Liang Lu" userId="d068f37e-7dca-445e-8fef-3c186d706f15" providerId="ADAL" clId="{1EBDE013-981F-4270-B947-30D54068E349}" dt="2022-12-05T10:47:18.236" v="54" actId="20577"/>
      <pc:docMkLst>
        <pc:docMk/>
      </pc:docMkLst>
      <pc:sldChg chg="modSp mod">
        <pc:chgData name="Liang Lu" userId="d068f37e-7dca-445e-8fef-3c186d706f15" providerId="ADAL" clId="{1EBDE013-981F-4270-B947-30D54068E349}" dt="2022-12-05T10:46:57.348" v="32" actId="20577"/>
        <pc:sldMkLst>
          <pc:docMk/>
          <pc:sldMk cId="627722218" sldId="296"/>
        </pc:sldMkLst>
        <pc:spChg chg="mod">
          <ac:chgData name="Liang Lu" userId="d068f37e-7dca-445e-8fef-3c186d706f15" providerId="ADAL" clId="{1EBDE013-981F-4270-B947-30D54068E349}" dt="2022-12-05T10:46:57.348" v="32" actId="20577"/>
          <ac:spMkLst>
            <pc:docMk/>
            <pc:sldMk cId="627722218" sldId="296"/>
            <ac:spMk id="8" creationId="{00000000-0000-0000-0000-000000000000}"/>
          </ac:spMkLst>
        </pc:spChg>
      </pc:sldChg>
      <pc:sldChg chg="modSp mod">
        <pc:chgData name="Liang Lu" userId="d068f37e-7dca-445e-8fef-3c186d706f15" providerId="ADAL" clId="{1EBDE013-981F-4270-B947-30D54068E349}" dt="2022-12-05T10:47:18.236" v="54" actId="20577"/>
        <pc:sldMkLst>
          <pc:docMk/>
          <pc:sldMk cId="2588163606" sldId="297"/>
        </pc:sldMkLst>
        <pc:graphicFrameChg chg="modGraphic">
          <ac:chgData name="Liang Lu" userId="d068f37e-7dca-445e-8fef-3c186d706f15" providerId="ADAL" clId="{1EBDE013-981F-4270-B947-30D54068E349}" dt="2022-12-05T10:47:18.236" v="54" actId="20577"/>
          <ac:graphicFrameMkLst>
            <pc:docMk/>
            <pc:sldMk cId="2588163606" sldId="297"/>
            <ac:graphicFrameMk id="12" creationId="{6723B6A2-659F-EF5B-4E63-835490FF1B6F}"/>
          </ac:graphicFrameMkLst>
        </pc:graphicFrameChg>
      </pc:sldChg>
      <pc:sldChg chg="modSp mod">
        <pc:chgData name="Liang Lu" userId="d068f37e-7dca-445e-8fef-3c186d706f15" providerId="ADAL" clId="{1EBDE013-981F-4270-B947-30D54068E349}" dt="2022-12-05T10:47:07.155" v="43" actId="20577"/>
        <pc:sldMkLst>
          <pc:docMk/>
          <pc:sldMk cId="353097274" sldId="298"/>
        </pc:sldMkLst>
        <pc:spChg chg="mod">
          <ac:chgData name="Liang Lu" userId="d068f37e-7dca-445e-8fef-3c186d706f15" providerId="ADAL" clId="{1EBDE013-981F-4270-B947-30D54068E349}" dt="2022-12-05T10:47:07.155" v="43" actId="20577"/>
          <ac:spMkLst>
            <pc:docMk/>
            <pc:sldMk cId="353097274" sldId="298"/>
            <ac:spMk id="13" creationId="{00000000-0000-0000-0000-000000000000}"/>
          </ac:spMkLst>
        </pc:spChg>
      </pc:sldChg>
      <pc:sldChg chg="modSp mod">
        <pc:chgData name="Liang Lu" userId="d068f37e-7dca-445e-8fef-3c186d706f15" providerId="ADAL" clId="{1EBDE013-981F-4270-B947-30D54068E349}" dt="2022-12-05T10:46:35.491" v="10" actId="20577"/>
        <pc:sldMkLst>
          <pc:docMk/>
          <pc:sldMk cId="636923338" sldId="306"/>
        </pc:sldMkLst>
        <pc:spChg chg="mod">
          <ac:chgData name="Liang Lu" userId="d068f37e-7dca-445e-8fef-3c186d706f15" providerId="ADAL" clId="{1EBDE013-981F-4270-B947-30D54068E349}" dt="2022-12-05T10:46:35.491" v="10" actId="20577"/>
          <ac:spMkLst>
            <pc:docMk/>
            <pc:sldMk cId="636923338" sldId="306"/>
            <ac:spMk id="3" creationId="{00000000-0000-0000-0000-000000000000}"/>
          </ac:spMkLst>
        </pc:spChg>
      </pc:sldChg>
      <pc:sldChg chg="modSp mod">
        <pc:chgData name="Liang Lu" userId="d068f37e-7dca-445e-8fef-3c186d706f15" providerId="ADAL" clId="{1EBDE013-981F-4270-B947-30D54068E349}" dt="2022-12-05T10:46:47.210" v="21" actId="20577"/>
        <pc:sldMkLst>
          <pc:docMk/>
          <pc:sldMk cId="1061522200" sldId="307"/>
        </pc:sldMkLst>
        <pc:spChg chg="mod">
          <ac:chgData name="Liang Lu" userId="d068f37e-7dca-445e-8fef-3c186d706f15" providerId="ADAL" clId="{1EBDE013-981F-4270-B947-30D54068E349}" dt="2022-12-05T10:46:47.210" v="21" actId="20577"/>
          <ac:spMkLst>
            <pc:docMk/>
            <pc:sldMk cId="1061522200" sldId="307"/>
            <ac:spMk id="3" creationId="{C4F93477-F15E-F708-1B95-BB9EB0E1964F}"/>
          </ac:spMkLst>
        </pc:spChg>
      </pc:sldChg>
    </pc:docChg>
  </pc:docChgLst>
  <pc:docChgLst>
    <pc:chgData name="Liang Lu" userId="d068f37e-7dca-445e-8fef-3c186d706f15" providerId="ADAL" clId="{9BB7966E-2D61-471C-893F-08A199AE6BEE}"/>
    <pc:docChg chg="custSel addSld modSld">
      <pc:chgData name="Liang Lu" userId="d068f37e-7dca-445e-8fef-3c186d706f15" providerId="ADAL" clId="{9BB7966E-2D61-471C-893F-08A199AE6BEE}" dt="2022-10-06T12:42:22.233" v="364" actId="20577"/>
      <pc:docMkLst>
        <pc:docMk/>
      </pc:docMkLst>
      <pc:sldChg chg="addSp delSp modSp mod">
        <pc:chgData name="Liang Lu" userId="d068f37e-7dca-445e-8fef-3c186d706f15" providerId="ADAL" clId="{9BB7966E-2D61-471C-893F-08A199AE6BEE}" dt="2022-10-06T12:42:22.233" v="364" actId="20577"/>
        <pc:sldMkLst>
          <pc:docMk/>
          <pc:sldMk cId="3683463066" sldId="294"/>
        </pc:sldMkLst>
        <pc:spChg chg="mod">
          <ac:chgData name="Liang Lu" userId="d068f37e-7dca-445e-8fef-3c186d706f15" providerId="ADAL" clId="{9BB7966E-2D61-471C-893F-08A199AE6BEE}" dt="2022-10-06T12:36:34.287" v="51" actId="20577"/>
          <ac:spMkLst>
            <pc:docMk/>
            <pc:sldMk cId="3683463066" sldId="294"/>
            <ac:spMk id="2" creationId="{EFDD7652-610B-8542-9C80-6AC2DFCB4C2D}"/>
          </ac:spMkLst>
        </pc:spChg>
        <pc:spChg chg="del">
          <ac:chgData name="Liang Lu" userId="d068f37e-7dca-445e-8fef-3c186d706f15" providerId="ADAL" clId="{9BB7966E-2D61-471C-893F-08A199AE6BEE}" dt="2022-10-06T12:36:09.955" v="1" actId="478"/>
          <ac:spMkLst>
            <pc:docMk/>
            <pc:sldMk cId="3683463066" sldId="294"/>
            <ac:spMk id="3" creationId="{00000000-0000-0000-0000-000000000000}"/>
          </ac:spMkLst>
        </pc:spChg>
        <pc:spChg chg="mod">
          <ac:chgData name="Liang Lu" userId="d068f37e-7dca-445e-8fef-3c186d706f15" providerId="ADAL" clId="{9BB7966E-2D61-471C-893F-08A199AE6BEE}" dt="2022-10-06T12:42:22.233" v="364" actId="20577"/>
          <ac:spMkLst>
            <pc:docMk/>
            <pc:sldMk cId="3683463066" sldId="294"/>
            <ac:spMk id="7" creationId="{E9A230AE-3B22-DB4A-B46E-EE4FE6976633}"/>
          </ac:spMkLst>
        </pc:spChg>
        <pc:spChg chg="add mod">
          <ac:chgData name="Liang Lu" userId="d068f37e-7dca-445e-8fef-3c186d706f15" providerId="ADAL" clId="{9BB7966E-2D61-471C-893F-08A199AE6BEE}" dt="2022-10-06T12:39:39.044" v="362" actId="14100"/>
          <ac:spMkLst>
            <pc:docMk/>
            <pc:sldMk cId="3683463066" sldId="294"/>
            <ac:spMk id="9" creationId="{6D89E555-5449-77FA-6D1D-F4C80BBC2485}"/>
          </ac:spMkLst>
        </pc:spChg>
        <pc:picChg chg="del">
          <ac:chgData name="Liang Lu" userId="d068f37e-7dca-445e-8fef-3c186d706f15" providerId="ADAL" clId="{9BB7966E-2D61-471C-893F-08A199AE6BEE}" dt="2022-10-06T12:36:13.209" v="2" actId="478"/>
          <ac:picMkLst>
            <pc:docMk/>
            <pc:sldMk cId="3683463066" sldId="294"/>
            <ac:picMk id="10" creationId="{10B9C4F4-6F70-CCC8-6430-8C738202E086}"/>
          </ac:picMkLst>
        </pc:picChg>
      </pc:sldChg>
      <pc:sldChg chg="add">
        <pc:chgData name="Liang Lu" userId="d068f37e-7dca-445e-8fef-3c186d706f15" providerId="ADAL" clId="{9BB7966E-2D61-471C-893F-08A199AE6BEE}" dt="2022-10-06T12:35:59.369" v="0" actId="2890"/>
        <pc:sldMkLst>
          <pc:docMk/>
          <pc:sldMk cId="636923338" sldId="306"/>
        </pc:sldMkLst>
      </pc:sldChg>
    </pc:docChg>
  </pc:docChgLst>
  <pc:docChgLst>
    <pc:chgData name="Liang Lu" userId="d068f37e-7dca-445e-8fef-3c186d706f15" providerId="ADAL" clId="{85EF2272-89FE-433B-893F-F5D9DFB2DEBE}"/>
    <pc:docChg chg="custSel modSld">
      <pc:chgData name="Liang Lu" userId="d068f37e-7dca-445e-8fef-3c186d706f15" providerId="ADAL" clId="{85EF2272-89FE-433B-893F-F5D9DFB2DEBE}" dt="2022-08-15T07:42:50.394" v="4" actId="12789"/>
      <pc:docMkLst>
        <pc:docMk/>
      </pc:docMkLst>
      <pc:sldChg chg="addSp delSp modSp mod">
        <pc:chgData name="Liang Lu" userId="d068f37e-7dca-445e-8fef-3c186d706f15" providerId="ADAL" clId="{85EF2272-89FE-433B-893F-F5D9DFB2DEBE}" dt="2022-08-15T07:42:50.394" v="4" actId="12789"/>
        <pc:sldMkLst>
          <pc:docMk/>
          <pc:sldMk cId="3683463066" sldId="294"/>
        </pc:sldMkLst>
        <pc:spChg chg="add del mod">
          <ac:chgData name="Liang Lu" userId="d068f37e-7dca-445e-8fef-3c186d706f15" providerId="ADAL" clId="{85EF2272-89FE-433B-893F-F5D9DFB2DEBE}" dt="2022-08-15T07:42:42.332" v="1" actId="931"/>
          <ac:spMkLst>
            <pc:docMk/>
            <pc:sldMk cId="3683463066" sldId="294"/>
            <ac:spMk id="8" creationId="{D996D1C9-E257-84D1-1B04-331A96D6F5CE}"/>
          </ac:spMkLst>
        </pc:spChg>
        <pc:picChg chg="add mod">
          <ac:chgData name="Liang Lu" userId="d068f37e-7dca-445e-8fef-3c186d706f15" providerId="ADAL" clId="{85EF2272-89FE-433B-893F-F5D9DFB2DEBE}" dt="2022-08-15T07:42:50.394" v="4" actId="12789"/>
          <ac:picMkLst>
            <pc:docMk/>
            <pc:sldMk cId="3683463066" sldId="294"/>
            <ac:picMk id="10" creationId="{10B9C4F4-6F70-CCC8-6430-8C738202E086}"/>
          </ac:picMkLst>
        </pc:picChg>
        <pc:picChg chg="del">
          <ac:chgData name="Liang Lu" userId="d068f37e-7dca-445e-8fef-3c186d706f15" providerId="ADAL" clId="{85EF2272-89FE-433B-893F-F5D9DFB2DEBE}" dt="2022-08-15T07:42:32.925" v="0" actId="478"/>
          <ac:picMkLst>
            <pc:docMk/>
            <pc:sldMk cId="3683463066" sldId="294"/>
            <ac:picMk id="11" creationId="{DD61927D-770C-A7FD-ECDF-3C6F6049D0D3}"/>
          </ac:picMkLst>
        </pc:picChg>
      </pc:sldChg>
    </pc:docChg>
  </pc:docChgLst>
  <pc:docChgLst>
    <pc:chgData name="Liang Lu" userId="d068f37e-7dca-445e-8fef-3c186d706f15" providerId="ADAL" clId="{50B3BE93-CF94-4C95-B673-912F40E0DE96}"/>
    <pc:docChg chg="custSel addSld delSld modSld">
      <pc:chgData name="Liang Lu" userId="d068f37e-7dca-445e-8fef-3c186d706f15" providerId="ADAL" clId="{50B3BE93-CF94-4C95-B673-912F40E0DE96}" dt="2022-07-27T07:23:18.224" v="286" actId="20577"/>
      <pc:docMkLst>
        <pc:docMk/>
      </pc:docMkLst>
      <pc:sldChg chg="modSp mod">
        <pc:chgData name="Liang Lu" userId="d068f37e-7dca-445e-8fef-3c186d706f15" providerId="ADAL" clId="{50B3BE93-CF94-4C95-B673-912F40E0DE96}" dt="2022-07-27T07:10:25.145" v="5" actId="20577"/>
        <pc:sldMkLst>
          <pc:docMk/>
          <pc:sldMk cId="2319020384" sldId="295"/>
        </pc:sldMkLst>
        <pc:spChg chg="mod">
          <ac:chgData name="Liang Lu" userId="d068f37e-7dca-445e-8fef-3c186d706f15" providerId="ADAL" clId="{50B3BE93-CF94-4C95-B673-912F40E0DE96}" dt="2022-07-27T07:10:25.145" v="5" actId="20577"/>
          <ac:spMkLst>
            <pc:docMk/>
            <pc:sldMk cId="2319020384" sldId="295"/>
            <ac:spMk id="7" creationId="{32070E84-92E1-8544-94D9-C084F619E2C5}"/>
          </ac:spMkLst>
        </pc:spChg>
      </pc:sldChg>
      <pc:sldChg chg="modSp mod">
        <pc:chgData name="Liang Lu" userId="d068f37e-7dca-445e-8fef-3c186d706f15" providerId="ADAL" clId="{50B3BE93-CF94-4C95-B673-912F40E0DE96}" dt="2022-07-27T07:11:58.021" v="6" actId="20577"/>
        <pc:sldMkLst>
          <pc:docMk/>
          <pc:sldMk cId="627722218" sldId="296"/>
        </pc:sldMkLst>
        <pc:graphicFrameChg chg="modGraphic">
          <ac:chgData name="Liang Lu" userId="d068f37e-7dca-445e-8fef-3c186d706f15" providerId="ADAL" clId="{50B3BE93-CF94-4C95-B673-912F40E0DE96}" dt="2022-07-27T07:11:58.021" v="6" actId="20577"/>
          <ac:graphicFrameMkLst>
            <pc:docMk/>
            <pc:sldMk cId="627722218" sldId="296"/>
            <ac:graphicFrameMk id="10" creationId="{7029D6E6-026C-B41B-B723-B2BD34D91A5A}"/>
          </ac:graphicFrameMkLst>
        </pc:graphicFrameChg>
      </pc:sldChg>
      <pc:sldChg chg="modSp mod">
        <pc:chgData name="Liang Lu" userId="d068f37e-7dca-445e-8fef-3c186d706f15" providerId="ADAL" clId="{50B3BE93-CF94-4C95-B673-912F40E0DE96}" dt="2022-07-27T07:18:41.277" v="115" actId="20577"/>
        <pc:sldMkLst>
          <pc:docMk/>
          <pc:sldMk cId="2507876428" sldId="303"/>
        </pc:sldMkLst>
        <pc:spChg chg="mod">
          <ac:chgData name="Liang Lu" userId="d068f37e-7dca-445e-8fef-3c186d706f15" providerId="ADAL" clId="{50B3BE93-CF94-4C95-B673-912F40E0DE96}" dt="2022-07-27T07:18:41.277" v="115" actId="20577"/>
          <ac:spMkLst>
            <pc:docMk/>
            <pc:sldMk cId="2507876428" sldId="303"/>
            <ac:spMk id="2" creationId="{CEB5B623-6A8B-8D95-BFB4-F40BCDC7268F}"/>
          </ac:spMkLst>
        </pc:spChg>
        <pc:spChg chg="mod">
          <ac:chgData name="Liang Lu" userId="d068f37e-7dca-445e-8fef-3c186d706f15" providerId="ADAL" clId="{50B3BE93-CF94-4C95-B673-912F40E0DE96}" dt="2022-07-27T07:18:16.463" v="96" actId="20577"/>
          <ac:spMkLst>
            <pc:docMk/>
            <pc:sldMk cId="2507876428" sldId="303"/>
            <ac:spMk id="6" creationId="{B115334F-9A83-86F5-3D30-B34747C530DA}"/>
          </ac:spMkLst>
        </pc:spChg>
      </pc:sldChg>
      <pc:sldChg chg="addSp delSp modSp add mod">
        <pc:chgData name="Liang Lu" userId="d068f37e-7dca-445e-8fef-3c186d706f15" providerId="ADAL" clId="{50B3BE93-CF94-4C95-B673-912F40E0DE96}" dt="2022-07-27T07:23:18.224" v="286" actId="20577"/>
        <pc:sldMkLst>
          <pc:docMk/>
          <pc:sldMk cId="2746214974" sldId="304"/>
        </pc:sldMkLst>
        <pc:spChg chg="mod">
          <ac:chgData name="Liang Lu" userId="d068f37e-7dca-445e-8fef-3c186d706f15" providerId="ADAL" clId="{50B3BE93-CF94-4C95-B673-912F40E0DE96}" dt="2022-07-27T07:23:18.224" v="286" actId="20577"/>
          <ac:spMkLst>
            <pc:docMk/>
            <pc:sldMk cId="2746214974" sldId="304"/>
            <ac:spMk id="2" creationId="{CEB5B623-6A8B-8D95-BFB4-F40BCDC7268F}"/>
          </ac:spMkLst>
        </pc:spChg>
        <pc:spChg chg="mod">
          <ac:chgData name="Liang Lu" userId="d068f37e-7dca-445e-8fef-3c186d706f15" providerId="ADAL" clId="{50B3BE93-CF94-4C95-B673-912F40E0DE96}" dt="2022-07-27T07:20:43.579" v="271" actId="20577"/>
          <ac:spMkLst>
            <pc:docMk/>
            <pc:sldMk cId="2746214974" sldId="304"/>
            <ac:spMk id="6" creationId="{B115334F-9A83-86F5-3D30-B34747C530DA}"/>
          </ac:spMkLst>
        </pc:spChg>
        <pc:spChg chg="del">
          <ac:chgData name="Liang Lu" userId="d068f37e-7dca-445e-8fef-3c186d706f15" providerId="ADAL" clId="{50B3BE93-CF94-4C95-B673-912F40E0DE96}" dt="2022-07-27T07:20:51.499" v="273" actId="478"/>
          <ac:spMkLst>
            <pc:docMk/>
            <pc:sldMk cId="2746214974" sldId="304"/>
            <ac:spMk id="14" creationId="{4871FFB5-39A4-A0DA-9B7A-02DD6B44E543}"/>
          </ac:spMkLst>
        </pc:spChg>
        <pc:picChg chg="del">
          <ac:chgData name="Liang Lu" userId="d068f37e-7dca-445e-8fef-3c186d706f15" providerId="ADAL" clId="{50B3BE93-CF94-4C95-B673-912F40E0DE96}" dt="2022-07-27T07:20:48.962" v="272" actId="478"/>
          <ac:picMkLst>
            <pc:docMk/>
            <pc:sldMk cId="2746214974" sldId="304"/>
            <ac:picMk id="4" creationId="{33E2544A-B40C-4D64-465C-B7C4129A13A7}"/>
          </ac:picMkLst>
        </pc:picChg>
        <pc:picChg chg="add mod">
          <ac:chgData name="Liang Lu" userId="d068f37e-7dca-445e-8fef-3c186d706f15" providerId="ADAL" clId="{50B3BE93-CF94-4C95-B673-912F40E0DE96}" dt="2022-07-27T07:21:01.108" v="276" actId="962"/>
          <ac:picMkLst>
            <pc:docMk/>
            <pc:sldMk cId="2746214974" sldId="304"/>
            <ac:picMk id="5" creationId="{73369D6D-134A-4210-DC68-82EE170BC7A3}"/>
          </ac:picMkLst>
        </pc:picChg>
      </pc:sldChg>
      <pc:sldChg chg="del">
        <pc:chgData name="Liang Lu" userId="d068f37e-7dca-445e-8fef-3c186d706f15" providerId="ADAL" clId="{50B3BE93-CF94-4C95-B673-912F40E0DE96}" dt="2022-07-27T07:19:33.631" v="116" actId="2696"/>
        <pc:sldMkLst>
          <pc:docMk/>
          <pc:sldMk cId="4235373845" sldId="304"/>
        </pc:sldMkLst>
      </pc:sldChg>
      <pc:sldChg chg="del">
        <pc:chgData name="Liang Lu" userId="d068f37e-7dca-445e-8fef-3c186d706f15" providerId="ADAL" clId="{50B3BE93-CF94-4C95-B673-912F40E0DE96}" dt="2022-07-27T07:19:33.631" v="116" actId="2696"/>
        <pc:sldMkLst>
          <pc:docMk/>
          <pc:sldMk cId="2681587959" sldId="305"/>
        </pc:sldMkLst>
      </pc:sldChg>
      <pc:sldChg chg="del">
        <pc:chgData name="Liang Lu" userId="d068f37e-7dca-445e-8fef-3c186d706f15" providerId="ADAL" clId="{50B3BE93-CF94-4C95-B673-912F40E0DE96}" dt="2022-07-27T07:19:33.631" v="116" actId="2696"/>
        <pc:sldMkLst>
          <pc:docMk/>
          <pc:sldMk cId="4250024164" sldId="306"/>
        </pc:sldMkLst>
      </pc:sldChg>
      <pc:sldChg chg="del">
        <pc:chgData name="Liang Lu" userId="d068f37e-7dca-445e-8fef-3c186d706f15" providerId="ADAL" clId="{50B3BE93-CF94-4C95-B673-912F40E0DE96}" dt="2022-07-27T07:19:33.631" v="116" actId="2696"/>
        <pc:sldMkLst>
          <pc:docMk/>
          <pc:sldMk cId="2094214474" sldId="307"/>
        </pc:sldMkLst>
      </pc:sldChg>
    </pc:docChg>
  </pc:docChgLst>
  <pc:docChgLst>
    <pc:chgData name="Liang Lu" userId="d068f37e-7dca-445e-8fef-3c186d706f15" providerId="ADAL" clId="{BF2A4AAC-EDC6-48BE-A245-F5A257C4CD2C}"/>
    <pc:docChg chg="modSld">
      <pc:chgData name="Liang Lu" userId="d068f37e-7dca-445e-8fef-3c186d706f15" providerId="ADAL" clId="{BF2A4AAC-EDC6-48BE-A245-F5A257C4CD2C}" dt="2022-11-30T08:40:03.879" v="0" actId="113"/>
      <pc:docMkLst>
        <pc:docMk/>
      </pc:docMkLst>
      <pc:sldChg chg="modSp mod">
        <pc:chgData name="Liang Lu" userId="d068f37e-7dca-445e-8fef-3c186d706f15" providerId="ADAL" clId="{BF2A4AAC-EDC6-48BE-A245-F5A257C4CD2C}" dt="2022-11-30T08:40:03.879" v="0" actId="113"/>
        <pc:sldMkLst>
          <pc:docMk/>
          <pc:sldMk cId="353097274" sldId="298"/>
        </pc:sldMkLst>
        <pc:spChg chg="mod">
          <ac:chgData name="Liang Lu" userId="d068f37e-7dca-445e-8fef-3c186d706f15" providerId="ADAL" clId="{BF2A4AAC-EDC6-48BE-A245-F5A257C4CD2C}" dt="2022-11-30T08:40:03.879" v="0" actId="113"/>
          <ac:spMkLst>
            <pc:docMk/>
            <pc:sldMk cId="353097274" sldId="298"/>
            <ac:spMk id="19" creationId="{00000000-0000-0000-0000-000000000000}"/>
          </ac:spMkLst>
        </pc:spChg>
      </pc:sldChg>
    </pc:docChg>
  </pc:docChgLst>
  <pc:docChgLst>
    <pc:chgData name="Liang Lu" userId="d068f37e-7dca-445e-8fef-3c186d706f15" providerId="ADAL" clId="{8DC98654-F6AF-494D-937A-685F8AB6D09E}"/>
    <pc:docChg chg="custSel modSld">
      <pc:chgData name="Liang Lu" userId="d068f37e-7dca-445e-8fef-3c186d706f15" providerId="ADAL" clId="{8DC98654-F6AF-494D-937A-685F8AB6D09E}" dt="2022-07-26T11:21:19.605" v="108" actId="14100"/>
      <pc:docMkLst>
        <pc:docMk/>
      </pc:docMkLst>
      <pc:sldChg chg="addSp modSp mod">
        <pc:chgData name="Liang Lu" userId="d068f37e-7dca-445e-8fef-3c186d706f15" providerId="ADAL" clId="{8DC98654-F6AF-494D-937A-685F8AB6D09E}" dt="2022-07-26T11:21:19.605" v="108" actId="14100"/>
        <pc:sldMkLst>
          <pc:docMk/>
          <pc:sldMk cId="2094214474" sldId="307"/>
        </pc:sldMkLst>
        <pc:spChg chg="add mod">
          <ac:chgData name="Liang Lu" userId="d068f37e-7dca-445e-8fef-3c186d706f15" providerId="ADAL" clId="{8DC98654-F6AF-494D-937A-685F8AB6D09E}" dt="2022-07-26T11:21:19.605" v="108" actId="14100"/>
          <ac:spMkLst>
            <pc:docMk/>
            <pc:sldMk cId="2094214474" sldId="307"/>
            <ac:spMk id="7" creationId="{B14F13F4-2D5A-21D7-42F8-72CC4C5DC79E}"/>
          </ac:spMkLst>
        </pc:spChg>
        <pc:picChg chg="add mod">
          <ac:chgData name="Liang Lu" userId="d068f37e-7dca-445e-8fef-3c186d706f15" providerId="ADAL" clId="{8DC98654-F6AF-494D-937A-685F8AB6D09E}" dt="2022-07-26T11:16:16.950" v="18" actId="553"/>
          <ac:picMkLst>
            <pc:docMk/>
            <pc:sldMk cId="2094214474" sldId="307"/>
            <ac:picMk id="4" creationId="{9B105B48-47F1-3325-0E78-FE4E4B38846A}"/>
          </ac:picMkLst>
        </pc:picChg>
      </pc:sldChg>
    </pc:docChg>
  </pc:docChgLst>
  <pc:docChgLst>
    <pc:chgData name="Liang Lu" userId="d068f37e-7dca-445e-8fef-3c186d706f15" providerId="ADAL" clId="{C7CF1343-6356-41E8-A38C-88102F24D9DA}"/>
    <pc:docChg chg="custSel modSld">
      <pc:chgData name="Liang Lu" userId="d068f37e-7dca-445e-8fef-3c186d706f15" providerId="ADAL" clId="{C7CF1343-6356-41E8-A38C-88102F24D9DA}" dt="2022-07-26T07:38:07.305" v="361" actId="12789"/>
      <pc:docMkLst>
        <pc:docMk/>
      </pc:docMkLst>
      <pc:sldChg chg="addSp delSp modSp mod">
        <pc:chgData name="Liang Lu" userId="d068f37e-7dca-445e-8fef-3c186d706f15" providerId="ADAL" clId="{C7CF1343-6356-41E8-A38C-88102F24D9DA}" dt="2022-07-26T07:38:07.305" v="361" actId="12789"/>
        <pc:sldMkLst>
          <pc:docMk/>
          <pc:sldMk cId="3683463066" sldId="294"/>
        </pc:sldMkLst>
        <pc:spChg chg="mod">
          <ac:chgData name="Liang Lu" userId="d068f37e-7dca-445e-8fef-3c186d706f15" providerId="ADAL" clId="{C7CF1343-6356-41E8-A38C-88102F24D9DA}" dt="2022-07-26T07:37:49.564" v="315" actId="1076"/>
          <ac:spMkLst>
            <pc:docMk/>
            <pc:sldMk cId="3683463066" sldId="294"/>
            <ac:spMk id="2" creationId="{EFDD7652-610B-8542-9C80-6AC2DFCB4C2D}"/>
          </ac:spMkLst>
        </pc:spChg>
        <pc:spChg chg="mod">
          <ac:chgData name="Liang Lu" userId="d068f37e-7dca-445e-8fef-3c186d706f15" providerId="ADAL" clId="{C7CF1343-6356-41E8-A38C-88102F24D9DA}" dt="2022-07-26T07:38:00.435" v="360" actId="1076"/>
          <ac:spMkLst>
            <pc:docMk/>
            <pc:sldMk cId="3683463066" sldId="294"/>
            <ac:spMk id="7" creationId="{E9A230AE-3B22-DB4A-B46E-EE4FE6976633}"/>
          </ac:spMkLst>
        </pc:spChg>
        <pc:spChg chg="add del mod">
          <ac:chgData name="Liang Lu" userId="d068f37e-7dca-445e-8fef-3c186d706f15" providerId="ADAL" clId="{C7CF1343-6356-41E8-A38C-88102F24D9DA}" dt="2022-07-26T07:30:09.354" v="1" actId="931"/>
          <ac:spMkLst>
            <pc:docMk/>
            <pc:sldMk cId="3683463066" sldId="294"/>
            <ac:spMk id="8" creationId="{8FAC1D5B-FE3E-1E1F-0427-960D42268815}"/>
          </ac:spMkLst>
        </pc:spChg>
        <pc:picChg chg="del">
          <ac:chgData name="Liang Lu" userId="d068f37e-7dca-445e-8fef-3c186d706f15" providerId="ADAL" clId="{C7CF1343-6356-41E8-A38C-88102F24D9DA}" dt="2022-07-26T07:29:51.897" v="0" actId="478"/>
          <ac:picMkLst>
            <pc:docMk/>
            <pc:sldMk cId="3683463066" sldId="294"/>
            <ac:picMk id="9" creationId="{25A92E8D-435D-AA92-5477-8D128803ECDD}"/>
          </ac:picMkLst>
        </pc:picChg>
        <pc:picChg chg="add mod">
          <ac:chgData name="Liang Lu" userId="d068f37e-7dca-445e-8fef-3c186d706f15" providerId="ADAL" clId="{C7CF1343-6356-41E8-A38C-88102F24D9DA}" dt="2022-07-26T07:38:07.305" v="361" actId="12789"/>
          <ac:picMkLst>
            <pc:docMk/>
            <pc:sldMk cId="3683463066" sldId="294"/>
            <ac:picMk id="11" creationId="{DD61927D-770C-A7FD-ECDF-3C6F6049D0D3}"/>
          </ac:picMkLst>
        </pc:picChg>
      </pc:sldChg>
      <pc:sldChg chg="modSp mod">
        <pc:chgData name="Liang Lu" userId="d068f37e-7dca-445e-8fef-3c186d706f15" providerId="ADAL" clId="{C7CF1343-6356-41E8-A38C-88102F24D9DA}" dt="2022-07-26T07:37:25.699" v="272" actId="1035"/>
        <pc:sldMkLst>
          <pc:docMk/>
          <pc:sldMk cId="627722218" sldId="296"/>
        </pc:sldMkLst>
        <pc:spChg chg="mod">
          <ac:chgData name="Liang Lu" userId="d068f37e-7dca-445e-8fef-3c186d706f15" providerId="ADAL" clId="{C7CF1343-6356-41E8-A38C-88102F24D9DA}" dt="2022-07-26T07:36:44.971" v="199" actId="1076"/>
          <ac:spMkLst>
            <pc:docMk/>
            <pc:sldMk cId="627722218" sldId="296"/>
            <ac:spMk id="2" creationId="{EFDD7652-610B-8542-9C80-6AC2DFCB4C2D}"/>
          </ac:spMkLst>
        </pc:spChg>
        <pc:spChg chg="mod">
          <ac:chgData name="Liang Lu" userId="d068f37e-7dca-445e-8fef-3c186d706f15" providerId="ADAL" clId="{C7CF1343-6356-41E8-A38C-88102F24D9DA}" dt="2022-07-26T07:37:04.084" v="244" actId="1076"/>
          <ac:spMkLst>
            <pc:docMk/>
            <pc:sldMk cId="627722218" sldId="296"/>
            <ac:spMk id="7" creationId="{E9A230AE-3B22-DB4A-B46E-EE4FE6976633}"/>
          </ac:spMkLst>
        </pc:spChg>
        <pc:graphicFrameChg chg="mod">
          <ac:chgData name="Liang Lu" userId="d068f37e-7dca-445e-8fef-3c186d706f15" providerId="ADAL" clId="{C7CF1343-6356-41E8-A38C-88102F24D9DA}" dt="2022-07-26T07:37:25.699" v="272" actId="1035"/>
          <ac:graphicFrameMkLst>
            <pc:docMk/>
            <pc:sldMk cId="627722218" sldId="296"/>
            <ac:graphicFrameMk id="10" creationId="{7029D6E6-026C-B41B-B723-B2BD34D91A5A}"/>
          </ac:graphicFrameMkLst>
        </pc:graphicFrameChg>
      </pc:sldChg>
      <pc:sldChg chg="modSp mod">
        <pc:chgData name="Liang Lu" userId="d068f37e-7dca-445e-8fef-3c186d706f15" providerId="ADAL" clId="{C7CF1343-6356-41E8-A38C-88102F24D9DA}" dt="2022-07-26T07:35:45.301" v="127" actId="20577"/>
        <pc:sldMkLst>
          <pc:docMk/>
          <pc:sldMk cId="2588163606" sldId="297"/>
        </pc:sldMkLst>
        <pc:spChg chg="mod">
          <ac:chgData name="Liang Lu" userId="d068f37e-7dca-445e-8fef-3c186d706f15" providerId="ADAL" clId="{C7CF1343-6356-41E8-A38C-88102F24D9DA}" dt="2022-07-26T07:34:09.132" v="54" actId="242"/>
          <ac:spMkLst>
            <pc:docMk/>
            <pc:sldMk cId="2588163606" sldId="297"/>
            <ac:spMk id="2" creationId="{CEB5B623-6A8B-8D95-BFB4-F40BCDC7268F}"/>
          </ac:spMkLst>
        </pc:spChg>
        <pc:spChg chg="mod">
          <ac:chgData name="Liang Lu" userId="d068f37e-7dca-445e-8fef-3c186d706f15" providerId="ADAL" clId="{C7CF1343-6356-41E8-A38C-88102F24D9DA}" dt="2022-07-26T07:34:18.963" v="99" actId="1076"/>
          <ac:spMkLst>
            <pc:docMk/>
            <pc:sldMk cId="2588163606" sldId="297"/>
            <ac:spMk id="6" creationId="{B115334F-9A83-86F5-3D30-B34747C530DA}"/>
          </ac:spMkLst>
        </pc:spChg>
        <pc:graphicFrameChg chg="mod modGraphic">
          <ac:chgData name="Liang Lu" userId="d068f37e-7dca-445e-8fef-3c186d706f15" providerId="ADAL" clId="{C7CF1343-6356-41E8-A38C-88102F24D9DA}" dt="2022-07-26T07:35:45.301" v="127" actId="20577"/>
          <ac:graphicFrameMkLst>
            <pc:docMk/>
            <pc:sldMk cId="2588163606" sldId="297"/>
            <ac:graphicFrameMk id="12" creationId="{6723B6A2-659F-EF5B-4E63-835490FF1B6F}"/>
          </ac:graphicFrameMkLst>
        </pc:graphicFrameChg>
        <pc:picChg chg="mod">
          <ac:chgData name="Liang Lu" userId="d068f37e-7dca-445e-8fef-3c186d706f15" providerId="ADAL" clId="{C7CF1343-6356-41E8-A38C-88102F24D9DA}" dt="2022-07-26T07:35:34.645" v="126" actId="1035"/>
          <ac:picMkLst>
            <pc:docMk/>
            <pc:sldMk cId="2588163606" sldId="297"/>
            <ac:picMk id="16" creationId="{AC052D8C-C3BD-9E29-C7D8-5EEEE16C5443}"/>
          </ac:picMkLst>
        </pc:picChg>
        <pc:picChg chg="mod">
          <ac:chgData name="Liang Lu" userId="d068f37e-7dca-445e-8fef-3c186d706f15" providerId="ADAL" clId="{C7CF1343-6356-41E8-A38C-88102F24D9DA}" dt="2022-07-26T07:35:34.645" v="126" actId="1035"/>
          <ac:picMkLst>
            <pc:docMk/>
            <pc:sldMk cId="2588163606" sldId="297"/>
            <ac:picMk id="17" creationId="{74858A0A-D5B1-E024-F9B2-F00793B3B76E}"/>
          </ac:picMkLst>
        </pc:picChg>
        <pc:picChg chg="mod">
          <ac:chgData name="Liang Lu" userId="d068f37e-7dca-445e-8fef-3c186d706f15" providerId="ADAL" clId="{C7CF1343-6356-41E8-A38C-88102F24D9DA}" dt="2022-07-26T07:35:34.645" v="126" actId="1035"/>
          <ac:picMkLst>
            <pc:docMk/>
            <pc:sldMk cId="2588163606" sldId="297"/>
            <ac:picMk id="19" creationId="{5C9FFEC0-727A-F489-03E8-7B29CF765637}"/>
          </ac:picMkLst>
        </pc:picChg>
      </pc:sldChg>
      <pc:sldChg chg="modSp mod">
        <pc:chgData name="Liang Lu" userId="d068f37e-7dca-445e-8fef-3c186d706f15" providerId="ADAL" clId="{C7CF1343-6356-41E8-A38C-88102F24D9DA}" dt="2022-07-26T07:36:12.982" v="156" actId="1076"/>
        <pc:sldMkLst>
          <pc:docMk/>
          <pc:sldMk cId="353097274" sldId="298"/>
        </pc:sldMkLst>
        <pc:spChg chg="mod">
          <ac:chgData name="Liang Lu" userId="d068f37e-7dca-445e-8fef-3c186d706f15" providerId="ADAL" clId="{C7CF1343-6356-41E8-A38C-88102F24D9DA}" dt="2022-07-26T07:36:12.982" v="156" actId="1076"/>
          <ac:spMkLst>
            <pc:docMk/>
            <pc:sldMk cId="353097274" sldId="298"/>
            <ac:spMk id="2" creationId="{6A443577-DD50-32EB-8093-B47269B93A80}"/>
          </ac:spMkLst>
        </pc:spChg>
      </pc:sldChg>
      <pc:sldChg chg="modSp mod">
        <pc:chgData name="Liang Lu" userId="d068f37e-7dca-445e-8fef-3c186d706f15" providerId="ADAL" clId="{C7CF1343-6356-41E8-A38C-88102F24D9DA}" dt="2022-07-26T07:33:14.890" v="5" actId="12789"/>
        <pc:sldMkLst>
          <pc:docMk/>
          <pc:sldMk cId="2681587959" sldId="305"/>
        </pc:sldMkLst>
        <pc:picChg chg="mod">
          <ac:chgData name="Liang Lu" userId="d068f37e-7dca-445e-8fef-3c186d706f15" providerId="ADAL" clId="{C7CF1343-6356-41E8-A38C-88102F24D9DA}" dt="2022-07-26T07:33:14.890" v="5" actId="12789"/>
          <ac:picMkLst>
            <pc:docMk/>
            <pc:sldMk cId="2681587959" sldId="305"/>
            <ac:picMk id="8" creationId="{52C72F1A-4D49-52EB-A2F2-16C32DCE0BC3}"/>
          </ac:picMkLst>
        </pc:picChg>
        <pc:picChg chg="mod">
          <ac:chgData name="Liang Lu" userId="d068f37e-7dca-445e-8fef-3c186d706f15" providerId="ADAL" clId="{C7CF1343-6356-41E8-A38C-88102F24D9DA}" dt="2022-07-26T07:33:10.931" v="4" actId="12789"/>
          <ac:picMkLst>
            <pc:docMk/>
            <pc:sldMk cId="2681587959" sldId="305"/>
            <ac:picMk id="10" creationId="{602A24D3-6CEE-E3B6-7682-409864C9B2C1}"/>
          </ac:picMkLst>
        </pc:picChg>
      </pc:sldChg>
      <pc:sldChg chg="modSp mod">
        <pc:chgData name="Liang Lu" userId="d068f37e-7dca-445e-8fef-3c186d706f15" providerId="ADAL" clId="{C7CF1343-6356-41E8-A38C-88102F24D9DA}" dt="2022-07-26T07:33:02.439" v="3" actId="12789"/>
        <pc:sldMkLst>
          <pc:docMk/>
          <pc:sldMk cId="2094214474" sldId="307"/>
        </pc:sldMkLst>
        <pc:picChg chg="mod">
          <ac:chgData name="Liang Lu" userId="d068f37e-7dca-445e-8fef-3c186d706f15" providerId="ADAL" clId="{C7CF1343-6356-41E8-A38C-88102F24D9DA}" dt="2022-07-26T07:33:02.439" v="3" actId="12789"/>
          <ac:picMkLst>
            <pc:docMk/>
            <pc:sldMk cId="2094214474" sldId="307"/>
            <ac:picMk id="9" creationId="{A72B3262-E78F-D8B6-88B7-54B64CA91233}"/>
          </ac:picMkLst>
        </pc:picChg>
        <pc:picChg chg="mod">
          <ac:chgData name="Liang Lu" userId="d068f37e-7dca-445e-8fef-3c186d706f15" providerId="ADAL" clId="{C7CF1343-6356-41E8-A38C-88102F24D9DA}" dt="2022-07-26T07:32:57.847" v="2" actId="12789"/>
          <ac:picMkLst>
            <pc:docMk/>
            <pc:sldMk cId="2094214474" sldId="307"/>
            <ac:picMk id="13" creationId="{51A723FA-078C-EB20-C81A-7001E0BE4D69}"/>
          </ac:picMkLst>
        </pc:picChg>
      </pc:sldChg>
    </pc:docChg>
  </pc:docChgLst>
  <pc:docChgLst>
    <pc:chgData name="Liang Lu" userId="d068f37e-7dca-445e-8fef-3c186d706f15" providerId="ADAL" clId="{7D1E7CD4-8C4D-4B5C-81A9-F51BAE06C1D5}"/>
    <pc:docChg chg="custSel modSld">
      <pc:chgData name="Liang Lu" userId="d068f37e-7dca-445e-8fef-3c186d706f15" providerId="ADAL" clId="{7D1E7CD4-8C4D-4B5C-81A9-F51BAE06C1D5}" dt="2022-07-26T11:37:51.910" v="1" actId="478"/>
      <pc:docMkLst>
        <pc:docMk/>
      </pc:docMkLst>
      <pc:sldChg chg="delSp mod">
        <pc:chgData name="Liang Lu" userId="d068f37e-7dca-445e-8fef-3c186d706f15" providerId="ADAL" clId="{7D1E7CD4-8C4D-4B5C-81A9-F51BAE06C1D5}" dt="2022-07-26T11:37:51.910" v="1" actId="478"/>
        <pc:sldMkLst>
          <pc:docMk/>
          <pc:sldMk cId="2094214474" sldId="307"/>
        </pc:sldMkLst>
        <pc:spChg chg="del">
          <ac:chgData name="Liang Lu" userId="d068f37e-7dca-445e-8fef-3c186d706f15" providerId="ADAL" clId="{7D1E7CD4-8C4D-4B5C-81A9-F51BAE06C1D5}" dt="2022-07-26T11:37:51.076" v="0" actId="478"/>
          <ac:spMkLst>
            <pc:docMk/>
            <pc:sldMk cId="2094214474" sldId="307"/>
            <ac:spMk id="7" creationId="{B14F13F4-2D5A-21D7-42F8-72CC4C5DC79E}"/>
          </ac:spMkLst>
        </pc:spChg>
        <pc:picChg chg="del">
          <ac:chgData name="Liang Lu" userId="d068f37e-7dca-445e-8fef-3c186d706f15" providerId="ADAL" clId="{7D1E7CD4-8C4D-4B5C-81A9-F51BAE06C1D5}" dt="2022-07-26T11:37:51.910" v="1" actId="478"/>
          <ac:picMkLst>
            <pc:docMk/>
            <pc:sldMk cId="2094214474" sldId="307"/>
            <ac:picMk id="4" creationId="{9B105B48-47F1-3325-0E78-FE4E4B38846A}"/>
          </ac:picMkLst>
        </pc:picChg>
      </pc:sldChg>
    </pc:docChg>
  </pc:docChgLst>
  <pc:docChgLst>
    <pc:chgData name="Liang Lu" userId="d068f37e-7dca-445e-8fef-3c186d706f15" providerId="ADAL" clId="{A6182B37-2067-4C64-89F7-22EEAF5A802A}"/>
    <pc:docChg chg="custSel modSld">
      <pc:chgData name="Liang Lu" userId="d068f37e-7dca-445e-8fef-3c186d706f15" providerId="ADAL" clId="{A6182B37-2067-4C64-89F7-22EEAF5A802A}" dt="2022-11-28T13:52:27.159" v="308" actId="113"/>
      <pc:docMkLst>
        <pc:docMk/>
      </pc:docMkLst>
      <pc:sldChg chg="modSp mod">
        <pc:chgData name="Liang Lu" userId="d068f37e-7dca-445e-8fef-3c186d706f15" providerId="ADAL" clId="{A6182B37-2067-4C64-89F7-22EEAF5A802A}" dt="2022-11-28T13:52:27.159" v="308" actId="113"/>
        <pc:sldMkLst>
          <pc:docMk/>
          <pc:sldMk cId="636923338" sldId="306"/>
        </pc:sldMkLst>
        <pc:spChg chg="mod">
          <ac:chgData name="Liang Lu" userId="d068f37e-7dca-445e-8fef-3c186d706f15" providerId="ADAL" clId="{A6182B37-2067-4C64-89F7-22EEAF5A802A}" dt="2022-11-28T13:52:27.159" v="308" actId="113"/>
          <ac:spMkLst>
            <pc:docMk/>
            <pc:sldMk cId="636923338" sldId="306"/>
            <ac:spMk id="3" creationId="{00000000-0000-0000-0000-000000000000}"/>
          </ac:spMkLst>
        </pc:spChg>
      </pc:sldChg>
      <pc:sldChg chg="addSp modSp mod">
        <pc:chgData name="Liang Lu" userId="d068f37e-7dca-445e-8fef-3c186d706f15" providerId="ADAL" clId="{A6182B37-2067-4C64-89F7-22EEAF5A802A}" dt="2022-11-28T13:41:01.386" v="307" actId="20577"/>
        <pc:sldMkLst>
          <pc:docMk/>
          <pc:sldMk cId="1061522200" sldId="307"/>
        </pc:sldMkLst>
        <pc:spChg chg="add mod">
          <ac:chgData name="Liang Lu" userId="d068f37e-7dca-445e-8fef-3c186d706f15" providerId="ADAL" clId="{A6182B37-2067-4C64-89F7-22EEAF5A802A}" dt="2022-11-28T13:41:01.386" v="307" actId="20577"/>
          <ac:spMkLst>
            <pc:docMk/>
            <pc:sldMk cId="1061522200" sldId="307"/>
            <ac:spMk id="3" creationId="{C4F93477-F15E-F708-1B95-BB9EB0E196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upergrafik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942999" cy="4781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96267" y="1575836"/>
            <a:ext cx="7823522" cy="1846264"/>
          </a:xfrm>
        </p:spPr>
        <p:txBody>
          <a:bodyPr anchor="b"/>
          <a:lstStyle>
            <a:lvl1pPr algn="l">
              <a:spcBef>
                <a:spcPts val="400"/>
              </a:spcBef>
              <a:defRPr sz="4800" baseline="0">
                <a:solidFill>
                  <a:schemeClr val="accent2"/>
                </a:solidFill>
              </a:defRPr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96267" y="3680864"/>
            <a:ext cx="7823522" cy="524933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None/>
              <a:defRPr sz="3300">
                <a:solidFill>
                  <a:schemeClr val="accent1"/>
                </a:solidFill>
              </a:defRPr>
            </a:lvl1pPr>
            <a:lvl2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2pPr>
            <a:lvl3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3pPr>
            <a:lvl4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4pPr>
            <a:lvl5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5pPr>
            <a:lvl6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6pPr>
            <a:lvl7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7pPr>
            <a:lvl8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8pPr>
            <a:lvl9pPr marL="0" indent="0" algn="l">
              <a:lnSpc>
                <a:spcPct val="83000"/>
              </a:lnSpc>
              <a:spcBef>
                <a:spcPts val="400"/>
              </a:spcBef>
              <a:buFont typeface="Arial" panose="020B0604020202020204" pitchFamily="34" charset="0"/>
              <a:buChar char="​"/>
              <a:defRPr sz="3300">
                <a:solidFill>
                  <a:schemeClr val="accent1"/>
                </a:solidFill>
              </a:defRPr>
            </a:lvl9pPr>
          </a:lstStyle>
          <a:p>
            <a:r>
              <a:rPr lang="da-DK" dirty="0"/>
              <a:t>Indsæt underoverskrift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95737" y="4349729"/>
            <a:ext cx="7824075" cy="45878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 i="1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00"/>
              </a:spcBef>
              <a:buFont typeface="Arial" panose="020B0604020202020204" pitchFamily="34" charset="0"/>
              <a:buChar char="​"/>
              <a:defRPr sz="2400"/>
            </a:lvl2pPr>
            <a:lvl3pPr marL="0" indent="0">
              <a:buFont typeface="Arial" panose="020B0604020202020204" pitchFamily="34" charset="0"/>
              <a:buChar char="​"/>
              <a:defRPr sz="2400"/>
            </a:lvl3pPr>
            <a:lvl4pPr marL="0" indent="0">
              <a:buFont typeface="Arial" panose="020B0604020202020204" pitchFamily="34" charset="0"/>
              <a:buChar char="​"/>
              <a:defRPr sz="2400"/>
            </a:lvl4pPr>
            <a:lvl5pPr marL="0" indent="0">
              <a:buFont typeface="Arial" panose="020B0604020202020204" pitchFamily="34" charset="0"/>
              <a:buChar char="​"/>
              <a:defRPr sz="2400"/>
            </a:lvl5pPr>
            <a:lvl6pPr marL="0" indent="0">
              <a:buFont typeface="Arial" panose="020B0604020202020204" pitchFamily="34" charset="0"/>
              <a:buChar char="​"/>
              <a:defRPr sz="2400"/>
            </a:lvl6pPr>
            <a:lvl7pPr marL="0" indent="0">
              <a:buFont typeface="Arial" panose="020B0604020202020204" pitchFamily="34" charset="0"/>
              <a:buChar char="​"/>
              <a:defRPr sz="2400"/>
            </a:lvl7pPr>
            <a:lvl8pPr marL="0" indent="0">
              <a:buFont typeface="Arial" panose="020B0604020202020204" pitchFamily="34" charset="0"/>
              <a:buChar char="​"/>
              <a:defRPr sz="2400"/>
            </a:lvl8pPr>
          </a:lstStyle>
          <a:p>
            <a:pPr lvl="0"/>
            <a:r>
              <a:rPr lang="da-DK" dirty="0"/>
              <a:t>Indsæt navn og efternavn</a:t>
            </a:r>
          </a:p>
        </p:txBody>
      </p:sp>
    </p:spTree>
    <p:extLst>
      <p:ext uri="{BB962C8B-B14F-4D97-AF65-F5344CB8AC3E}">
        <p14:creationId xmlns:p14="http://schemas.microsoft.com/office/powerpoint/2010/main" val="342242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akta bok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å baggrund"/>
          <p:cNvSpPr/>
          <p:nvPr userDrawn="1"/>
        </p:nvSpPr>
        <p:spPr>
          <a:xfrm>
            <a:off x="-1" y="0"/>
            <a:ext cx="4064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8" name="Mørk blå baggrund"/>
          <p:cNvSpPr/>
          <p:nvPr userDrawn="1"/>
        </p:nvSpPr>
        <p:spPr>
          <a:xfrm>
            <a:off x="4063800" y="0"/>
            <a:ext cx="4064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9" name="Grøn baggrund"/>
          <p:cNvSpPr/>
          <p:nvPr userDrawn="1"/>
        </p:nvSpPr>
        <p:spPr>
          <a:xfrm>
            <a:off x="8128200" y="0"/>
            <a:ext cx="40644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2199" y="1196975"/>
            <a:ext cx="2880000" cy="1044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Indsæt fakta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92199" y="2335214"/>
            <a:ext cx="2880000" cy="382111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41608" y="1196975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/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fakta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37758" y="2335213"/>
            <a:ext cx="2880000" cy="3821112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701559" y="2335213"/>
            <a:ext cx="2880000" cy="3821112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solidFill>
                  <a:schemeClr val="tx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26458" y="2635420"/>
            <a:ext cx="646112" cy="2428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0589394-5D7C-2F4F-8AB5-24F785BCD2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8453" y="1196975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/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fakta</a:t>
            </a:r>
          </a:p>
        </p:txBody>
      </p:sp>
    </p:spTree>
    <p:extLst>
      <p:ext uri="{BB962C8B-B14F-4D97-AF65-F5344CB8AC3E}">
        <p14:creationId xmlns:p14="http://schemas.microsoft.com/office/powerpoint/2010/main" val="24113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fakta bokse med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1184C-B22A-AD40-8EC2-6DB7F8554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20" name="Pladsholder til tekst 20">
            <a:extLst>
              <a:ext uri="{FF2B5EF4-FFF2-40B4-BE49-F238E27FC236}">
                <a16:creationId xmlns:a16="http://schemas.microsoft.com/office/drawing/2014/main" id="{589E580B-CAF0-0843-9549-CC4DC8EB83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2227943"/>
            <a:ext cx="3248251" cy="4126359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E173464F-0D76-D747-8AD0-2735D2AA33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65769" y="2227943"/>
            <a:ext cx="3248251" cy="4126359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Pladsholder til tekst 20">
            <a:extLst>
              <a:ext uri="{FF2B5EF4-FFF2-40B4-BE49-F238E27FC236}">
                <a16:creationId xmlns:a16="http://schemas.microsoft.com/office/drawing/2014/main" id="{D7009CD0-C6D3-DA47-9564-AA91F054FE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48876" y="2227943"/>
            <a:ext cx="3248251" cy="4126359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B673409-9F47-FB45-A48A-89910EF4B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4667" y="2547538"/>
            <a:ext cx="2725789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74B29C6-58EB-D34C-9127-ACEA3C8422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27295" y="2547538"/>
            <a:ext cx="2725789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1A87E3-BEAA-A645-A475-1D81C3B496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980" y="2547538"/>
            <a:ext cx="2725789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2" name="Pladsholder til dato 2">
            <a:extLst>
              <a:ext uri="{FF2B5EF4-FFF2-40B4-BE49-F238E27FC236}">
                <a16:creationId xmlns:a16="http://schemas.microsoft.com/office/drawing/2014/main" id="{6163A414-1DB0-E44F-AA68-084AD5F9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07583" y="6525816"/>
            <a:ext cx="2489544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3" name="Pladsholder til sidefod 3">
            <a:extLst>
              <a:ext uri="{FF2B5EF4-FFF2-40B4-BE49-F238E27FC236}">
                <a16:creationId xmlns:a16="http://schemas.microsoft.com/office/drawing/2014/main" id="{D5BDAAB7-64D3-6F4A-B353-FD3D427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559" y="6525816"/>
            <a:ext cx="8182359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4" name="Pladsholder til slidenummer 4">
            <a:extLst>
              <a:ext uri="{FF2B5EF4-FFF2-40B4-BE49-F238E27FC236}">
                <a16:creationId xmlns:a16="http://schemas.microsoft.com/office/drawing/2014/main" id="{69B55418-5C62-9B4C-862D-AC242841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525816"/>
            <a:ext cx="610451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ADE3066-ED1D-4F49-93F8-391ABD55C0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0818" y="3521431"/>
            <a:ext cx="2725789" cy="254554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7F8424-2719-084A-B7D9-9177E1063F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9818" y="3521431"/>
            <a:ext cx="2725789" cy="254554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C2F8DB8-478D-2747-97E7-34A79FA6D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11880" y="3521431"/>
            <a:ext cx="2725789" cy="254554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6256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kta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A70984DD-6FD6-BD49-9823-E01C00074D58}"/>
              </a:ext>
            </a:extLst>
          </p:cNvPr>
          <p:cNvSpPr/>
          <p:nvPr userDrawn="1"/>
        </p:nvSpPr>
        <p:spPr>
          <a:xfrm>
            <a:off x="0" y="0"/>
            <a:ext cx="6102000" cy="343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B49CAF25-176E-5A4D-9CBF-5CBAFF28450B}"/>
              </a:ext>
            </a:extLst>
          </p:cNvPr>
          <p:cNvSpPr/>
          <p:nvPr userDrawn="1"/>
        </p:nvSpPr>
        <p:spPr>
          <a:xfrm>
            <a:off x="6102000" y="0"/>
            <a:ext cx="6102000" cy="343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2675EE6C-9AF8-5640-8C49-6FCA0D37E4BD}"/>
              </a:ext>
            </a:extLst>
          </p:cNvPr>
          <p:cNvSpPr/>
          <p:nvPr userDrawn="1"/>
        </p:nvSpPr>
        <p:spPr>
          <a:xfrm>
            <a:off x="0" y="3438000"/>
            <a:ext cx="6102000" cy="343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0250F1C9-E8CA-1D4D-A702-30E9656301CB}"/>
              </a:ext>
            </a:extLst>
          </p:cNvPr>
          <p:cNvSpPr/>
          <p:nvPr userDrawn="1"/>
        </p:nvSpPr>
        <p:spPr>
          <a:xfrm>
            <a:off x="6102000" y="3438000"/>
            <a:ext cx="6102000" cy="343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2C280509-312C-EC4E-9055-368511E7B3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242" y="521417"/>
            <a:ext cx="4812631" cy="10440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E5BCC922-2B97-6D45-B26E-C9DCD91CA6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86475" y="3890259"/>
            <a:ext cx="4812631" cy="10440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F1A17406-FA28-AF46-87B0-90C9678BE3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6475" y="521417"/>
            <a:ext cx="4812631" cy="10440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974BBC5-8EA0-F544-8FD6-3D20CB74A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6392" y="1659655"/>
            <a:ext cx="4812631" cy="14962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2B58BAF-EB02-584B-8F8E-308E103900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86475" y="1659655"/>
            <a:ext cx="4812631" cy="14962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04355197-8B32-A144-8021-CBD5A16714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6475" y="5033476"/>
            <a:ext cx="4812631" cy="14962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1270C9-01F1-7647-BB60-707726D0B4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6392" y="3890259"/>
            <a:ext cx="4812631" cy="1044000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97DD830-2D9D-0F4F-AB87-6A0DF610B3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6392" y="5033476"/>
            <a:ext cx="4812631" cy="14962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9091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akta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4231207E-52DE-7743-B71F-230159D42985}"/>
              </a:ext>
            </a:extLst>
          </p:cNvPr>
          <p:cNvSpPr/>
          <p:nvPr userDrawn="1"/>
        </p:nvSpPr>
        <p:spPr>
          <a:xfrm>
            <a:off x="0" y="3438854"/>
            <a:ext cx="4064399" cy="343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63B3948-444E-AA45-B1E9-7EDF40549589}"/>
              </a:ext>
            </a:extLst>
          </p:cNvPr>
          <p:cNvSpPr/>
          <p:nvPr userDrawn="1"/>
        </p:nvSpPr>
        <p:spPr>
          <a:xfrm>
            <a:off x="4060281" y="3438854"/>
            <a:ext cx="4064399" cy="34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5F8A012-C0A3-7947-83C8-A529753F4C0A}"/>
              </a:ext>
            </a:extLst>
          </p:cNvPr>
          <p:cNvSpPr/>
          <p:nvPr userDrawn="1"/>
        </p:nvSpPr>
        <p:spPr>
          <a:xfrm>
            <a:off x="8123999" y="3438854"/>
            <a:ext cx="4068000" cy="343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BC0267F-007F-3641-8922-B7E2F637F90A}"/>
              </a:ext>
            </a:extLst>
          </p:cNvPr>
          <p:cNvSpPr/>
          <p:nvPr userDrawn="1"/>
        </p:nvSpPr>
        <p:spPr>
          <a:xfrm>
            <a:off x="0" y="0"/>
            <a:ext cx="4064399" cy="343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D5C2644-5515-1A4C-861C-7326752F58CA}"/>
              </a:ext>
            </a:extLst>
          </p:cNvPr>
          <p:cNvSpPr/>
          <p:nvPr userDrawn="1"/>
        </p:nvSpPr>
        <p:spPr>
          <a:xfrm>
            <a:off x="4060281" y="0"/>
            <a:ext cx="4064399" cy="343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49124EA-328E-544F-8063-AD5A0253A45B}"/>
              </a:ext>
            </a:extLst>
          </p:cNvPr>
          <p:cNvSpPr/>
          <p:nvPr userDrawn="1"/>
        </p:nvSpPr>
        <p:spPr>
          <a:xfrm>
            <a:off x="8123999" y="0"/>
            <a:ext cx="4068000" cy="343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90D8679-556B-8A40-899D-9C84538CB7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199" y="2045388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4B3218E-0749-9E44-8EB8-F4A37D35C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36298" y="2045388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95927F8-1F62-F141-B530-0EFB97A9C3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87787" y="2045388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F466B7C-EB91-BF4C-AF64-2F54DF448F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2199" y="5476746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9CC98F-B499-7842-957F-DE634767DF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6298" y="5476746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899C76E-502E-5F4D-965E-B2EE55D85B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87787" y="5476746"/>
            <a:ext cx="2880000" cy="1044000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Ikon </a:t>
            </a:r>
            <a:br>
              <a:rPr lang="da-DK" dirty="0"/>
            </a:br>
            <a:r>
              <a:rPr lang="da-DK" dirty="0"/>
              <a:t>tekst</a:t>
            </a:r>
          </a:p>
        </p:txBody>
      </p:sp>
      <p:sp>
        <p:nvSpPr>
          <p:cNvPr id="23" name="Pladsholder til billede 21">
            <a:extLst>
              <a:ext uri="{FF2B5EF4-FFF2-40B4-BE49-F238E27FC236}">
                <a16:creationId xmlns:a16="http://schemas.microsoft.com/office/drawing/2014/main" id="{DF55435F-ADCB-E04B-8525-F3542D26DA3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44480" y="592134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2" name="Pladsholder til billede 21">
            <a:extLst>
              <a:ext uri="{FF2B5EF4-FFF2-40B4-BE49-F238E27FC236}">
                <a16:creationId xmlns:a16="http://schemas.microsoft.com/office/drawing/2014/main" id="{645988EB-136C-7B47-8BA1-CF5AFA25140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428662" y="592134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3" name="Pladsholder til billede 21">
            <a:extLst>
              <a:ext uri="{FF2B5EF4-FFF2-40B4-BE49-F238E27FC236}">
                <a16:creationId xmlns:a16="http://schemas.microsoft.com/office/drawing/2014/main" id="{25765CAD-7482-C640-9455-1D6708AA64F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92275" y="592134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4" name="Pladsholder til billede 21">
            <a:extLst>
              <a:ext uri="{FF2B5EF4-FFF2-40B4-BE49-F238E27FC236}">
                <a16:creationId xmlns:a16="http://schemas.microsoft.com/office/drawing/2014/main" id="{10C7017F-8D5D-1C4A-B3D6-C1EF8301B11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44480" y="4032919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5" name="Pladsholder til billede 21">
            <a:extLst>
              <a:ext uri="{FF2B5EF4-FFF2-40B4-BE49-F238E27FC236}">
                <a16:creationId xmlns:a16="http://schemas.microsoft.com/office/drawing/2014/main" id="{43FF324F-4E4B-1D43-8DE6-5DF412D016B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428662" y="4032919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36" name="Pladsholder til billede 21">
            <a:extLst>
              <a:ext uri="{FF2B5EF4-FFF2-40B4-BE49-F238E27FC236}">
                <a16:creationId xmlns:a16="http://schemas.microsoft.com/office/drawing/2014/main" id="{6840F908-7AC0-954D-87CD-F598A573381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92275" y="4032919"/>
            <a:ext cx="1152000" cy="115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</p:spTree>
    <p:extLst>
      <p:ext uri="{BB962C8B-B14F-4D97-AF65-F5344CB8AC3E}">
        <p14:creationId xmlns:p14="http://schemas.microsoft.com/office/powerpoint/2010/main" val="146323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kta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504E1570-7FD5-B94C-96B2-87EEE2656B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3" y="2916302"/>
            <a:ext cx="2398100" cy="3438000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4" name="Pladsholder til tekst 20">
            <a:extLst>
              <a:ext uri="{FF2B5EF4-FFF2-40B4-BE49-F238E27FC236}">
                <a16:creationId xmlns:a16="http://schemas.microsoft.com/office/drawing/2014/main" id="{C1474434-9748-3C4A-8FFE-6507601F8B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97232" y="2916302"/>
            <a:ext cx="2398100" cy="343800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Pladsholder til tekst 20">
            <a:extLst>
              <a:ext uri="{FF2B5EF4-FFF2-40B4-BE49-F238E27FC236}">
                <a16:creationId xmlns:a16="http://schemas.microsoft.com/office/drawing/2014/main" id="{9AEFC2A5-60D1-1B41-8B68-EE22149A30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1801" y="2916302"/>
            <a:ext cx="2398100" cy="34380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ladsholder til tekst 20">
            <a:extLst>
              <a:ext uri="{FF2B5EF4-FFF2-40B4-BE49-F238E27FC236}">
                <a16:creationId xmlns:a16="http://schemas.microsoft.com/office/drawing/2014/main" id="{E9448C85-B257-644C-B8A8-8DF0E31FC0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26370" y="2916302"/>
            <a:ext cx="2398100" cy="3438000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D6F8130-2DB6-AE4B-8369-FF1DA067AE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5010" y="3078760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E5129DE-B085-9B48-B3C2-DDFCB4E998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1160" y="4000403"/>
            <a:ext cx="2140546" cy="225778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54E2AF37-E71E-F54A-BE4C-70EAE52EEA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3986" y="3078760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5F89DFA-B682-8040-8D6C-BADC14138F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136" y="4000403"/>
            <a:ext cx="2140546" cy="225778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FBE6E-ED14-5140-A488-5284A55A8F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52962" y="3078760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CFC515D-6BD2-6F45-B5F2-67564A3F63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9112" y="4000403"/>
            <a:ext cx="2140546" cy="225778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B79C489-0923-8D4F-8FF1-A87C901F23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78716" y="3078760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32721F4-3138-C84F-987A-B1996ABE4A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74866" y="4000403"/>
            <a:ext cx="2140546" cy="225778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</p:spTree>
    <p:extLst>
      <p:ext uri="{BB962C8B-B14F-4D97-AF65-F5344CB8AC3E}">
        <p14:creationId xmlns:p14="http://schemas.microsoft.com/office/powerpoint/2010/main" val="287299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aktaboks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10214464" cy="40035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504E1570-7FD5-B94C-96B2-87EEE2656B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3" y="3657600"/>
            <a:ext cx="2398100" cy="2696702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4" name="Pladsholder til tekst 20">
            <a:extLst>
              <a:ext uri="{FF2B5EF4-FFF2-40B4-BE49-F238E27FC236}">
                <a16:creationId xmlns:a16="http://schemas.microsoft.com/office/drawing/2014/main" id="{C1474434-9748-3C4A-8FFE-6507601F8B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97232" y="3657600"/>
            <a:ext cx="2398100" cy="2696702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Pladsholder til tekst 20">
            <a:extLst>
              <a:ext uri="{FF2B5EF4-FFF2-40B4-BE49-F238E27FC236}">
                <a16:creationId xmlns:a16="http://schemas.microsoft.com/office/drawing/2014/main" id="{9AEFC2A5-60D1-1B41-8B68-EE22149A30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1801" y="3657600"/>
            <a:ext cx="2398100" cy="2696702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ladsholder til tekst 20">
            <a:extLst>
              <a:ext uri="{FF2B5EF4-FFF2-40B4-BE49-F238E27FC236}">
                <a16:creationId xmlns:a16="http://schemas.microsoft.com/office/drawing/2014/main" id="{E9448C85-B257-644C-B8A8-8DF0E31FC0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26370" y="3657600"/>
            <a:ext cx="2398100" cy="2696702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D6F8130-2DB6-AE4B-8369-FF1DA067AE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35010" y="3758269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E5129DE-B085-9B48-B3C2-DDFCB4E998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31160" y="4679912"/>
            <a:ext cx="2140546" cy="151955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54E2AF37-E71E-F54A-BE4C-70EAE52EEAB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43986" y="3758269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5F89DFA-B682-8040-8D6C-BADC14138F0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136" y="4679912"/>
            <a:ext cx="2140546" cy="151955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FBE6E-ED14-5140-A488-5284A55A8F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52962" y="3758269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CFC515D-6BD2-6F45-B5F2-67564A3F63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9112" y="4679912"/>
            <a:ext cx="2140546" cy="151955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B79C489-0923-8D4F-8FF1-A87C901F23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78716" y="3758269"/>
            <a:ext cx="2136696" cy="817978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25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fakta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32721F4-3138-C84F-987A-B1996ABE4A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74866" y="4679912"/>
            <a:ext cx="2140546" cy="151955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E1B3C7FE-A5C5-DB43-8F81-6B58E061747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82663" y="2528083"/>
            <a:ext cx="2398712" cy="112951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just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Tilføje billede</a:t>
            </a:r>
          </a:p>
        </p:txBody>
      </p:sp>
      <p:sp>
        <p:nvSpPr>
          <p:cNvPr id="23" name="Pladsholder til billede 6">
            <a:extLst>
              <a:ext uri="{FF2B5EF4-FFF2-40B4-BE49-F238E27FC236}">
                <a16:creationId xmlns:a16="http://schemas.microsoft.com/office/drawing/2014/main" id="{0DD12C78-FFFA-B441-91D8-3D10BA15064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600028" y="2528083"/>
            <a:ext cx="2398712" cy="112951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Tilføje billede</a:t>
            </a:r>
          </a:p>
        </p:txBody>
      </p:sp>
      <p:sp>
        <p:nvSpPr>
          <p:cNvPr id="35" name="Pladsholder til billede 6">
            <a:extLst>
              <a:ext uri="{FF2B5EF4-FFF2-40B4-BE49-F238E27FC236}">
                <a16:creationId xmlns:a16="http://schemas.microsoft.com/office/drawing/2014/main" id="{5433A101-EEC2-1A43-BCC6-EA29BC4C810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09005" y="2528083"/>
            <a:ext cx="2398712" cy="112951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Tilføje billede</a:t>
            </a:r>
          </a:p>
        </p:txBody>
      </p:sp>
      <p:sp>
        <p:nvSpPr>
          <p:cNvPr id="36" name="Pladsholder til billede 6">
            <a:extLst>
              <a:ext uri="{FF2B5EF4-FFF2-40B4-BE49-F238E27FC236}">
                <a16:creationId xmlns:a16="http://schemas.microsoft.com/office/drawing/2014/main" id="{C060D71F-6125-7045-8FC0-37F1BD04BF9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826370" y="2528083"/>
            <a:ext cx="2398712" cy="112951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Tilføje billede</a:t>
            </a:r>
          </a:p>
        </p:txBody>
      </p:sp>
    </p:spTree>
    <p:extLst>
      <p:ext uri="{BB962C8B-B14F-4D97-AF65-F5344CB8AC3E}">
        <p14:creationId xmlns:p14="http://schemas.microsoft.com/office/powerpoint/2010/main" val="239080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3600" y="-3600"/>
            <a:ext cx="12196800" cy="6861600"/>
          </a:xfrm>
          <a:solidFill>
            <a:schemeClr val="bg1">
              <a:lumMod val="95000"/>
            </a:schemeClr>
          </a:solidFill>
        </p:spPr>
        <p:txBody>
          <a:bodyPr tIns="648000"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Træk billede til pladsholder eller klik på symbol for at tilføje billede</a:t>
            </a:r>
          </a:p>
        </p:txBody>
      </p:sp>
      <p:sp>
        <p:nvSpPr>
          <p:cNvPr id="9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577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bille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3600" y="-3600"/>
            <a:ext cx="12196800" cy="6861600"/>
          </a:xfrm>
          <a:solidFill>
            <a:schemeClr val="bg1">
              <a:lumMod val="95000"/>
            </a:schemeClr>
          </a:solidFill>
        </p:spPr>
        <p:txBody>
          <a:bodyPr tIns="648000"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Træk billede til pladsholder eller klik på symbol for at tilføje billede</a:t>
            </a:r>
          </a:p>
        </p:txBody>
      </p:sp>
      <p:sp>
        <p:nvSpPr>
          <p:cNvPr id="9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837300-163F-DC47-9B9C-D8493E8F6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61376"/>
            <a:ext cx="6749592" cy="2535237"/>
          </a:xfrm>
          <a:solidFill>
            <a:schemeClr val="accent1">
              <a:alpha val="82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FF458B-15FF-6B49-B25A-4260DC5E65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680" y="5249848"/>
            <a:ext cx="5364292" cy="839867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kort tekst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921A19-2C33-D149-9AE6-ECF43EC31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680" y="4069772"/>
            <a:ext cx="5364291" cy="1030127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overskrift</a:t>
            </a:r>
          </a:p>
        </p:txBody>
      </p:sp>
    </p:spTree>
    <p:extLst>
      <p:ext uri="{BB962C8B-B14F-4D97-AF65-F5344CB8AC3E}">
        <p14:creationId xmlns:p14="http://schemas.microsoft.com/office/powerpoint/2010/main" val="3744227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billede med teks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3600" y="-3600"/>
            <a:ext cx="12196800" cy="6861600"/>
          </a:xfrm>
          <a:solidFill>
            <a:schemeClr val="bg1">
              <a:lumMod val="95000"/>
            </a:schemeClr>
          </a:solidFill>
        </p:spPr>
        <p:txBody>
          <a:bodyPr tIns="648000"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Træk billede til pladsholder eller klik på symbol for at tilføje billede</a:t>
            </a:r>
          </a:p>
        </p:txBody>
      </p:sp>
      <p:sp>
        <p:nvSpPr>
          <p:cNvPr id="9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837300-163F-DC47-9B9C-D8493E8F6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58639" y="0"/>
            <a:ext cx="4242062" cy="6858000"/>
          </a:xfrm>
          <a:solidFill>
            <a:schemeClr val="accent1">
              <a:alpha val="82000"/>
            </a:schemeClr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a-DK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7FF458B-15FF-6B49-B25A-4260DC5E65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72980" y="2607740"/>
            <a:ext cx="3337528" cy="3519683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 algn="ctr">
              <a:buNone/>
              <a:defRPr sz="2000">
                <a:solidFill>
                  <a:schemeClr val="tx1"/>
                </a:solidFill>
              </a:defRPr>
            </a:lvl2pPr>
            <a:lvl3pPr marL="216000" indent="0" algn="ctr">
              <a:buNone/>
              <a:defRPr sz="1800">
                <a:solidFill>
                  <a:schemeClr val="tx1"/>
                </a:solidFill>
              </a:defRPr>
            </a:lvl3pPr>
            <a:lvl4pPr marL="432000" indent="0" algn="ctr">
              <a:buNone/>
              <a:defRPr sz="1600">
                <a:solidFill>
                  <a:schemeClr val="tx1"/>
                </a:solidFill>
              </a:defRPr>
            </a:lvl4pPr>
            <a:lvl5pPr marL="648000" indent="0" algn="ctr">
              <a:buNone/>
              <a:defRPr sz="1400"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a-DK" dirty="0"/>
              <a:t>Tilføj tekst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921A19-2C33-D149-9AE6-ECF43EC31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2980" y="789245"/>
            <a:ext cx="3337528" cy="1576883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overskrift</a:t>
            </a:r>
          </a:p>
        </p:txBody>
      </p:sp>
    </p:spTree>
    <p:extLst>
      <p:ext uri="{BB962C8B-B14F-4D97-AF65-F5344CB8AC3E}">
        <p14:creationId xmlns:p14="http://schemas.microsoft.com/office/powerpoint/2010/main" val="81814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0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1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22772A8C-5A1B-E74C-98FD-E87FD5A80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558" y="364150"/>
            <a:ext cx="1433231" cy="1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664" y="2852738"/>
            <a:ext cx="1022667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</p:spTree>
    <p:extLst>
      <p:ext uri="{BB962C8B-B14F-4D97-AF65-F5344CB8AC3E}">
        <p14:creationId xmlns:p14="http://schemas.microsoft.com/office/powerpoint/2010/main" val="2369087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5F867355-AAA7-FD40-B0C3-7BAE5A5FC3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8A753AC-05F3-AD4C-BF95-2BE4A21C048C}"/>
              </a:ext>
            </a:extLst>
          </p:cNvPr>
          <p:cNvSpPr txBox="1"/>
          <p:nvPr userDrawn="1"/>
        </p:nvSpPr>
        <p:spPr>
          <a:xfrm>
            <a:off x="3479800" y="1876695"/>
            <a:ext cx="5232400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5000" dirty="0">
                <a:solidFill>
                  <a:schemeClr val="bg1"/>
                </a:solidFill>
              </a:rPr>
              <a:t>PAUSE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23DDF7F7-0AC1-C443-BA29-DD597A10C3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575" y="2261415"/>
            <a:ext cx="4020155" cy="3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8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99" b="1121"/>
          <a:stretch/>
        </p:blipFill>
        <p:spPr>
          <a:xfrm>
            <a:off x="-16298" y="0"/>
            <a:ext cx="12208298" cy="6857999"/>
          </a:xfrm>
          <a:prstGeom prst="rect">
            <a:avLst/>
          </a:prstGeom>
        </p:spPr>
      </p:pic>
      <p:sp>
        <p:nvSpPr>
          <p:cNvPr id="3" name="Pladsholder til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389376" y="5822731"/>
            <a:ext cx="6410325" cy="3778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KONTAKT: Tlf.: xx xx xx xx Mail: </a:t>
            </a:r>
            <a:r>
              <a:rPr lang="da-DK" dirty="0" err="1"/>
              <a:t>XXX@energinet.dk</a:t>
            </a:r>
            <a:endParaRPr lang="da-DK" dirty="0"/>
          </a:p>
        </p:txBody>
      </p:sp>
      <p:sp>
        <p:nvSpPr>
          <p:cNvPr id="4" name="Tekstfelt 3"/>
          <p:cNvSpPr txBox="1"/>
          <p:nvPr userDrawn="1"/>
        </p:nvSpPr>
        <p:spPr>
          <a:xfrm>
            <a:off x="2701158" y="2026750"/>
            <a:ext cx="660049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0000" dirty="0">
                <a:solidFill>
                  <a:schemeClr val="bg1"/>
                </a:solidFill>
              </a:rPr>
              <a:t>SPØRGSMÅL</a:t>
            </a:r>
          </a:p>
        </p:txBody>
      </p:sp>
    </p:spTree>
    <p:extLst>
      <p:ext uri="{BB962C8B-B14F-4D97-AF65-F5344CB8AC3E}">
        <p14:creationId xmlns:p14="http://schemas.microsoft.com/office/powerpoint/2010/main" val="423907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ast overskrift"/>
          <p:cNvSpPr txBox="1"/>
          <p:nvPr userDrawn="1"/>
        </p:nvSpPr>
        <p:spPr>
          <a:xfrm>
            <a:off x="982663" y="539750"/>
            <a:ext cx="9361487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17" name="Text Box 2"/>
          <p:cNvSpPr txBox="1">
            <a:spLocks noChangeArrowheads="1"/>
          </p:cNvSpPr>
          <p:nvPr userDrawn="1"/>
        </p:nvSpPr>
        <p:spPr bwMode="auto">
          <a:xfrm>
            <a:off x="982667" y="1833789"/>
            <a:ext cx="228036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SHIFT+TAB.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for at fjerne og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sætte bullet på igen.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Startside.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dias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det layout, du ønsker,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ændre dit nuværende layout til et alternativt.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 userDrawn="1"/>
        </p:nvSpPr>
        <p:spPr bwMode="auto">
          <a:xfrm>
            <a:off x="5039973" y="1833789"/>
            <a:ext cx="192722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da-DK" altLang="da-DK" sz="900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Markér billedet. 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Billedværktøjer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Formater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bagest.</a:t>
            </a:r>
          </a:p>
        </p:txBody>
      </p:sp>
      <p:sp>
        <p:nvSpPr>
          <p:cNvPr id="19" name="Text Box 4"/>
          <p:cNvSpPr txBox="1">
            <a:spLocks noChangeArrowheads="1"/>
          </p:cNvSpPr>
          <p:nvPr userDrawn="1"/>
        </p:nvSpPr>
        <p:spPr bwMode="auto">
          <a:xfrm>
            <a:off x="9062174" y="1815926"/>
            <a:ext cx="2256615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slides.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hjælpelinjer.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464" y="2877130"/>
            <a:ext cx="549328" cy="285228"/>
          </a:xfrm>
          <a:prstGeom prst="rect">
            <a:avLst/>
          </a:prstGeom>
        </p:spPr>
      </p:pic>
      <p:pic>
        <p:nvPicPr>
          <p:cNvPr id="26" name="2 Ny slide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383" y="3958874"/>
            <a:ext cx="363713" cy="647461"/>
          </a:xfrm>
          <a:prstGeom prst="rect">
            <a:avLst/>
          </a:prstGeom>
        </p:spPr>
      </p:pic>
      <p:pic>
        <p:nvPicPr>
          <p:cNvPr id="27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45551" y="5464557"/>
            <a:ext cx="547241" cy="197798"/>
          </a:xfrm>
          <a:prstGeom prst="rect">
            <a:avLst/>
          </a:prstGeom>
        </p:spPr>
      </p:pic>
      <p:pic>
        <p:nvPicPr>
          <p:cNvPr id="30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67195" y="2075087"/>
            <a:ext cx="262151" cy="256054"/>
          </a:xfrm>
          <a:prstGeom prst="rect">
            <a:avLst/>
          </a:prstGeom>
        </p:spPr>
      </p:pic>
      <p:pic>
        <p:nvPicPr>
          <p:cNvPr id="31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29570" y="3095427"/>
            <a:ext cx="337400" cy="321707"/>
          </a:xfrm>
          <a:prstGeom prst="rect">
            <a:avLst/>
          </a:prstGeom>
        </p:spPr>
      </p:pic>
      <p:pic>
        <p:nvPicPr>
          <p:cNvPr id="3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45349" y="3543401"/>
            <a:ext cx="359695" cy="335309"/>
          </a:xfrm>
          <a:prstGeom prst="rect">
            <a:avLst/>
          </a:prstGeom>
        </p:spPr>
      </p:pic>
      <p:pic>
        <p:nvPicPr>
          <p:cNvPr id="33" name="Picture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239595" y="3321050"/>
            <a:ext cx="199287" cy="1921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5349" y="2723498"/>
            <a:ext cx="595309" cy="35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252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kkerheds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1" name="Tekstfelt 10"/>
          <p:cNvSpPr txBox="1"/>
          <p:nvPr userDrawn="1"/>
        </p:nvSpPr>
        <p:spPr>
          <a:xfrm>
            <a:off x="2749328" y="4057651"/>
            <a:ext cx="1667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NØDUDGANGE</a:t>
            </a:r>
          </a:p>
        </p:txBody>
      </p:sp>
      <p:sp>
        <p:nvSpPr>
          <p:cNvPr id="12" name="Tekstfelt 11"/>
          <p:cNvSpPr txBox="1"/>
          <p:nvPr userDrawn="1"/>
        </p:nvSpPr>
        <p:spPr>
          <a:xfrm>
            <a:off x="5219443" y="4057651"/>
            <a:ext cx="20739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HJERTESTARTER</a:t>
            </a:r>
          </a:p>
        </p:txBody>
      </p:sp>
      <p:sp>
        <p:nvSpPr>
          <p:cNvPr id="13" name="Tekstfelt 12"/>
          <p:cNvSpPr txBox="1"/>
          <p:nvPr userDrawn="1"/>
        </p:nvSpPr>
        <p:spPr>
          <a:xfrm>
            <a:off x="7968792" y="4057651"/>
            <a:ext cx="18645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SAMLINGSSTED</a:t>
            </a:r>
          </a:p>
        </p:txBody>
      </p:sp>
      <p:pic>
        <p:nvPicPr>
          <p:cNvPr id="3" name="Billede 2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44F8C9F1-2E7E-B348-9536-95B3E0340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8" r="669"/>
          <a:stretch/>
        </p:blipFill>
        <p:spPr>
          <a:xfrm>
            <a:off x="2714158" y="2146300"/>
            <a:ext cx="1650438" cy="1636776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91BF282-FC60-7E4F-8ED4-8CFE6E76CD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" t="1358" r="1509"/>
          <a:stretch/>
        </p:blipFill>
        <p:spPr>
          <a:xfrm>
            <a:off x="5410200" y="2168524"/>
            <a:ext cx="1593850" cy="1614551"/>
          </a:xfrm>
          <a:prstGeom prst="rect">
            <a:avLst/>
          </a:prstGeom>
        </p:spPr>
      </p:pic>
      <p:pic>
        <p:nvPicPr>
          <p:cNvPr id="17" name="Billede 16" descr="Et billede, der indeholder tekst, skilt, førstehjælpssæt, clipart&#10;&#10;Automatisk genereret beskrivelse">
            <a:extLst>
              <a:ext uri="{FF2B5EF4-FFF2-40B4-BE49-F238E27FC236}">
                <a16:creationId xmlns:a16="http://schemas.microsoft.com/office/drawing/2014/main" id="{948BE73B-F68F-9746-A38C-C0BEBB6BB3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t="1779" r="2336" b="-1"/>
          <a:stretch/>
        </p:blipFill>
        <p:spPr>
          <a:xfrm>
            <a:off x="8049654" y="2168524"/>
            <a:ext cx="1595235" cy="16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275387" y="1196975"/>
            <a:ext cx="4921739" cy="4959350"/>
          </a:xfrm>
          <a:solidFill>
            <a:schemeClr val="bg1">
              <a:lumMod val="95000"/>
            </a:schemeClr>
          </a:solidFill>
        </p:spPr>
        <p:txBody>
          <a:bodyPr tIns="1080000" anchor="ctr" anchorCtr="0"/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Træk billede til pladsholder eller klik på symbol for at tilføje billede</a:t>
            </a:r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82663" y="1196975"/>
            <a:ext cx="4933337" cy="7191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82664" y="2852739"/>
            <a:ext cx="4933336" cy="3303586"/>
          </a:xfrm>
        </p:spPr>
        <p:txBody>
          <a:bodyPr/>
          <a:lstStyle/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4933337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</p:spTree>
    <p:extLst>
      <p:ext uri="{BB962C8B-B14F-4D97-AF65-F5344CB8AC3E}">
        <p14:creationId xmlns:p14="http://schemas.microsoft.com/office/powerpoint/2010/main" val="3745675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dholds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664" y="2852738"/>
            <a:ext cx="4860000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337127" y="2852738"/>
            <a:ext cx="4860000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16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dholds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Pladsholder til tekst 9"/>
          <p:cNvSpPr>
            <a:spLocks noGrp="1"/>
          </p:cNvSpPr>
          <p:nvPr>
            <p:ph type="body" sz="quarter" idx="15" hasCustomPrompt="1"/>
          </p:nvPr>
        </p:nvSpPr>
        <p:spPr>
          <a:xfrm>
            <a:off x="982663" y="2024063"/>
            <a:ext cx="10214464" cy="720725"/>
          </a:xfrm>
        </p:spPr>
        <p:txBody>
          <a:bodyPr/>
          <a:lstStyle>
            <a:lvl1pPr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underoverskrift eller indledning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2664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487069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7991474" y="2852738"/>
            <a:ext cx="3217864" cy="33035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83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56B0860-E2FC-4046-BE7C-E6EA1D3C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6B7801-E3B9-8C49-9C6E-CA2439CD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86B617-819F-D54A-871B-B63CD375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4D1D345-D353-6F4A-A586-8E5CDA0F43FC}"/>
              </a:ext>
            </a:extLst>
          </p:cNvPr>
          <p:cNvSpPr/>
          <p:nvPr userDrawn="1"/>
        </p:nvSpPr>
        <p:spPr>
          <a:xfrm>
            <a:off x="949705" y="1178352"/>
            <a:ext cx="4920028" cy="47605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0" name="Pladsholder til tekst 15">
            <a:extLst>
              <a:ext uri="{FF2B5EF4-FFF2-40B4-BE49-F238E27FC236}">
                <a16:creationId xmlns:a16="http://schemas.microsoft.com/office/drawing/2014/main" id="{8E6A2F22-BEF4-6543-97DA-88F5BA3B8E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05" y="2488040"/>
            <a:ext cx="4920028" cy="1405232"/>
          </a:xfrm>
        </p:spPr>
        <p:txBody>
          <a:bodyPr/>
          <a:lstStyle>
            <a:lvl1pPr algn="ctr">
              <a:defRPr sz="75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PROGRAM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D815E82-1046-D241-BFCC-C6BAD16F7C90}"/>
              </a:ext>
            </a:extLst>
          </p:cNvPr>
          <p:cNvSpPr/>
          <p:nvPr userDrawn="1"/>
        </p:nvSpPr>
        <p:spPr>
          <a:xfrm>
            <a:off x="6181582" y="1178352"/>
            <a:ext cx="4920028" cy="47605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2" name="Pladsholder til tekst 13">
            <a:extLst>
              <a:ext uri="{FF2B5EF4-FFF2-40B4-BE49-F238E27FC236}">
                <a16:creationId xmlns:a16="http://schemas.microsoft.com/office/drawing/2014/main" id="{3F7C6172-494C-DD44-8F59-32C8484CF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2152" y="2108027"/>
            <a:ext cx="3798888" cy="310151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Tekst
Tekst 
Tekst 
 Tekst 
 Tekst</a:t>
            </a:r>
          </a:p>
          <a:p>
            <a:r>
              <a:rPr lang="da-DK" dirty="0"/>
              <a:t> Tekst</a:t>
            </a:r>
          </a:p>
          <a:p>
            <a:r>
              <a:rPr lang="da-DK" dirty="0"/>
              <a:t> Tekst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C036E63E-0936-6E48-B39F-028BB2CB9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158" y="3714967"/>
            <a:ext cx="2520372" cy="23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98C022D2-711D-3B48-9664-6E97484392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endParaRPr lang="da-DK" sz="2000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3AD1A35-4CCE-1C47-BAAC-A29B69D42F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76231" y="3780149"/>
            <a:ext cx="6232180" cy="1470041"/>
          </a:xfrm>
        </p:spPr>
        <p:txBody>
          <a:bodyPr anchor="b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5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overskrift for nyt tema/emne</a:t>
            </a:r>
          </a:p>
        </p:txBody>
      </p:sp>
      <p:sp>
        <p:nvSpPr>
          <p:cNvPr id="11" name="Pladsholder til billede 21">
            <a:extLst>
              <a:ext uri="{FF2B5EF4-FFF2-40B4-BE49-F238E27FC236}">
                <a16:creationId xmlns:a16="http://schemas.microsoft.com/office/drawing/2014/main" id="{79C2A64C-C131-7147-B71D-EF7FA287183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161675" y="1580349"/>
            <a:ext cx="1861293" cy="186129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ikon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A1DB3C-A15F-F44C-B74D-5E8BAEC926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6231" y="5355771"/>
            <a:ext cx="6232180" cy="837848"/>
          </a:xfrm>
        </p:spPr>
        <p:txBody>
          <a:bodyPr anchor="t" anchorCtr="0"/>
          <a:lstStyle>
            <a:lvl1pPr marL="0" indent="0" algn="ctr">
              <a:lnSpc>
                <a:spcPct val="83000"/>
              </a:lnSpc>
              <a:buFont typeface="Arial" panose="020B0604020202020204" pitchFamily="34" charset="0"/>
              <a:buNone/>
              <a:defRPr sz="2000" cap="none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evt. kort understøttende tekst</a:t>
            </a:r>
          </a:p>
        </p:txBody>
      </p:sp>
    </p:spTree>
    <p:extLst>
      <p:ext uri="{BB962C8B-B14F-4D97-AF65-F5344CB8AC3E}">
        <p14:creationId xmlns:p14="http://schemas.microsoft.com/office/powerpoint/2010/main" val="63855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275388" y="0"/>
            <a:ext cx="5916612" cy="6858000"/>
          </a:xfrm>
          <a:solidFill>
            <a:schemeClr val="bg1">
              <a:lumMod val="95000"/>
            </a:schemeClr>
          </a:solidFill>
        </p:spPr>
        <p:txBody>
          <a:bodyPr tIns="900000" anchor="ctr" anchorCtr="0"/>
          <a:lstStyle>
            <a:lvl1pPr marL="0" indent="0" algn="ctr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/>
              <a:t>Træk billede til pladsholder eller klik på symbol for at tilføje billede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275388" cy="685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58814" y="1196976"/>
            <a:ext cx="4204132" cy="154781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1" y="2852739"/>
            <a:ext cx="4214944" cy="330358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brødtekst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6239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 userDrawn="1">
          <p15:clr>
            <a:srgbClr val="FBAE40"/>
          </p15:clr>
        </p15:guide>
        <p15:guide id="2" pos="3953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kta bok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856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5" name="Date_DateCustomA"/>
          <p:cNvSpPr>
            <a:spLocks noGrp="1"/>
          </p:cNvSpPr>
          <p:nvPr>
            <p:ph type="dt" sz="half" idx="10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FLD_PresentationTitle"/>
          <p:cNvSpPr>
            <a:spLocks noGrp="1"/>
          </p:cNvSpPr>
          <p:nvPr>
            <p:ph type="ftr" sz="quarter" idx="11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94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94486" y="1196976"/>
            <a:ext cx="4204132" cy="154781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Indsæt overskrift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83673" y="2852739"/>
            <a:ext cx="4214944" cy="330358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5C937D3-2FD3-D148-9B52-28210AC27B20}"/>
              </a:ext>
            </a:extLst>
          </p:cNvPr>
          <p:cNvSpPr/>
          <p:nvPr userDrawn="1"/>
        </p:nvSpPr>
        <p:spPr>
          <a:xfrm>
            <a:off x="6108568" y="0"/>
            <a:ext cx="608343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3A224DA-2850-CB41-8EBA-23FB13A4A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1092" y="2852739"/>
            <a:ext cx="4214944" cy="330358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216000">
              <a:defRPr sz="2000">
                <a:solidFill>
                  <a:schemeClr val="bg1"/>
                </a:solidFill>
              </a:defRPr>
            </a:lvl2pPr>
            <a:lvl3pPr marL="432000">
              <a:defRPr sz="1800">
                <a:solidFill>
                  <a:schemeClr val="bg1"/>
                </a:solidFill>
              </a:defRPr>
            </a:lvl3pPr>
            <a:lvl4pPr marL="648000">
              <a:defRPr sz="1600">
                <a:solidFill>
                  <a:schemeClr val="bg1"/>
                </a:solidFill>
              </a:defRPr>
            </a:lvl4pPr>
            <a:lvl5pPr marL="864000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B37FB4A-7EE7-7342-AF40-FDD92B4E8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03054" y="1196976"/>
            <a:ext cx="4222982" cy="1547812"/>
          </a:xfrm>
        </p:spPr>
        <p:txBody>
          <a:bodyPr anchor="b" anchorCtr="0"/>
          <a:lstStyle>
            <a:lvl1pPr marL="0" indent="0" algn="l">
              <a:lnSpc>
                <a:spcPct val="83000"/>
              </a:lnSpc>
              <a:buFont typeface="Arial" panose="020B0604020202020204" pitchFamily="34" charset="0"/>
              <a:buNone/>
              <a:defRPr sz="4000" cap="all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2pPr>
            <a:lvl3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3pPr>
            <a:lvl4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4pPr>
            <a:lvl5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5pPr>
            <a:lvl6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6pPr>
            <a:lvl7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7pPr>
            <a:lvl8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8pPr>
            <a:lvl9pPr marL="0" indent="0">
              <a:lnSpc>
                <a:spcPct val="83000"/>
              </a:lnSpc>
              <a:buFont typeface="Arial" panose="020B0604020202020204" pitchFamily="34" charset="0"/>
              <a:buChar char="​"/>
              <a:defRPr sz="4000" cap="all"/>
            </a:lvl9pPr>
          </a:lstStyle>
          <a:p>
            <a:pPr lvl="0"/>
            <a:r>
              <a:rPr lang="da-DK" dirty="0"/>
              <a:t>Indsæt </a:t>
            </a:r>
            <a:br>
              <a:rPr lang="da-DK" dirty="0"/>
            </a:br>
            <a:r>
              <a:rPr lang="da-DK" dirty="0"/>
              <a:t>overskrift</a:t>
            </a:r>
          </a:p>
        </p:txBody>
      </p:sp>
    </p:spTree>
    <p:extLst>
      <p:ext uri="{BB962C8B-B14F-4D97-AF65-F5344CB8AC3E}">
        <p14:creationId xmlns:p14="http://schemas.microsoft.com/office/powerpoint/2010/main" val="235898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68">
          <p15:clr>
            <a:srgbClr val="FBAE40"/>
          </p15:clr>
        </p15:guide>
        <p15:guide id="2" pos="3953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Logo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6558" y="364150"/>
            <a:ext cx="1433231" cy="17361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663" y="1203699"/>
            <a:ext cx="10214464" cy="71241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/>
              <a:t>Klik for at redigere i masteren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63" y="2852738"/>
            <a:ext cx="10226675" cy="3303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en-GB" noProof="0" dirty="0"/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8707583" y="6525816"/>
            <a:ext cx="2489544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LD_PresentationTitle"/>
          <p:cNvSpPr>
            <a:spLocks noGrp="1"/>
          </p:cNvSpPr>
          <p:nvPr>
            <p:ph type="ftr" sz="quarter" idx="3"/>
          </p:nvPr>
        </p:nvSpPr>
        <p:spPr>
          <a:xfrm>
            <a:off x="368559" y="6525816"/>
            <a:ext cx="8182359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9338" y="6525816"/>
            <a:ext cx="610451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2" r:id="rId2"/>
    <p:sldLayoutId id="2147483657" r:id="rId3"/>
    <p:sldLayoutId id="2147483733" r:id="rId4"/>
    <p:sldLayoutId id="2147483724" r:id="rId5"/>
    <p:sldLayoutId id="2147483728" r:id="rId6"/>
    <p:sldLayoutId id="2147483735" r:id="rId7"/>
    <p:sldLayoutId id="2147483720" r:id="rId8"/>
    <p:sldLayoutId id="2147483729" r:id="rId9"/>
    <p:sldLayoutId id="2147483721" r:id="rId10"/>
    <p:sldLayoutId id="2147483734" r:id="rId11"/>
    <p:sldLayoutId id="2147483726" r:id="rId12"/>
    <p:sldLayoutId id="2147483730" r:id="rId13"/>
    <p:sldLayoutId id="2147483737" r:id="rId14"/>
    <p:sldLayoutId id="2147483738" r:id="rId15"/>
    <p:sldLayoutId id="2147483672" r:id="rId16"/>
    <p:sldLayoutId id="2147483731" r:id="rId17"/>
    <p:sldLayoutId id="2147483732" r:id="rId18"/>
    <p:sldLayoutId id="2147483739" r:id="rId19"/>
    <p:sldLayoutId id="2147483736" r:id="rId20"/>
    <p:sldLayoutId id="2147483723" r:id="rId21"/>
    <p:sldLayoutId id="2147483670" r:id="rId22"/>
    <p:sldLayoutId id="2147483722" r:id="rId23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16000" algn="l" defTabSz="9144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19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1797" userDrawn="1">
          <p15:clr>
            <a:srgbClr val="F26B43"/>
          </p15:clr>
        </p15:guide>
        <p15:guide id="4" orient="horz" pos="387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1729" userDrawn="1">
          <p15:clr>
            <a:srgbClr val="F26B43"/>
          </p15:clr>
        </p15:guide>
        <p15:guide id="7" orient="horz" pos="754" userDrawn="1">
          <p15:clr>
            <a:srgbClr val="F26B43"/>
          </p15:clr>
        </p15:guide>
        <p15:guide id="8" orient="horz" pos="12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473C5-F5D6-6049-8AA7-1282F667D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a-DK" dirty="0"/>
              <a:t>User manual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774906-9103-644E-8E55-AEF1C9A5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6267" y="3422100"/>
            <a:ext cx="7823522" cy="783697"/>
          </a:xfrm>
        </p:spPr>
        <p:txBody>
          <a:bodyPr/>
          <a:lstStyle/>
          <a:p>
            <a:r>
              <a:rPr lang="da-DK" dirty="0"/>
              <a:t>Power Plant Model Test Bench (PP-MTB)</a:t>
            </a:r>
          </a:p>
          <a:p>
            <a:r>
              <a:rPr lang="da-DK" dirty="0"/>
              <a:t>in PSCAD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C15EE-3014-724F-9C41-6F21CEDC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3E29BC-AC6D-0341-A029-AE595ED8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837775-2042-B94F-8E64-2201952C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1</a:t>
            </a:fld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32070E84-92E1-8544-94D9-C084F619E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95737" y="4518170"/>
            <a:ext cx="7824075" cy="458788"/>
          </a:xfrm>
        </p:spPr>
        <p:txBody>
          <a:bodyPr/>
          <a:lstStyle/>
          <a:p>
            <a:r>
              <a:rPr lang="da-DK" dirty="0"/>
              <a:t>V1.8_20221127</a:t>
            </a:r>
          </a:p>
        </p:txBody>
      </p:sp>
    </p:spTree>
    <p:extLst>
      <p:ext uri="{BB962C8B-B14F-4D97-AF65-F5344CB8AC3E}">
        <p14:creationId xmlns:p14="http://schemas.microsoft.com/office/powerpoint/2010/main" val="231902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F017DA-FE87-6253-8F88-BFE4F73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AC023C-5F35-BC1D-A149-1E64081F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/>
              <a:t>2.7 Copy the Model Test Bench ‘MTB’ in the ‘PPMTB_Library_Energinet’ to the to-be-tested model and connect it at PoC.</a:t>
            </a:r>
          </a:p>
          <a:p>
            <a:endParaRPr lang="da-DK" dirty="0"/>
          </a:p>
        </p:txBody>
      </p:sp>
      <p:sp>
        <p:nvSpPr>
          <p:cNvPr id="18" name="Pladsholder til indhold 6">
            <a:extLst>
              <a:ext uri="{FF2B5EF4-FFF2-40B4-BE49-F238E27FC236}">
                <a16:creationId xmlns:a16="http://schemas.microsoft.com/office/drawing/2014/main" id="{66AF84ED-4BE6-9F49-49AA-9F0FA7AE8F43}"/>
              </a:ext>
            </a:extLst>
          </p:cNvPr>
          <p:cNvSpPr txBox="1">
            <a:spLocks/>
          </p:cNvSpPr>
          <p:nvPr/>
        </p:nvSpPr>
        <p:spPr>
          <a:xfrm>
            <a:off x="4139855" y="5104885"/>
            <a:ext cx="6194770" cy="251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Connect the MTB block at the PoC of the to-be-tested model</a:t>
            </a:r>
            <a:endParaRPr lang="da-DK" dirty="0"/>
          </a:p>
        </p:txBody>
      </p:sp>
      <p:pic>
        <p:nvPicPr>
          <p:cNvPr id="15" name="Grafik 14" descr="Badge 5 med massiv udfyldning">
            <a:extLst>
              <a:ext uri="{FF2B5EF4-FFF2-40B4-BE49-F238E27FC236}">
                <a16:creationId xmlns:a16="http://schemas.microsoft.com/office/drawing/2014/main" id="{2EF80936-6DD4-45E6-17A4-11905CD363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1350" y="4769935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62" y="2086143"/>
            <a:ext cx="4590476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/>
              <a:t>2.8 Go inside the ‘MTB’ block, cut the ‘Plant Control’ block, paste it at a proper location in the to-be-tested model, and connect it properly with control/input signals of the model.</a:t>
            </a:r>
          </a:p>
          <a:p>
            <a:endParaRPr lang="da-DK" dirty="0"/>
          </a:p>
        </p:txBody>
      </p:sp>
      <p:sp>
        <p:nvSpPr>
          <p:cNvPr id="18" name="Pladsholder til indhold 6">
            <a:extLst>
              <a:ext uri="{FF2B5EF4-FFF2-40B4-BE49-F238E27FC236}">
                <a16:creationId xmlns:a16="http://schemas.microsoft.com/office/drawing/2014/main" id="{66AF84ED-4BE6-9F49-49AA-9F0FA7AE8F43}"/>
              </a:ext>
            </a:extLst>
          </p:cNvPr>
          <p:cNvSpPr txBox="1">
            <a:spLocks/>
          </p:cNvSpPr>
          <p:nvPr/>
        </p:nvSpPr>
        <p:spPr>
          <a:xfrm>
            <a:off x="178062" y="4600086"/>
            <a:ext cx="3283688" cy="986901"/>
          </a:xfrm>
          <a:prstGeom prst="rect">
            <a:avLst/>
          </a:prstGeom>
          <a:solidFill>
            <a:srgbClr val="008080">
              <a:alpha val="10196"/>
            </a:srgb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The ‘Plant Control’ block generates active power reference and reactive power control mode and reference signals</a:t>
            </a:r>
            <a:endParaRPr lang="da-DK" sz="1800" dirty="0"/>
          </a:p>
        </p:txBody>
      </p:sp>
      <p:sp>
        <p:nvSpPr>
          <p:cNvPr id="13" name="Pladsholder til indhold 6">
            <a:extLst>
              <a:ext uri="{FF2B5EF4-FFF2-40B4-BE49-F238E27FC236}">
                <a16:creationId xmlns:a16="http://schemas.microsoft.com/office/drawing/2014/main" id="{726F56DB-3BF7-666C-5945-D3AB43F62C83}"/>
              </a:ext>
            </a:extLst>
          </p:cNvPr>
          <p:cNvSpPr txBox="1">
            <a:spLocks/>
          </p:cNvSpPr>
          <p:nvPr/>
        </p:nvSpPr>
        <p:spPr>
          <a:xfrm>
            <a:off x="543217" y="2111869"/>
            <a:ext cx="5150587" cy="720726"/>
          </a:xfrm>
          <a:prstGeom prst="rect">
            <a:avLst/>
          </a:prstGeom>
          <a:solidFill>
            <a:srgbClr val="008080">
              <a:alpha val="10196"/>
            </a:srgb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The outputs of the ‘Plant Control’ block are in per unit.  Adaptions may be needed if the reference signals to the model are in physical units.</a:t>
            </a:r>
            <a:endParaRPr lang="da-DK" sz="1800" dirty="0"/>
          </a:p>
        </p:txBody>
      </p:sp>
      <p:sp>
        <p:nvSpPr>
          <p:cNvPr id="16" name="Pladsholder til indhold 6">
            <a:extLst>
              <a:ext uri="{FF2B5EF4-FFF2-40B4-BE49-F238E27FC236}">
                <a16:creationId xmlns:a16="http://schemas.microsoft.com/office/drawing/2014/main" id="{CA8D97FB-D670-BD4A-DBA3-88681B901D40}"/>
              </a:ext>
            </a:extLst>
          </p:cNvPr>
          <p:cNvSpPr txBox="1">
            <a:spLocks/>
          </p:cNvSpPr>
          <p:nvPr/>
        </p:nvSpPr>
        <p:spPr>
          <a:xfrm>
            <a:off x="4360397" y="4967046"/>
            <a:ext cx="2978887" cy="483099"/>
          </a:xfrm>
          <a:prstGeom prst="rect">
            <a:avLst/>
          </a:prstGeom>
          <a:solidFill>
            <a:srgbClr val="008080">
              <a:alpha val="10196"/>
            </a:srgb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Some reference signals are sent to the PPC by exterior interfaces</a:t>
            </a:r>
            <a:endParaRPr lang="da-DK" sz="1800" dirty="0"/>
          </a:p>
        </p:txBody>
      </p:sp>
      <p:sp>
        <p:nvSpPr>
          <p:cNvPr id="17" name="Pladsholder til indhold 6">
            <a:extLst>
              <a:ext uri="{FF2B5EF4-FFF2-40B4-BE49-F238E27FC236}">
                <a16:creationId xmlns:a16="http://schemas.microsoft.com/office/drawing/2014/main" id="{52A48743-61A3-1BC6-D6B1-21BB05485A02}"/>
              </a:ext>
            </a:extLst>
          </p:cNvPr>
          <p:cNvSpPr txBox="1">
            <a:spLocks/>
          </p:cNvSpPr>
          <p:nvPr/>
        </p:nvSpPr>
        <p:spPr>
          <a:xfrm>
            <a:off x="7807995" y="4947081"/>
            <a:ext cx="4218949" cy="1253898"/>
          </a:xfrm>
          <a:prstGeom prst="rect">
            <a:avLst/>
          </a:prstGeom>
          <a:solidFill>
            <a:srgbClr val="008080">
              <a:alpha val="10196"/>
            </a:srgb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Some reference signals are sent to the PPC by interior settings, for example ‘</a:t>
            </a:r>
            <a:r>
              <a:rPr lang="en-US" sz="18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Qmode</a:t>
            </a:r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’ here.  By right clicking on PPC and choosing ‘Edit Parameters’, put ‘</a:t>
            </a:r>
            <a:r>
              <a:rPr lang="en-US" sz="1800" dirty="0" err="1">
                <a:ea typeface="DengXian" panose="02010600030101010101" pitchFamily="2" charset="-122"/>
                <a:cs typeface="Times New Roman" panose="02020603050405020304" pitchFamily="18" charset="0"/>
              </a:rPr>
              <a:t>Qmode</a:t>
            </a:r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’ in the correct cell in the settings.</a:t>
            </a:r>
            <a:endParaRPr lang="da-DK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14" y="3025794"/>
            <a:ext cx="5228571" cy="1266667"/>
          </a:xfrm>
          <a:prstGeom prst="rect">
            <a:avLst/>
          </a:prstGeom>
        </p:spPr>
      </p:pic>
      <p:pic>
        <p:nvPicPr>
          <p:cNvPr id="9" name="Grafik 8" descr="Pil op med massiv udfyldning">
            <a:extLst>
              <a:ext uri="{FF2B5EF4-FFF2-40B4-BE49-F238E27FC236}">
                <a16:creationId xmlns:a16="http://schemas.microsoft.com/office/drawing/2014/main" id="{04203FFD-F396-F166-7350-F75E575C6A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72049">
            <a:off x="2702641" y="3779750"/>
            <a:ext cx="914400" cy="914400"/>
          </a:xfrm>
          <a:prstGeom prst="rect">
            <a:avLst/>
          </a:prstGeom>
        </p:spPr>
      </p:pic>
      <p:pic>
        <p:nvPicPr>
          <p:cNvPr id="14" name="Grafik 11" descr="Pil ned med massiv udfyldning">
            <a:extLst>
              <a:ext uri="{FF2B5EF4-FFF2-40B4-BE49-F238E27FC236}">
                <a16:creationId xmlns:a16="http://schemas.microsoft.com/office/drawing/2014/main" id="{3D87C1CF-D740-AFA1-86F2-D822AFA85F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07945">
            <a:off x="4693634" y="2508355"/>
            <a:ext cx="914400" cy="914400"/>
          </a:xfrm>
          <a:prstGeom prst="rect">
            <a:avLst/>
          </a:prstGeom>
        </p:spPr>
      </p:pic>
      <p:sp>
        <p:nvSpPr>
          <p:cNvPr id="15" name="Pladsholder til indhold 6">
            <a:extLst>
              <a:ext uri="{FF2B5EF4-FFF2-40B4-BE49-F238E27FC236}">
                <a16:creationId xmlns:a16="http://schemas.microsoft.com/office/drawing/2014/main" id="{CA8D97FB-D670-BD4A-DBA3-88681B901D40}"/>
              </a:ext>
            </a:extLst>
          </p:cNvPr>
          <p:cNvSpPr txBox="1">
            <a:spLocks/>
          </p:cNvSpPr>
          <p:nvPr/>
        </p:nvSpPr>
        <p:spPr>
          <a:xfrm>
            <a:off x="8897072" y="2115564"/>
            <a:ext cx="2366398" cy="483099"/>
          </a:xfrm>
          <a:prstGeom prst="rect">
            <a:avLst/>
          </a:prstGeom>
          <a:solidFill>
            <a:srgbClr val="008080">
              <a:alpha val="10196"/>
            </a:srgbClr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DengXian" panose="02010600030101010101" pitchFamily="2" charset="-122"/>
                <a:cs typeface="Times New Roman" panose="02020603050405020304" pitchFamily="18" charset="0"/>
              </a:rPr>
              <a:t>Model developer’s Power Plant Controller (PPC)</a:t>
            </a:r>
            <a:endParaRPr lang="da-DK" sz="1800" dirty="0"/>
          </a:p>
        </p:txBody>
      </p:sp>
      <p:pic>
        <p:nvPicPr>
          <p:cNvPr id="20" name="Grafik 11" descr="Pil ned med massiv udfyldning">
            <a:extLst>
              <a:ext uri="{FF2B5EF4-FFF2-40B4-BE49-F238E27FC236}">
                <a16:creationId xmlns:a16="http://schemas.microsoft.com/office/drawing/2014/main" id="{3D87C1CF-D740-AFA1-86F2-D822AFA85F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921006">
            <a:off x="8166679" y="2473350"/>
            <a:ext cx="914400" cy="914400"/>
          </a:xfrm>
          <a:prstGeom prst="rect">
            <a:avLst/>
          </a:prstGeom>
        </p:spPr>
      </p:pic>
      <p:pic>
        <p:nvPicPr>
          <p:cNvPr id="21" name="Grafik 11" descr="Pil ned med massiv udfyldning">
            <a:extLst>
              <a:ext uri="{FF2B5EF4-FFF2-40B4-BE49-F238E27FC236}">
                <a16:creationId xmlns:a16="http://schemas.microsoft.com/office/drawing/2014/main" id="{3D87C1CF-D740-AFA1-86F2-D822AFA85F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359077" y="4032679"/>
            <a:ext cx="914400" cy="914400"/>
          </a:xfrm>
          <a:prstGeom prst="rect">
            <a:avLst/>
          </a:prstGeom>
        </p:spPr>
      </p:pic>
      <p:pic>
        <p:nvPicPr>
          <p:cNvPr id="12" name="Grafik 11" descr="Pil ned med massiv udfyldning">
            <a:extLst>
              <a:ext uri="{FF2B5EF4-FFF2-40B4-BE49-F238E27FC236}">
                <a16:creationId xmlns:a16="http://schemas.microsoft.com/office/drawing/2014/main" id="{3D87C1CF-D740-AFA1-86F2-D822AFA85F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2814">
            <a:off x="8038255" y="4086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3. execute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/>
              <a:t>By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click</a:t>
            </a:r>
            <a:r>
              <a:rPr lang="da-DK" dirty="0"/>
              <a:t>, the script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simulation and plotting of </a:t>
            </a:r>
            <a:r>
              <a:rPr lang="da-DK" dirty="0" err="1"/>
              <a:t>results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.</a:t>
            </a:r>
          </a:p>
          <a:p>
            <a:endParaRPr lang="da-DK" dirty="0"/>
          </a:p>
        </p:txBody>
      </p:sp>
      <p:sp>
        <p:nvSpPr>
          <p:cNvPr id="14" name="Pladsholder til indhold 6">
            <a:extLst>
              <a:ext uri="{FF2B5EF4-FFF2-40B4-BE49-F238E27FC236}">
                <a16:creationId xmlns:a16="http://schemas.microsoft.com/office/drawing/2014/main" id="{4871FFB5-39A4-A0DA-9B7A-02DD6B44E543}"/>
              </a:ext>
            </a:extLst>
          </p:cNvPr>
          <p:cNvSpPr txBox="1">
            <a:spLocks/>
          </p:cNvSpPr>
          <p:nvPr/>
        </p:nvSpPr>
        <p:spPr>
          <a:xfrm>
            <a:off x="4027988" y="5585041"/>
            <a:ext cx="4359058" cy="8319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To-be-tested model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 -&gt; “Resources” -&gt; “</a:t>
            </a:r>
            <a:r>
              <a:rPr lang="en-US" dirty="0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PP-MTB </a:t>
            </a:r>
            <a:r>
              <a:rPr lang="en-US" dirty="0" err="1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Execute_Energinet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”, right click -&gt; “</a:t>
            </a:r>
            <a:r>
              <a:rPr lang="en-US" dirty="0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47" y="1586143"/>
            <a:ext cx="49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4. finish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 err="1"/>
              <a:t>After</a:t>
            </a:r>
            <a:r>
              <a:rPr lang="da-DK" dirty="0"/>
              <a:t> running the script, the ‘Script Output’ </a:t>
            </a:r>
            <a:r>
              <a:rPr lang="da-DK" dirty="0" err="1"/>
              <a:t>window</a:t>
            </a:r>
            <a:r>
              <a:rPr lang="da-DK" dirty="0"/>
              <a:t> looks like:</a:t>
            </a:r>
          </a:p>
          <a:p>
            <a:endParaRPr 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762" y="1952809"/>
            <a:ext cx="599047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1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7652-610B-8542-9C80-6AC2DFCB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1. Model-</a:t>
            </a:r>
            <a:r>
              <a:rPr lang="da-DK" dirty="0" err="1"/>
              <a:t>specific</a:t>
            </a:r>
            <a:r>
              <a:rPr lang="da-DK" dirty="0"/>
              <a:t> information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8B52D-7504-B84C-8133-41F71B88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304362-4C12-FD40-BEFD-53A8B777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A4E545-D6FE-7549-86C9-1BCA120F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2</a:t>
            </a:fld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9A230AE-3B22-DB4A-B46E-EE4FE6976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080000"/>
            <a:ext cx="10214464" cy="720725"/>
          </a:xfrm>
        </p:spPr>
        <p:txBody>
          <a:bodyPr/>
          <a:lstStyle/>
          <a:p>
            <a:r>
              <a:rPr lang="da-DK" dirty="0"/>
              <a:t>1.1 Read relevant </a:t>
            </a:r>
            <a:r>
              <a:rPr lang="da-DK" dirty="0" err="1"/>
              <a:t>documentation</a:t>
            </a:r>
            <a:r>
              <a:rPr lang="da-DK" dirty="0"/>
              <a:t> of the model</a:t>
            </a:r>
          </a:p>
          <a:p>
            <a:r>
              <a:rPr lang="da-DK" dirty="0"/>
              <a:t>1.2 Fill the model-specific information in the sheet ‘</a:t>
            </a:r>
            <a:r>
              <a:rPr lang="da-DK" b="1" dirty="0"/>
              <a:t>Input</a:t>
            </a:r>
            <a:r>
              <a:rPr lang="da-DK" dirty="0"/>
              <a:t>’ of the ‘</a:t>
            </a:r>
            <a:r>
              <a:rPr lang="da-DK" b="1" dirty="0"/>
              <a:t>TestCases.xlsx</a:t>
            </a:r>
            <a:r>
              <a:rPr lang="da-DK" dirty="0"/>
              <a:t>’ file</a:t>
            </a:r>
          </a:p>
        </p:txBody>
      </p:sp>
      <p:pic>
        <p:nvPicPr>
          <p:cNvPr id="10" name="Pladsholder til indhold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0B9C4F4-6F70-CCC8-6430-8C738202E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3" y="1894086"/>
            <a:ext cx="10226675" cy="3069829"/>
          </a:xfrm>
        </p:spPr>
      </p:pic>
      <p:sp>
        <p:nvSpPr>
          <p:cNvPr id="3" name="TextBox 2"/>
          <p:cNvSpPr txBox="1"/>
          <p:nvPr/>
        </p:nvSpPr>
        <p:spPr>
          <a:xfrm>
            <a:off x="360001" y="5405480"/>
            <a:ext cx="1145978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NB:</a:t>
            </a:r>
          </a:p>
          <a:p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lang="en-US" sz="2000" b="1" dirty="0" err="1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ProjectName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’ should be the same with the name of the to-be-tested model/project (</a:t>
            </a:r>
            <a:r>
              <a:rPr lang="en-US" sz="2000" b="1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pscx</a:t>
            </a:r>
            <a:r>
              <a:rPr lang="en-US" sz="2000" b="1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file)</a:t>
            </a:r>
          </a:p>
          <a:p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Do </a:t>
            </a:r>
            <a:r>
              <a:rPr lang="en-US" sz="2000" b="1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use any Danish special letters (Æ/æ, Ø/ø, Å/å)</a:t>
            </a:r>
            <a:endParaRPr lang="da-DK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7652-610B-8542-9C80-6AC2DFCB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1. Model-</a:t>
            </a:r>
            <a:r>
              <a:rPr lang="da-DK" dirty="0" err="1"/>
              <a:t>specific</a:t>
            </a:r>
            <a:r>
              <a:rPr lang="da-DK" dirty="0"/>
              <a:t> information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8B52D-7504-B84C-8133-41F71B88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304362-4C12-FD40-BEFD-53A8B777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A4E545-D6FE-7549-86C9-1BCA120F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3</a:t>
            </a:fld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9A230AE-3B22-DB4A-B46E-EE4FE6976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1080000"/>
            <a:ext cx="7473090" cy="1121034"/>
          </a:xfrm>
        </p:spPr>
        <p:txBody>
          <a:bodyPr/>
          <a:lstStyle/>
          <a:p>
            <a:pPr marL="432000" indent="-468000"/>
            <a:r>
              <a:rPr lang="da-DK" dirty="0"/>
              <a:t>1.3 Select all the to-be-tested cases in the sheet ‘</a:t>
            </a:r>
            <a:r>
              <a:rPr lang="da-DK" b="1" dirty="0"/>
              <a:t>Cases</a:t>
            </a:r>
            <a:r>
              <a:rPr lang="da-DK" dirty="0"/>
              <a:t>’, by inputting ‘1’ or ‘0’ in the column ‘</a:t>
            </a:r>
            <a:r>
              <a:rPr lang="da-DK" b="1" dirty="0"/>
              <a:t>Included</a:t>
            </a:r>
            <a:r>
              <a:rPr lang="da-DK" dirty="0"/>
              <a:t>’ to include or exclude a certain case.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12" y="0"/>
            <a:ext cx="326933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93477-F15E-F708-1B95-BB9EB0E1964F}"/>
              </a:ext>
            </a:extLst>
          </p:cNvPr>
          <p:cNvSpPr txBox="1"/>
          <p:nvPr/>
        </p:nvSpPr>
        <p:spPr>
          <a:xfrm>
            <a:off x="360001" y="4334664"/>
            <a:ext cx="73763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NB:</a:t>
            </a:r>
          </a:p>
          <a:p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When only a part of the total cases are selected for testing, there is </a:t>
            </a:r>
            <a:r>
              <a:rPr lang="en-US" sz="2000" b="1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need to change the value for ‘</a:t>
            </a:r>
            <a:r>
              <a:rPr lang="en-US" sz="2000" dirty="0" err="1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TotalCases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’ in the sheet ‘Input’.</a:t>
            </a:r>
          </a:p>
        </p:txBody>
      </p:sp>
    </p:spTree>
    <p:extLst>
      <p:ext uri="{BB962C8B-B14F-4D97-AF65-F5344CB8AC3E}">
        <p14:creationId xmlns:p14="http://schemas.microsoft.com/office/powerpoint/2010/main" val="106152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D7652-610B-8542-9C80-6AC2DFCB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58B52D-7504-B84C-8133-41F71B88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304362-4C12-FD40-BEFD-53A8B777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A4E545-D6FE-7549-86C9-1BCA120F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da-DK" smtClean="0"/>
              <a:t>4</a:t>
            </a:fld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9A230AE-3B22-DB4A-B46E-EE4FE69766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080000"/>
            <a:ext cx="10214464" cy="720725"/>
          </a:xfrm>
        </p:spPr>
        <p:txBody>
          <a:bodyPr/>
          <a:lstStyle/>
          <a:p>
            <a:r>
              <a:rPr lang="da-DK" dirty="0"/>
              <a:t>2.1 </a:t>
            </a:r>
            <a:r>
              <a:rPr lang="da-DK" dirty="0" err="1"/>
              <a:t>Copy</a:t>
            </a:r>
            <a:r>
              <a:rPr lang="da-DK" dirty="0"/>
              <a:t> all the files of the model to a </a:t>
            </a:r>
            <a:r>
              <a:rPr lang="da-DK" dirty="0" err="1"/>
              <a:t>working</a:t>
            </a:r>
            <a:r>
              <a:rPr lang="da-DK" dirty="0"/>
              <a:t> folder on the server</a:t>
            </a:r>
          </a:p>
          <a:p>
            <a:r>
              <a:rPr lang="da-DK" dirty="0"/>
              <a:t>2.2 Import/</a:t>
            </a:r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workspace</a:t>
            </a:r>
            <a:r>
              <a:rPr lang="da-DK" dirty="0"/>
              <a:t> in PSCAD and load all the files of the model </a:t>
            </a:r>
            <a:r>
              <a:rPr lang="da-DK" dirty="0" err="1"/>
              <a:t>into</a:t>
            </a:r>
            <a:r>
              <a:rPr lang="da-DK" dirty="0"/>
              <a:t> it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7029D6E6-026C-B41B-B723-B2BD34D91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824469"/>
              </p:ext>
            </p:extLst>
          </p:nvPr>
        </p:nvGraphicFramePr>
        <p:xfrm>
          <a:off x="982663" y="1961945"/>
          <a:ext cx="10226674" cy="291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13337">
                  <a:extLst>
                    <a:ext uri="{9D8B030D-6E8A-4147-A177-3AD203B41FA5}">
                      <a16:colId xmlns:a16="http://schemas.microsoft.com/office/drawing/2014/main" val="778332746"/>
                    </a:ext>
                  </a:extLst>
                </a:gridCol>
                <a:gridCol w="5113337">
                  <a:extLst>
                    <a:ext uri="{9D8B030D-6E8A-4147-A177-3AD203B41FA5}">
                      <a16:colId xmlns:a16="http://schemas.microsoft.com/office/drawing/2014/main" val="237766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750"/>
                        </a:spcBef>
                      </a:pPr>
                      <a:r>
                        <a:rPr lang="da-DK" sz="2000" b="1" dirty="0">
                          <a:solidFill>
                            <a:schemeClr val="tx1"/>
                          </a:solidFill>
                        </a:rPr>
                        <a:t>If the </a:t>
                      </a:r>
                      <a:r>
                        <a:rPr lang="da-DK" sz="2000" b="1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r>
                        <a:rPr lang="da-DK" sz="2000" b="1" dirty="0">
                          <a:solidFill>
                            <a:schemeClr val="tx1"/>
                          </a:solidFill>
                        </a:rPr>
                        <a:t> has </a:t>
                      </a:r>
                      <a:r>
                        <a:rPr lang="da-DK" sz="2000" b="1" dirty="0" err="1">
                          <a:solidFill>
                            <a:schemeClr val="tx1"/>
                          </a:solidFill>
                        </a:rPr>
                        <a:t>already</a:t>
                      </a:r>
                      <a:r>
                        <a:rPr lang="da-DK" sz="2000" b="1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da-DK" sz="2000" b="1" dirty="0" err="1">
                          <a:solidFill>
                            <a:schemeClr val="tx1"/>
                          </a:solidFill>
                        </a:rPr>
                        <a:t>workspace</a:t>
                      </a:r>
                      <a:r>
                        <a:rPr lang="da-DK" sz="2000" b="1" dirty="0">
                          <a:solidFill>
                            <a:schemeClr val="tx1"/>
                          </a:solidFill>
                        </a:rPr>
                        <a:t> file (.</a:t>
                      </a:r>
                      <a:r>
                        <a:rPr lang="da-DK" sz="2000" b="1" dirty="0" err="1">
                          <a:solidFill>
                            <a:schemeClr val="tx1"/>
                          </a:solidFill>
                        </a:rPr>
                        <a:t>pswx</a:t>
                      </a:r>
                      <a:r>
                        <a:rPr lang="da-DK" sz="20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just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it.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750"/>
                        </a:spcBef>
                      </a:pP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Open PSCAD, import the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workspace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file, check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the model file and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files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are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already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loaded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 in the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workspace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.  If not, load </a:t>
                      </a:r>
                      <a:r>
                        <a:rPr lang="da-DK" sz="2000" b="0" dirty="0" err="1">
                          <a:solidFill>
                            <a:schemeClr val="tx1"/>
                          </a:solidFill>
                        </a:rPr>
                        <a:t>them</a:t>
                      </a:r>
                      <a:r>
                        <a:rPr lang="da-DK" sz="2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da-DK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the </a:t>
                      </a:r>
                      <a:r>
                        <a:rPr kumimoji="0" lang="da-DK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vendor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a-DK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have a </a:t>
                      </a:r>
                      <a:r>
                        <a:rPr kumimoji="0" lang="da-DK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workspace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file (.</a:t>
                      </a:r>
                      <a:r>
                        <a:rPr kumimoji="0" lang="da-DK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pswx</a:t>
                      </a:r>
                      <a:r>
                        <a:rPr kumimoji="0" lang="da-DK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then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08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 PSCAD,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 new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workspace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and save it in the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folder.</a:t>
                      </a:r>
                    </a:p>
                    <a:p>
                      <a:pPr marL="108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Load the to-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tested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model and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its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files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kumimoji="0" lang="da-DK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workspace</a:t>
                      </a: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147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da-DK" sz="2000" b="1" dirty="0"/>
                        <a:t>The </a:t>
                      </a:r>
                      <a:r>
                        <a:rPr lang="da-DK" sz="2000" b="1" dirty="0" err="1"/>
                        <a:t>way</a:t>
                      </a:r>
                      <a:r>
                        <a:rPr lang="da-DK" sz="2000" b="1" dirty="0"/>
                        <a:t> to load the </a:t>
                      </a:r>
                      <a:r>
                        <a:rPr lang="da-DK" sz="2000" b="1" dirty="0" err="1"/>
                        <a:t>library</a:t>
                      </a:r>
                      <a:r>
                        <a:rPr lang="da-DK" sz="2000" b="1" dirty="0"/>
                        <a:t> files to the to-</a:t>
                      </a:r>
                      <a:r>
                        <a:rPr lang="da-DK" sz="2000" b="1" dirty="0" err="1"/>
                        <a:t>be</a:t>
                      </a:r>
                      <a:r>
                        <a:rPr lang="da-DK" sz="2000" b="1" dirty="0"/>
                        <a:t>-</a:t>
                      </a:r>
                      <a:r>
                        <a:rPr lang="da-DK" sz="2000" b="1" dirty="0" err="1"/>
                        <a:t>tested</a:t>
                      </a:r>
                      <a:r>
                        <a:rPr lang="da-DK" sz="2000" b="1" dirty="0"/>
                        <a:t> model:</a:t>
                      </a:r>
                    </a:p>
                    <a:p>
                      <a:r>
                        <a:rPr lang="en-US" sz="2000" dirty="0">
                          <a:solidFill>
                            <a:srgbClr val="00B0F0"/>
                          </a:solidFill>
                          <a:effectLst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“To-be-tested model” -&gt; “Resources”, right click -&gt; “Add” -&gt; “Binary (*.o, *.obj, *.lib)”</a:t>
                      </a:r>
                      <a:endParaRPr lang="da-DK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2964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0001" y="5405480"/>
            <a:ext cx="1145978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NB:</a:t>
            </a:r>
          </a:p>
          <a:p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Do </a:t>
            </a:r>
            <a:r>
              <a:rPr lang="en-US" sz="2000" b="1" dirty="0">
                <a:solidFill>
                  <a:srgbClr val="FF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sz="2000" dirty="0">
                <a:solidFill>
                  <a:schemeClr val="accent2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use any Danish special letters (Æ/æ, Ø/ø, Å/å) in the working folder directory.</a:t>
            </a:r>
          </a:p>
          <a:p>
            <a:r>
              <a:rPr lang="da-DK" sz="2000" dirty="0">
                <a:solidFill>
                  <a:schemeClr val="accent2"/>
                </a:solidFill>
              </a:rPr>
              <a:t>Sometimes ‘</a:t>
            </a:r>
            <a:r>
              <a:rPr lang="da-DK" sz="2000" b="1" dirty="0">
                <a:solidFill>
                  <a:schemeClr val="accent5">
                    <a:lumMod val="50000"/>
                  </a:schemeClr>
                </a:solidFill>
              </a:rPr>
              <a:t>ETRAN</a:t>
            </a:r>
            <a:r>
              <a:rPr lang="da-DK" sz="2000" dirty="0">
                <a:solidFill>
                  <a:schemeClr val="accent2"/>
                </a:solidFill>
              </a:rPr>
              <a:t>’ library is used by the model developer, remember to load it into the workspace as well.</a:t>
            </a:r>
          </a:p>
        </p:txBody>
      </p:sp>
    </p:spTree>
    <p:extLst>
      <p:ext uri="{BB962C8B-B14F-4D97-AF65-F5344CB8AC3E}">
        <p14:creationId xmlns:p14="http://schemas.microsoft.com/office/powerpoint/2010/main" val="62772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43577-DD50-32EB-8093-B47269B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9869850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EC6725-00A0-297E-B064-BE3E9EDA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077F36-8B66-56B2-43DD-1A4B0F0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482D5D-6B02-49C9-A451-D904CA0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D273A933-8964-A832-F1C5-37C8D4312C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440000"/>
            <a:ext cx="8347583" cy="388800"/>
          </a:xfrm>
        </p:spPr>
        <p:txBody>
          <a:bodyPr/>
          <a:lstStyle/>
          <a:p>
            <a:r>
              <a:rPr lang="da-DK" dirty="0"/>
              <a:t>2.3 Copy the following PP-MTB files and folder to the </a:t>
            </a:r>
            <a:r>
              <a:rPr lang="da-DK" b="1" dirty="0">
                <a:solidFill>
                  <a:srgbClr val="0070C0"/>
                </a:solidFill>
              </a:rPr>
              <a:t>project folder</a:t>
            </a:r>
          </a:p>
          <a:p>
            <a:endParaRPr lang="da-DK" dirty="0"/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0D36509-B048-D47F-D2ED-9A21A366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675" y="1928326"/>
            <a:ext cx="3217864" cy="1414950"/>
          </a:xfrm>
        </p:spPr>
        <p:txBody>
          <a:bodyPr/>
          <a:lstStyle/>
          <a:p>
            <a:r>
              <a:rPr lang="da-DK" dirty="0"/>
              <a:t>PP-MTB Library_Energinet.pslx</a:t>
            </a:r>
          </a:p>
          <a:p>
            <a:r>
              <a:rPr lang="da-DK" dirty="0"/>
              <a:t>PP-MTB Execute_Energinet.py</a:t>
            </a:r>
          </a:p>
          <a:p>
            <a:r>
              <a:rPr lang="da-DK" dirty="0"/>
              <a:t>TestCases.xlsx</a:t>
            </a:r>
          </a:p>
          <a:p>
            <a:r>
              <a:rPr lang="da-DK" dirty="0"/>
              <a:t>Plot (folder)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0001" y="3652880"/>
            <a:ext cx="11459788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b="1" dirty="0">
                <a:solidFill>
                  <a:srgbClr val="FF0000"/>
                </a:solidFill>
              </a:rPr>
              <a:t>NB:</a:t>
            </a:r>
          </a:p>
          <a:p>
            <a:r>
              <a:rPr lang="da-DK" sz="2000" dirty="0">
                <a:solidFill>
                  <a:schemeClr val="accent2"/>
                </a:solidFill>
              </a:rPr>
              <a:t>The ‘</a:t>
            </a:r>
            <a:r>
              <a:rPr lang="da-DK" sz="2000" b="1" dirty="0">
                <a:solidFill>
                  <a:srgbClr val="0070C0"/>
                </a:solidFill>
              </a:rPr>
              <a:t>project folder</a:t>
            </a:r>
            <a:r>
              <a:rPr lang="da-DK" sz="2000" dirty="0">
                <a:solidFill>
                  <a:schemeClr val="accent2"/>
                </a:solidFill>
              </a:rPr>
              <a:t>’ may not necessarily be the same with the ‘</a:t>
            </a:r>
            <a:r>
              <a:rPr lang="da-DK" sz="2000" b="1" dirty="0">
                <a:solidFill>
                  <a:srgbClr val="0070C0"/>
                </a:solidFill>
              </a:rPr>
              <a:t>working folder</a:t>
            </a:r>
            <a:r>
              <a:rPr lang="da-DK" sz="2000" dirty="0">
                <a:solidFill>
                  <a:schemeClr val="accent2"/>
                </a:solidFill>
              </a:rPr>
              <a:t>’.</a:t>
            </a:r>
          </a:p>
          <a:p>
            <a:r>
              <a:rPr lang="da-DK" sz="2000" dirty="0">
                <a:solidFill>
                  <a:schemeClr val="accent2"/>
                </a:solidFill>
              </a:rPr>
              <a:t>The project folder is where the to-be-tested model/project lies, while the working folder is the outmost folder that contains everything and also normally where the workspace file lies.</a:t>
            </a:r>
          </a:p>
          <a:p>
            <a:r>
              <a:rPr lang="da-DK" sz="2000" dirty="0">
                <a:solidFill>
                  <a:schemeClr val="accent2"/>
                </a:solidFill>
              </a:rPr>
              <a:t>Most of the time they are the same; they are different when the directory structure is like: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89" y="5401695"/>
            <a:ext cx="2228571" cy="101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30" y="5392172"/>
            <a:ext cx="2676190" cy="10285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35706" y="5935032"/>
            <a:ext cx="51962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dirty="0">
                <a:solidFill>
                  <a:schemeClr val="accent2"/>
                </a:solidFill>
              </a:rPr>
              <a:t>in which a to-be-tested model ‘Fredericia.</a:t>
            </a:r>
            <a:r>
              <a:rPr lang="da-DK" sz="2000" b="1" dirty="0">
                <a:solidFill>
                  <a:schemeClr val="accent2"/>
                </a:solidFill>
              </a:rPr>
              <a:t>pscx</a:t>
            </a:r>
            <a:r>
              <a:rPr lang="da-DK" sz="2000" dirty="0">
                <a:solidFill>
                  <a:schemeClr val="accent2"/>
                </a:solidFill>
              </a:rPr>
              <a:t>’ lies</a:t>
            </a:r>
          </a:p>
        </p:txBody>
      </p:sp>
    </p:spTree>
    <p:extLst>
      <p:ext uri="{BB962C8B-B14F-4D97-AF65-F5344CB8AC3E}">
        <p14:creationId xmlns:p14="http://schemas.microsoft.com/office/powerpoint/2010/main" val="35309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43577-DD50-32EB-8093-B47269B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EC6725-00A0-297E-B064-BE3E9EDA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077F36-8B66-56B2-43DD-1A4B0F0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D482D5D-6B02-49C9-A451-D904CA0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B897E388-827F-A2AA-E12F-2AEE9B429AE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9855" y="3126363"/>
            <a:ext cx="3733008" cy="20344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“To-be-tested model” 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“Resources”, right click 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“Add” 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“Script\Apps (*.</a:t>
            </a:r>
            <a:r>
              <a:rPr lang="en-US" dirty="0" err="1">
                <a:solidFill>
                  <a:srgbClr val="00B0F0"/>
                </a:solidFill>
              </a:rPr>
              <a:t>py</a:t>
            </a:r>
            <a:r>
              <a:rPr lang="en-US" dirty="0">
                <a:solidFill>
                  <a:srgbClr val="00B0F0"/>
                </a:solidFill>
              </a:rPr>
              <a:t>, *.exe, *.bat)” 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Choose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B0F0"/>
                </a:solidFill>
              </a:rPr>
              <a:t>“PP-MTB Execute_Energinet.py”</a:t>
            </a:r>
            <a:endParaRPr lang="da-DK" dirty="0">
              <a:solidFill>
                <a:srgbClr val="00B0F0"/>
              </a:solidFill>
            </a:endParaRPr>
          </a:p>
        </p:txBody>
      </p:sp>
      <p:sp>
        <p:nvSpPr>
          <p:cNvPr id="10" name="Pladsholder til tekst 5">
            <a:extLst>
              <a:ext uri="{FF2B5EF4-FFF2-40B4-BE49-F238E27FC236}">
                <a16:creationId xmlns:a16="http://schemas.microsoft.com/office/drawing/2014/main" id="{FE6C11A7-86CD-6AE6-E3E3-A7A9C658DC8A}"/>
              </a:ext>
            </a:extLst>
          </p:cNvPr>
          <p:cNvSpPr txBox="1">
            <a:spLocks/>
          </p:cNvSpPr>
          <p:nvPr/>
        </p:nvSpPr>
        <p:spPr>
          <a:xfrm>
            <a:off x="145656" y="1440000"/>
            <a:ext cx="3592875" cy="15211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2.4</a:t>
            </a:r>
          </a:p>
          <a:p>
            <a:r>
              <a:rPr lang="da-DK" dirty="0"/>
              <a:t>Load</a:t>
            </a:r>
          </a:p>
          <a:p>
            <a:r>
              <a:rPr lang="da-DK" dirty="0"/>
              <a:t>‘PP-MTB Library_Energinet.pslx’</a:t>
            </a:r>
          </a:p>
          <a:p>
            <a:r>
              <a:rPr lang="da-DK" dirty="0"/>
              <a:t>to the workspace.</a:t>
            </a:r>
          </a:p>
          <a:p>
            <a:endParaRPr lang="da-DK" dirty="0"/>
          </a:p>
        </p:txBody>
      </p:sp>
      <p:sp>
        <p:nvSpPr>
          <p:cNvPr id="11" name="Pladsholder til tekst 5">
            <a:extLst>
              <a:ext uri="{FF2B5EF4-FFF2-40B4-BE49-F238E27FC236}">
                <a16:creationId xmlns:a16="http://schemas.microsoft.com/office/drawing/2014/main" id="{ABF4ABBA-9ECF-8866-262D-A1567E8639A7}"/>
              </a:ext>
            </a:extLst>
          </p:cNvPr>
          <p:cNvSpPr txBox="1">
            <a:spLocks/>
          </p:cNvSpPr>
          <p:nvPr/>
        </p:nvSpPr>
        <p:spPr>
          <a:xfrm>
            <a:off x="4103671" y="1440000"/>
            <a:ext cx="3529562" cy="1500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2.5</a:t>
            </a:r>
          </a:p>
          <a:p>
            <a:r>
              <a:rPr lang="da-DK" dirty="0"/>
              <a:t>Load</a:t>
            </a:r>
          </a:p>
          <a:p>
            <a:r>
              <a:rPr lang="da-DK" dirty="0"/>
              <a:t>‘PP-MTB Execute_Energinet.py’</a:t>
            </a:r>
          </a:p>
          <a:p>
            <a:r>
              <a:rPr lang="da-DK" dirty="0"/>
              <a:t>to the to-be-tested model.</a:t>
            </a:r>
          </a:p>
        </p:txBody>
      </p:sp>
      <p:sp>
        <p:nvSpPr>
          <p:cNvPr id="12" name="Pladsholder til tekst 5">
            <a:extLst>
              <a:ext uri="{FF2B5EF4-FFF2-40B4-BE49-F238E27FC236}">
                <a16:creationId xmlns:a16="http://schemas.microsoft.com/office/drawing/2014/main" id="{A395D8AA-F090-7F51-BEC0-5E5E3A808D52}"/>
              </a:ext>
            </a:extLst>
          </p:cNvPr>
          <p:cNvSpPr txBox="1">
            <a:spLocks/>
          </p:cNvSpPr>
          <p:nvPr/>
        </p:nvSpPr>
        <p:spPr>
          <a:xfrm>
            <a:off x="8063119" y="1440000"/>
            <a:ext cx="3217864" cy="4033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, it looks like:</a:t>
            </a:r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35" y="1748047"/>
            <a:ext cx="4028571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2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F017DA-FE87-6253-8F88-BFE4F73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6B24D1B-7E47-9D89-BE22-76BB5F6B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AC023C-5F35-BC1D-A149-1E64081F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000" y="1080000"/>
            <a:ext cx="10214464" cy="720725"/>
          </a:xfrm>
        </p:spPr>
        <p:txBody>
          <a:bodyPr/>
          <a:lstStyle/>
          <a:p>
            <a:r>
              <a:rPr lang="da-DK" dirty="0"/>
              <a:t>2.6 </a:t>
            </a:r>
            <a:r>
              <a:rPr lang="da-DK" dirty="0" err="1"/>
              <a:t>Disconnect</a:t>
            </a:r>
            <a:r>
              <a:rPr lang="da-DK" dirty="0"/>
              <a:t> and disable the power </a:t>
            </a:r>
            <a:r>
              <a:rPr lang="da-DK" dirty="0" err="1"/>
              <a:t>grid</a:t>
            </a:r>
            <a:r>
              <a:rPr lang="da-DK" dirty="0"/>
              <a:t> part (from the </a:t>
            </a:r>
            <a:r>
              <a:rPr lang="da-DK" dirty="0" err="1"/>
              <a:t>PoC</a:t>
            </a:r>
            <a:r>
              <a:rPr lang="da-DK" dirty="0"/>
              <a:t>) in the to-</a:t>
            </a:r>
            <a:r>
              <a:rPr lang="da-DK" dirty="0" err="1"/>
              <a:t>be</a:t>
            </a:r>
            <a:r>
              <a:rPr lang="da-DK" dirty="0"/>
              <a:t>-</a:t>
            </a:r>
            <a:r>
              <a:rPr lang="da-DK" dirty="0" err="1"/>
              <a:t>tested</a:t>
            </a:r>
            <a:r>
              <a:rPr lang="da-DK" dirty="0"/>
              <a:t> model</a:t>
            </a:r>
          </a:p>
          <a:p>
            <a:endParaRPr lang="da-DK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6723B6A2-659F-EF5B-4E63-835490FF1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99812"/>
              </p:ext>
            </p:extLst>
          </p:nvPr>
        </p:nvGraphicFramePr>
        <p:xfrm>
          <a:off x="0" y="2243139"/>
          <a:ext cx="12192000" cy="41608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0052608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50766339"/>
                    </a:ext>
                  </a:extLst>
                </a:gridCol>
              </a:tblGrid>
              <a:tr h="2545429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826372"/>
                  </a:ext>
                </a:extLst>
              </a:tr>
              <a:tr h="1118739">
                <a:tc gridSpan="2">
                  <a:txBody>
                    <a:bodyPr/>
                    <a:lstStyle/>
                    <a:p>
                      <a:endParaRPr lang="da-DK" sz="20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da-DK" sz="2000" b="1" dirty="0">
                          <a:solidFill>
                            <a:srgbClr val="FF0000"/>
                          </a:solidFill>
                        </a:rPr>
                        <a:t>NB:</a:t>
                      </a:r>
                    </a:p>
                    <a:p>
                      <a:r>
                        <a:rPr lang="en-US" sz="2000" dirty="0">
                          <a:solidFill>
                            <a:schemeClr val="accent2"/>
                          </a:solidFill>
                          <a:effectLst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Sometimes the plant model has some measurements at PoC, which however are placed on the grid side (shown above in</a:t>
                      </a:r>
                      <a:r>
                        <a:rPr lang="en-US" sz="2000" baseline="0" dirty="0">
                          <a:solidFill>
                            <a:schemeClr val="accent2"/>
                          </a:solidFill>
                          <a:effectLst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red dotted box)</a:t>
                      </a:r>
                      <a:r>
                        <a:rPr lang="en-US" sz="2000" dirty="0">
                          <a:solidFill>
                            <a:schemeClr val="accent2"/>
                          </a:solidFill>
                          <a:effectLst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  In such case, keep them connected to PoC.  Otherwise, the model may not work without such measurements.</a:t>
                      </a:r>
                      <a:endParaRPr lang="da-DK" sz="2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75869"/>
                  </a:ext>
                </a:extLst>
              </a:tr>
            </a:tbl>
          </a:graphicData>
        </a:graphic>
      </p:graphicFrame>
      <p:pic>
        <p:nvPicPr>
          <p:cNvPr id="19" name="Grafik 18" descr="Højre pil med massiv udfyldning">
            <a:extLst>
              <a:ext uri="{FF2B5EF4-FFF2-40B4-BE49-F238E27FC236}">
                <a16:creationId xmlns:a16="http://schemas.microsoft.com/office/drawing/2014/main" id="{5C9FFEC0-727A-F489-03E8-7B29CF7656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194" y="2243139"/>
            <a:ext cx="1371611" cy="1371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67095"/>
            <a:ext cx="5245714" cy="2451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14" y="2062336"/>
            <a:ext cx="4954286" cy="24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F017DA-FE87-6253-8F88-BFE4F73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6B24D1B-7E47-9D89-BE22-76BB5F6B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AC023C-5F35-BC1D-A149-1E64081F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/>
              <a:t>2.7 Copy the Model Test Bench ‘MTB’ in the ‘PPMTB_Library_Energinet’ to the to-be-tested model and connect it at PoC.</a:t>
            </a:r>
          </a:p>
          <a:p>
            <a:endParaRPr lang="da-DK" dirty="0"/>
          </a:p>
        </p:txBody>
      </p:sp>
      <p:sp>
        <p:nvSpPr>
          <p:cNvPr id="9" name="Pladsholder til indhold 6">
            <a:extLst>
              <a:ext uri="{FF2B5EF4-FFF2-40B4-BE49-F238E27FC236}">
                <a16:creationId xmlns:a16="http://schemas.microsoft.com/office/drawing/2014/main" id="{D9BD0FDD-A152-8843-12E5-1AE1274A3959}"/>
              </a:ext>
            </a:extLst>
          </p:cNvPr>
          <p:cNvSpPr txBox="1">
            <a:spLocks/>
          </p:cNvSpPr>
          <p:nvPr/>
        </p:nvSpPr>
        <p:spPr>
          <a:xfrm>
            <a:off x="368559" y="5987096"/>
            <a:ext cx="4521822" cy="72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 err="1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PPMTB_Library_Energinet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 -&gt; “Definitions” -&gt; “MTB”, right click -&gt; “Copy”</a:t>
            </a:r>
            <a:endParaRPr lang="da-DK" dirty="0"/>
          </a:p>
        </p:txBody>
      </p:sp>
      <p:pic>
        <p:nvPicPr>
          <p:cNvPr id="17" name="Grafik 16" descr="Badge med massiv udfyldning">
            <a:extLst>
              <a:ext uri="{FF2B5EF4-FFF2-40B4-BE49-F238E27FC236}">
                <a16:creationId xmlns:a16="http://schemas.microsoft.com/office/drawing/2014/main" id="{F04CB540-A01C-410D-EDFD-B75EBDAAAF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7232" y="4853492"/>
            <a:ext cx="914400" cy="914400"/>
          </a:xfrm>
          <a:prstGeom prst="rect">
            <a:avLst/>
          </a:prstGeom>
        </p:spPr>
      </p:pic>
      <p:sp>
        <p:nvSpPr>
          <p:cNvPr id="18" name="Pladsholder til indhold 6">
            <a:extLst>
              <a:ext uri="{FF2B5EF4-FFF2-40B4-BE49-F238E27FC236}">
                <a16:creationId xmlns:a16="http://schemas.microsoft.com/office/drawing/2014/main" id="{66AF84ED-4BE6-9F49-49AA-9F0FA7AE8F43}"/>
              </a:ext>
            </a:extLst>
          </p:cNvPr>
          <p:cNvSpPr txBox="1">
            <a:spLocks/>
          </p:cNvSpPr>
          <p:nvPr/>
        </p:nvSpPr>
        <p:spPr>
          <a:xfrm>
            <a:off x="6645678" y="5323973"/>
            <a:ext cx="5174110" cy="72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“To-be-tested model” -&gt; “Definitions”, right click -&gt; “Paste special” -&gt; “</a:t>
            </a:r>
            <a:r>
              <a:rPr lang="en-US" b="1" dirty="0">
                <a:effectLst/>
                <a:highlight>
                  <a:srgbClr val="FFFF00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Paste With Dependents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28" y="1926169"/>
            <a:ext cx="5857143" cy="2876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800725"/>
            <a:ext cx="4352381" cy="3695238"/>
          </a:xfrm>
          <a:prstGeom prst="rect">
            <a:avLst/>
          </a:prstGeom>
        </p:spPr>
      </p:pic>
      <p:pic>
        <p:nvPicPr>
          <p:cNvPr id="13" name="Grafik 12" descr="Badge 1 med massiv udfyldning">
            <a:extLst>
              <a:ext uri="{FF2B5EF4-FFF2-40B4-BE49-F238E27FC236}">
                <a16:creationId xmlns:a16="http://schemas.microsoft.com/office/drawing/2014/main" id="{4A8F13E9-A2D3-E995-1815-21CC886D0F9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875" y="5137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5B623-6A8B-8D95-BFB4-F40BCDC7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214464" cy="712414"/>
          </a:xfrm>
        </p:spPr>
        <p:txBody>
          <a:bodyPr anchor="t"/>
          <a:lstStyle/>
          <a:p>
            <a:r>
              <a:rPr lang="da-DK" dirty="0"/>
              <a:t>2. Model </a:t>
            </a:r>
            <a:r>
              <a:rPr lang="da-DK" dirty="0" err="1"/>
              <a:t>setup</a:t>
            </a:r>
            <a:r>
              <a:rPr lang="da-DK" dirty="0"/>
              <a:t> in </a:t>
            </a:r>
            <a:r>
              <a:rPr lang="da-DK" dirty="0" err="1"/>
              <a:t>pscad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F017DA-FE87-6253-8F88-BFE4F73B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6AC023C-5F35-BC1D-A149-1E64081F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B115334F-9A83-86F5-3D30-B34747C53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999" y="1080000"/>
            <a:ext cx="11459789" cy="720725"/>
          </a:xfrm>
        </p:spPr>
        <p:txBody>
          <a:bodyPr/>
          <a:lstStyle/>
          <a:p>
            <a:r>
              <a:rPr lang="da-DK" dirty="0"/>
              <a:t>2.7 Copy the Model Test Bench ‘MTB’ in the ‘PPMTB_Library_Energinet’ to the to-be-tested model and connect it at PoC.</a:t>
            </a:r>
          </a:p>
          <a:p>
            <a:endParaRPr lang="da-DK" dirty="0"/>
          </a:p>
        </p:txBody>
      </p:sp>
      <p:sp>
        <p:nvSpPr>
          <p:cNvPr id="9" name="Pladsholder til indhold 6">
            <a:extLst>
              <a:ext uri="{FF2B5EF4-FFF2-40B4-BE49-F238E27FC236}">
                <a16:creationId xmlns:a16="http://schemas.microsoft.com/office/drawing/2014/main" id="{D9BD0FDD-A152-8843-12E5-1AE1274A3959}"/>
              </a:ext>
            </a:extLst>
          </p:cNvPr>
          <p:cNvSpPr txBox="1">
            <a:spLocks/>
          </p:cNvSpPr>
          <p:nvPr/>
        </p:nvSpPr>
        <p:spPr>
          <a:xfrm>
            <a:off x="109092" y="6207577"/>
            <a:ext cx="4123810" cy="55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dirty="0">
                <a:solidFill>
                  <a:srgbClr val="00B0F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To-be-tested model</a:t>
            </a:r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” -&gt; “Definitions” -&gt; “MTB”, right click -&gt; “Copy”</a:t>
            </a:r>
            <a:endParaRPr lang="da-DK" dirty="0"/>
          </a:p>
        </p:txBody>
      </p:sp>
      <p:sp>
        <p:nvSpPr>
          <p:cNvPr id="18" name="Pladsholder til indhold 6">
            <a:extLst>
              <a:ext uri="{FF2B5EF4-FFF2-40B4-BE49-F238E27FC236}">
                <a16:creationId xmlns:a16="http://schemas.microsoft.com/office/drawing/2014/main" id="{66AF84ED-4BE6-9F49-49AA-9F0FA7AE8F43}"/>
              </a:ext>
            </a:extLst>
          </p:cNvPr>
          <p:cNvSpPr txBox="1">
            <a:spLocks/>
          </p:cNvSpPr>
          <p:nvPr/>
        </p:nvSpPr>
        <p:spPr>
          <a:xfrm>
            <a:off x="6417078" y="5323973"/>
            <a:ext cx="5441660" cy="72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16000" algn="l" defTabSz="9144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Right click on the canvas of the to-be-tested model -&gt; “Paste”</a:t>
            </a:r>
            <a:endParaRPr lang="da-DK" dirty="0"/>
          </a:p>
        </p:txBody>
      </p:sp>
      <p:pic>
        <p:nvPicPr>
          <p:cNvPr id="23" name="Grafik 22" descr="Badge 4 med massiv udfyldning">
            <a:extLst>
              <a:ext uri="{FF2B5EF4-FFF2-40B4-BE49-F238E27FC236}">
                <a16:creationId xmlns:a16="http://schemas.microsoft.com/office/drawing/2014/main" id="{25060320-143A-D7FC-E61D-930A3AE53A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5900" y="5119476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" y="1738524"/>
            <a:ext cx="4200000" cy="4152381"/>
          </a:xfrm>
          <a:prstGeom prst="rect">
            <a:avLst/>
          </a:prstGeom>
        </p:spPr>
      </p:pic>
      <p:pic>
        <p:nvPicPr>
          <p:cNvPr id="19" name="Grafik 18" descr="Badge 3 med massiv udfyldning">
            <a:extLst>
              <a:ext uri="{FF2B5EF4-FFF2-40B4-BE49-F238E27FC236}">
                <a16:creationId xmlns:a16="http://schemas.microsoft.com/office/drawing/2014/main" id="{92B261D3-3A27-4B86-D567-C5CBF0DC161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897" y="5336139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52" y="1838524"/>
            <a:ext cx="7219048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5025"/>
      </p:ext>
    </p:extLst>
  </p:cSld>
  <p:clrMapOvr>
    <a:masterClrMapping/>
  </p:clrMapOvr>
</p:sld>
</file>

<file path=ppt/theme/theme1.xml><?xml version="1.0" encoding="utf-8"?>
<a:theme xmlns:a="http://schemas.openxmlformats.org/drawingml/2006/main" name="Energinet templates">
  <a:themeElements>
    <a:clrScheme name="Energinet-tema 1">
      <a:dk1>
        <a:srgbClr val="000000"/>
      </a:dk1>
      <a:lt1>
        <a:srgbClr val="FFFFFF"/>
      </a:lt1>
      <a:dk2>
        <a:srgbClr val="A0C1C2"/>
      </a:dk2>
      <a:lt2>
        <a:srgbClr val="A0CD92"/>
      </a:lt2>
      <a:accent1>
        <a:srgbClr val="008B8B"/>
      </a:accent1>
      <a:accent2>
        <a:srgbClr val="0A515D"/>
      </a:accent2>
      <a:accent3>
        <a:srgbClr val="FFD424"/>
      </a:accent3>
      <a:accent4>
        <a:srgbClr val="C2E5F1"/>
      </a:accent4>
      <a:accent5>
        <a:srgbClr val="00A98F"/>
      </a:accent5>
      <a:accent6>
        <a:srgbClr val="00A7BD"/>
      </a:accent6>
      <a:hlink>
        <a:srgbClr val="00A98F"/>
      </a:hlink>
      <a:folHlink>
        <a:srgbClr val="00A6BC"/>
      </a:folHlink>
    </a:clrScheme>
    <a:fontScheme name="Energinet.dk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spcBef>
            <a:spcPts val="750"/>
          </a:spcBef>
          <a:defRPr sz="20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æsentation1" id="{2B3D7A74-2AD2-5146-BEBD-8855304F168E}" vid="{2217B3B7-8824-4642-9CB9-AE768D595932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1318</TotalTime>
  <Words>1047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DengXian</vt:lpstr>
      <vt:lpstr>Arial</vt:lpstr>
      <vt:lpstr>Calibri</vt:lpstr>
      <vt:lpstr>Calibri Light</vt:lpstr>
      <vt:lpstr>Energinet templates</vt:lpstr>
      <vt:lpstr>User manual</vt:lpstr>
      <vt:lpstr>1. Model-specific information</vt:lpstr>
      <vt:lpstr>1. Model-specific information</vt:lpstr>
      <vt:lpstr>2. Model setup in pscad</vt:lpstr>
      <vt:lpstr>2. Model setup in pscad</vt:lpstr>
      <vt:lpstr>2. Model setup in pscad</vt:lpstr>
      <vt:lpstr>2. Model setup in pscad</vt:lpstr>
      <vt:lpstr>2. Model setup in pscad</vt:lpstr>
      <vt:lpstr>2. Model setup in pscad</vt:lpstr>
      <vt:lpstr>2. Model setup in pscad</vt:lpstr>
      <vt:lpstr>2. Model setup in pscad</vt:lpstr>
      <vt:lpstr>3. execute</vt:lpstr>
      <vt:lpstr>4. 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Liang Lu</dc:creator>
  <cp:lastModifiedBy>Liang Lu</cp:lastModifiedBy>
  <cp:revision>43</cp:revision>
  <dcterms:created xsi:type="dcterms:W3CDTF">2022-07-24T10:00:09Z</dcterms:created>
  <dcterms:modified xsi:type="dcterms:W3CDTF">2022-12-05T10:47:21Z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www,skabelondesign.dk</vt:lpwstr>
  </property>
</Properties>
</file>