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1" r:id="rId3"/>
    <p:sldMasterId id="2147483722" r:id="rId4"/>
    <p:sldMasterId id="2147483654" r:id="rId5"/>
  </p:sldMasterIdLst>
  <p:notesMasterIdLst>
    <p:notesMasterId r:id="rId22"/>
  </p:notesMasterIdLst>
  <p:sldIdLst>
    <p:sldId id="518" r:id="rId6"/>
    <p:sldId id="519" r:id="rId7"/>
    <p:sldId id="385" r:id="rId8"/>
    <p:sldId id="520" r:id="rId9"/>
    <p:sldId id="521" r:id="rId10"/>
    <p:sldId id="522" r:id="rId11"/>
    <p:sldId id="523" r:id="rId12"/>
    <p:sldId id="525" r:id="rId13"/>
    <p:sldId id="526" r:id="rId14"/>
    <p:sldId id="527" r:id="rId15"/>
    <p:sldId id="528" r:id="rId16"/>
    <p:sldId id="530" r:id="rId17"/>
    <p:sldId id="531" r:id="rId18"/>
    <p:sldId id="532" r:id="rId19"/>
    <p:sldId id="533" r:id="rId20"/>
    <p:sldId id="53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81"/>
    <a:srgbClr val="F5F5F5"/>
    <a:srgbClr val="5F71B1"/>
    <a:srgbClr val="3E50B4"/>
    <a:srgbClr val="303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0" autoAdjust="0"/>
    <p:restoredTop sz="97731"/>
  </p:normalViewPr>
  <p:slideViewPr>
    <p:cSldViewPr snapToGrid="0" showGuides="1">
      <p:cViewPr varScale="1">
        <p:scale>
          <a:sx n="64" d="100"/>
          <a:sy n="64" d="100"/>
        </p:scale>
        <p:origin x="732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59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66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73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40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68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65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6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6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69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71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65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94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7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06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 smtClean="0"/>
              <a:t>Subtitle</a:t>
            </a:r>
            <a:r>
              <a:rPr lang="de-DE" dirty="0" smtClean="0"/>
              <a:t> Goes </a:t>
            </a:r>
            <a:r>
              <a:rPr lang="de-DE" dirty="0" err="1" smtClean="0"/>
              <a:t>Here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20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20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(Lef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 smtClean="0"/>
              <a:t>Subtitle</a:t>
            </a:r>
            <a:r>
              <a:rPr lang="de-DE" dirty="0" smtClean="0"/>
              <a:t> Goes </a:t>
            </a:r>
            <a:r>
              <a:rPr lang="de-DE" dirty="0" err="1" smtClean="0"/>
              <a:t>Here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07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(Centered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948225"/>
            <a:ext cx="11230421" cy="431020"/>
          </a:xfrm>
          <a:prstGeom prst="rect">
            <a:avLst/>
          </a:prstGeom>
        </p:spPr>
        <p:txBody>
          <a:bodyPr/>
          <a:lstStyle>
            <a:lvl1pPr algn="ctr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61008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Mini </a:t>
            </a:r>
            <a:r>
              <a:rPr lang="de-DE" dirty="0" err="1" smtClean="0"/>
              <a:t>Subtitle</a:t>
            </a:r>
            <a:r>
              <a:rPr lang="de-DE" dirty="0" smtClean="0"/>
              <a:t> Goes </a:t>
            </a:r>
            <a:r>
              <a:rPr lang="de-DE" dirty="0" err="1" smtClean="0"/>
              <a:t>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30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lide Nr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64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604393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06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 smtClean="0"/>
              <a:t>Subtitle</a:t>
            </a:r>
            <a:r>
              <a:rPr lang="de-DE" dirty="0" smtClean="0"/>
              <a:t> Goes </a:t>
            </a:r>
            <a:r>
              <a:rPr lang="de-DE" dirty="0" err="1" smtClean="0"/>
              <a:t>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50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OUR</a:t>
            </a:r>
            <a:r>
              <a:rPr lang="en-US" sz="1000" spc="160" baseline="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COMPANY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604393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6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562782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8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 smtClean="0"/>
              <a:t>Subtitle</a:t>
            </a:r>
            <a:r>
              <a:rPr lang="de-DE" dirty="0" smtClean="0"/>
              <a:t> Goes </a:t>
            </a:r>
            <a:r>
              <a:rPr lang="de-DE" dirty="0" err="1" smtClean="0"/>
              <a:t>Here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24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4" r:id="rId2"/>
    <p:sldLayoutId id="214748373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200" b="0" i="0" baseline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200" b="0" i="0" baseline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725" r:id="rId3"/>
    <p:sldLayoutId id="2147483726" r:id="rId4"/>
    <p:sldLayoutId id="2147483727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26840" y="56543"/>
            <a:ext cx="5080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 smtClean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100" b="0" i="0" baseline="0" dirty="0" smtClean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100" b="0" i="0" dirty="0">
              <a:solidFill>
                <a:schemeClr val="tx2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524940" y="56543"/>
            <a:ext cx="5080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 dirty="0" smtClean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100" b="0" i="0" baseline="0" dirty="0" smtClean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100" b="0" i="0" dirty="0">
              <a:solidFill>
                <a:schemeClr val="tx2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889441" y="709160"/>
            <a:ext cx="624684" cy="566964"/>
            <a:chOff x="1585912" y="819150"/>
            <a:chExt cx="5143500" cy="4668265"/>
          </a:xfrm>
        </p:grpSpPr>
        <p:sp>
          <p:nvSpPr>
            <p:cNvPr id="13" name="Diamond 12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iamond 19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13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73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26840" y="56543"/>
            <a:ext cx="5080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100" b="0" i="0" baseline="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100" b="0" i="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524940" y="56543"/>
            <a:ext cx="5080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100" b="0" i="0" baseline="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100" b="0" i="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889441" y="709160"/>
            <a:ext cx="624684" cy="566964"/>
            <a:chOff x="1585912" y="819150"/>
            <a:chExt cx="5143500" cy="4668265"/>
          </a:xfrm>
        </p:grpSpPr>
        <p:sp>
          <p:nvSpPr>
            <p:cNvPr id="13" name="Diamond 12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841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3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2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material.google.com/components/dialogs.html#dialogs-simple-dialogs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hyperlink" Target="https://material.google.com/components/dialogs.html#dialogs-simple-dialog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entagon 1"/>
          <p:cNvSpPr/>
          <p:nvPr/>
        </p:nvSpPr>
        <p:spPr>
          <a:xfrm>
            <a:off x="-24034" y="0"/>
            <a:ext cx="6832424" cy="6858000"/>
          </a:xfrm>
          <a:prstGeom prst="homePlate">
            <a:avLst>
              <a:gd name="adj" fmla="val 33396"/>
            </a:avLst>
          </a:pr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55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s-PE" sz="4000" dirty="0" smtClean="0">
                <a:latin typeface="Roboto Light" charset="0"/>
                <a:ea typeface="Roboto Light" charset="0"/>
                <a:cs typeface="Roboto Light" charset="0"/>
              </a:rPr>
              <a:t>Material </a:t>
            </a:r>
            <a:r>
              <a:rPr lang="es-PE" sz="4000" dirty="0" err="1" smtClean="0">
                <a:latin typeface="Roboto Light" charset="0"/>
                <a:ea typeface="Roboto Light" charset="0"/>
                <a:cs typeface="Roboto Light" charset="0"/>
              </a:rPr>
              <a:t>Design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dirty="0" smtClean="0">
                <a:latin typeface="Roboto Thin" charset="0"/>
                <a:ea typeface="Roboto Thin" charset="0"/>
                <a:cs typeface="Roboto Thin" charset="0"/>
              </a:rPr>
              <a:t>Semana</a:t>
            </a:r>
            <a:r>
              <a:rPr lang="en-US" sz="2400" dirty="0" smtClean="0">
                <a:latin typeface="Roboto Thin" charset="0"/>
                <a:ea typeface="Roboto Thin" charset="0"/>
                <a:cs typeface="Roboto Thin" charset="0"/>
              </a:rPr>
              <a:t> IV</a:t>
            </a:r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77" y="609655"/>
            <a:ext cx="285750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reeiconshop.com/files/edd/android-fl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04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009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57696"/>
            <a:ext cx="12192000" cy="497204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/>
          <p:cNvSpPr/>
          <p:nvPr/>
        </p:nvSpPr>
        <p:spPr>
          <a:xfrm>
            <a:off x="0" y="-57697"/>
            <a:ext cx="12192000" cy="4972049"/>
          </a:xfrm>
          <a:prstGeom prst="rect">
            <a:avLst/>
          </a:prstGeom>
          <a:solidFill>
            <a:schemeClr val="tx2">
              <a:lumMod val="50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994" y="1520741"/>
            <a:ext cx="5430684" cy="533725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096000" y="1892703"/>
            <a:ext cx="671549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Raleway" panose="020B0003030101060003" pitchFamily="34" charset="0"/>
              <a:buChar char="—"/>
            </a:pP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Definir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estructura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de items </a:t>
            </a: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en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CardView</a:t>
            </a:r>
            <a:endParaRPr lang="en-US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185" y="549871"/>
            <a:ext cx="6391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CardView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4524" y="2477193"/>
            <a:ext cx="4605251" cy="43808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Rectangle 30"/>
          <p:cNvSpPr/>
          <p:nvPr/>
        </p:nvSpPr>
        <p:spPr>
          <a:xfrm>
            <a:off x="6095999" y="2526838"/>
            <a:ext cx="5747511" cy="2251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……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24" y="2458515"/>
            <a:ext cx="4605251" cy="439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99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57696"/>
            <a:ext cx="12192000" cy="497204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/>
          <p:cNvSpPr/>
          <p:nvPr/>
        </p:nvSpPr>
        <p:spPr>
          <a:xfrm>
            <a:off x="0" y="-57697"/>
            <a:ext cx="12192000" cy="4972049"/>
          </a:xfrm>
          <a:prstGeom prst="rect">
            <a:avLst/>
          </a:prstGeom>
          <a:solidFill>
            <a:schemeClr val="tx2">
              <a:lumMod val="50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TextBox 25"/>
          <p:cNvSpPr txBox="1"/>
          <p:nvPr/>
        </p:nvSpPr>
        <p:spPr>
          <a:xfrm>
            <a:off x="747185" y="549871"/>
            <a:ext cx="6391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Dialog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3" name="Group 111"/>
          <p:cNvGrpSpPr/>
          <p:nvPr/>
        </p:nvGrpSpPr>
        <p:grpSpPr>
          <a:xfrm>
            <a:off x="277448" y="1257757"/>
            <a:ext cx="3249683" cy="5132369"/>
            <a:chOff x="4606215" y="1799783"/>
            <a:chExt cx="3011098" cy="4755562"/>
          </a:xfrm>
        </p:grpSpPr>
        <p:pic>
          <p:nvPicPr>
            <p:cNvPr id="14" name="Picture 124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06215" y="1799783"/>
              <a:ext cx="3011098" cy="4755562"/>
            </a:xfrm>
            <a:prstGeom prst="rect">
              <a:avLst/>
            </a:prstGeom>
          </p:spPr>
        </p:pic>
        <p:sp>
          <p:nvSpPr>
            <p:cNvPr id="15" name="Rectangle 138"/>
            <p:cNvSpPr/>
            <p:nvPr/>
          </p:nvSpPr>
          <p:spPr>
            <a:xfrm>
              <a:off x="5094539" y="2304908"/>
              <a:ext cx="2002921" cy="35544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6148" name="Picture 4" descr="https://material-design.storage.googleapis.com/publish/material_v_8/material_ext_publish/0Bzhp5Z4wHba3a2tRMk1qRXdOclE/components_dialogs_content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85" y="1743654"/>
            <a:ext cx="2218902" cy="394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material-design.storage.googleapis.com/publish/material_v_8/material_ext_publish/0Bzhp5Z4wHba3T29XaVRQa0QxZkk/components_dialogs_1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288" y="1409117"/>
            <a:ext cx="6719454" cy="389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hlinkClick r:id="rId5"/>
          </p:cNvPr>
          <p:cNvSpPr txBox="1"/>
          <p:nvPr/>
        </p:nvSpPr>
        <p:spPr>
          <a:xfrm>
            <a:off x="4767302" y="5856386"/>
            <a:ext cx="553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https</a:t>
            </a:r>
            <a:r>
              <a:rPr lang="es-PE" dirty="0" smtClean="0"/>
              <a:t>://material.google.com/components/dialogs.html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94606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57696"/>
            <a:ext cx="12192000" cy="497204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/>
          <p:cNvSpPr/>
          <p:nvPr/>
        </p:nvSpPr>
        <p:spPr>
          <a:xfrm>
            <a:off x="0" y="-57697"/>
            <a:ext cx="12192000" cy="4972049"/>
          </a:xfrm>
          <a:prstGeom prst="rect">
            <a:avLst/>
          </a:prstGeom>
          <a:solidFill>
            <a:schemeClr val="tx2">
              <a:lumMod val="50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994" y="1520741"/>
            <a:ext cx="5430684" cy="533725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096000" y="1892703"/>
            <a:ext cx="671549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Raleway" panose="020B0003030101060003" pitchFamily="34" charset="0"/>
              <a:buChar char="—"/>
            </a:pP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Implementar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libreria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endParaRPr lang="en-US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185" y="549871"/>
            <a:ext cx="6391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Dialog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864524" y="2477193"/>
            <a:ext cx="4605251" cy="43808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Rectangle 30"/>
          <p:cNvSpPr/>
          <p:nvPr/>
        </p:nvSpPr>
        <p:spPr>
          <a:xfrm>
            <a:off x="6096000" y="2538642"/>
            <a:ext cx="5747511" cy="7824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compile 'com.afollestad:material-dialogs:0.7.8.1'</a:t>
            </a:r>
          </a:p>
        </p:txBody>
      </p:sp>
    </p:spTree>
    <p:extLst>
      <p:ext uri="{BB962C8B-B14F-4D97-AF65-F5344CB8AC3E}">
        <p14:creationId xmlns:p14="http://schemas.microsoft.com/office/powerpoint/2010/main" val="4203224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57696"/>
            <a:ext cx="12192000" cy="497204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/>
          <p:cNvSpPr/>
          <p:nvPr/>
        </p:nvSpPr>
        <p:spPr>
          <a:xfrm>
            <a:off x="0" y="-57697"/>
            <a:ext cx="12192000" cy="4972049"/>
          </a:xfrm>
          <a:prstGeom prst="rect">
            <a:avLst/>
          </a:prstGeom>
          <a:solidFill>
            <a:schemeClr val="tx2">
              <a:lumMod val="50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0108" y="1694917"/>
            <a:ext cx="5430684" cy="533725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096000" y="1892703"/>
            <a:ext cx="671549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Raleway" panose="020B0003030101060003" pitchFamily="34" charset="0"/>
              <a:buChar char="—"/>
            </a:pP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Ejecutar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Dialog</a:t>
            </a:r>
            <a:endParaRPr lang="en-US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185" y="549871"/>
            <a:ext cx="6391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Dialog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864524" y="2662246"/>
            <a:ext cx="4605251" cy="43808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Rectangle 30"/>
          <p:cNvSpPr/>
          <p:nvPr/>
        </p:nvSpPr>
        <p:spPr>
          <a:xfrm>
            <a:off x="6095999" y="2526838"/>
            <a:ext cx="5747511" cy="32861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new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AlertDialogWrapper.Builder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(this)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.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setTitle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R.string.title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.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setMessage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R.string.message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.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setNegativeButton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R.string.OK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new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DialogInterface.OnClickListener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    @Override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    public void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onClick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DialogInterface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dialog,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which) 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dialog.dismiss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    }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}).show();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24" y="2667236"/>
            <a:ext cx="4605389" cy="39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78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57696"/>
            <a:ext cx="12192000" cy="497204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/>
          <p:cNvSpPr/>
          <p:nvPr/>
        </p:nvSpPr>
        <p:spPr>
          <a:xfrm>
            <a:off x="0" y="-57697"/>
            <a:ext cx="12192000" cy="4972049"/>
          </a:xfrm>
          <a:prstGeom prst="rect">
            <a:avLst/>
          </a:prstGeom>
          <a:solidFill>
            <a:schemeClr val="tx2">
              <a:lumMod val="50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TextBox 25"/>
          <p:cNvSpPr txBox="1"/>
          <p:nvPr/>
        </p:nvSpPr>
        <p:spPr>
          <a:xfrm>
            <a:off x="747185" y="549871"/>
            <a:ext cx="6391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Notificaciones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3" name="Group 111"/>
          <p:cNvGrpSpPr/>
          <p:nvPr/>
        </p:nvGrpSpPr>
        <p:grpSpPr>
          <a:xfrm>
            <a:off x="277448" y="1257757"/>
            <a:ext cx="3249683" cy="5132369"/>
            <a:chOff x="4606215" y="1799783"/>
            <a:chExt cx="3011098" cy="4755562"/>
          </a:xfrm>
        </p:grpSpPr>
        <p:pic>
          <p:nvPicPr>
            <p:cNvPr id="14" name="Picture 124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06215" y="1799783"/>
              <a:ext cx="3011098" cy="4755562"/>
            </a:xfrm>
            <a:prstGeom prst="rect">
              <a:avLst/>
            </a:prstGeom>
          </p:spPr>
        </p:pic>
        <p:sp>
          <p:nvSpPr>
            <p:cNvPr id="15" name="Rectangle 138"/>
            <p:cNvSpPr/>
            <p:nvPr/>
          </p:nvSpPr>
          <p:spPr>
            <a:xfrm>
              <a:off x="5094539" y="2304908"/>
              <a:ext cx="2002921" cy="35544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6152" name="Picture 8" descr="https://material-design.storage.googleapis.com/publish/material_v_8/material_ext_publish/0Bzhp5Z4wHba3T29XaVRQa0QxZkk/components_dialogs_1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288" y="1409117"/>
            <a:ext cx="6719454" cy="389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hlinkClick r:id="rId4"/>
          </p:cNvPr>
          <p:cNvSpPr txBox="1"/>
          <p:nvPr/>
        </p:nvSpPr>
        <p:spPr>
          <a:xfrm>
            <a:off x="4767302" y="5856386"/>
            <a:ext cx="553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https</a:t>
            </a:r>
            <a:r>
              <a:rPr lang="es-PE" dirty="0" smtClean="0"/>
              <a:t>://material.google.com/components/dialogs.html</a:t>
            </a:r>
            <a:endParaRPr lang="es-PE" dirty="0"/>
          </a:p>
        </p:txBody>
      </p:sp>
      <p:pic>
        <p:nvPicPr>
          <p:cNvPr id="12290" name="Picture 2" descr="https://developer.android.com/images/ui/notifications/notification_draw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5" y="1802907"/>
            <a:ext cx="2165682" cy="385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207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57696"/>
            <a:ext cx="12192000" cy="497204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/>
          <p:cNvSpPr/>
          <p:nvPr/>
        </p:nvSpPr>
        <p:spPr>
          <a:xfrm>
            <a:off x="0" y="-57697"/>
            <a:ext cx="12192000" cy="4972049"/>
          </a:xfrm>
          <a:prstGeom prst="rect">
            <a:avLst/>
          </a:prstGeom>
          <a:solidFill>
            <a:schemeClr val="tx2">
              <a:lumMod val="50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994" y="1520741"/>
            <a:ext cx="5430684" cy="533725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096000" y="1892703"/>
            <a:ext cx="671549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Raleway" panose="020B0003030101060003" pitchFamily="34" charset="0"/>
              <a:buChar char="—"/>
            </a:pP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Manejador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Notificaciones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de Android</a:t>
            </a:r>
            <a:endParaRPr lang="en-US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185" y="549871"/>
            <a:ext cx="6391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Notificaciones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4524" y="2477193"/>
            <a:ext cx="4605251" cy="43808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7" name="Rectangle 30"/>
          <p:cNvSpPr/>
          <p:nvPr/>
        </p:nvSpPr>
        <p:spPr>
          <a:xfrm>
            <a:off x="6095999" y="2526838"/>
            <a:ext cx="5747511" cy="2251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NotificationManager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notificationManager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= 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NotificationManager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getSystemService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(NOTIFICATION_SERVICE);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29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57696"/>
            <a:ext cx="12192000" cy="497204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/>
          <p:cNvSpPr/>
          <p:nvPr/>
        </p:nvSpPr>
        <p:spPr>
          <a:xfrm>
            <a:off x="0" y="-57697"/>
            <a:ext cx="12192000" cy="4972049"/>
          </a:xfrm>
          <a:prstGeom prst="rect">
            <a:avLst/>
          </a:prstGeom>
          <a:solidFill>
            <a:schemeClr val="tx2">
              <a:lumMod val="50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994" y="1520741"/>
            <a:ext cx="5430684" cy="533725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096000" y="1892703"/>
            <a:ext cx="671549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Raleway" panose="020B0003030101060003" pitchFamily="34" charset="0"/>
              <a:buChar char="—"/>
            </a:pP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Manejador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Notificaciones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de Android</a:t>
            </a:r>
            <a:endParaRPr lang="en-US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185" y="549871"/>
            <a:ext cx="6391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Notificaciones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4524" y="2477193"/>
            <a:ext cx="4605251" cy="43808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" name="Rectangle 30"/>
          <p:cNvSpPr/>
          <p:nvPr/>
        </p:nvSpPr>
        <p:spPr>
          <a:xfrm>
            <a:off x="6096000" y="2447232"/>
            <a:ext cx="5747511" cy="39610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Notification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notification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= new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Notification.Builder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(context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.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setVisibility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Notification.VISIBILITY_PUBLIC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.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setSmallIcon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R.drawable.ic_stat_player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.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addAction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R.drawable.ic_prev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"Previous",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prevPendingIntent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) // #0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addAction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R.drawable.ic_pause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"Pause",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pausePendingIntent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)  // #1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.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addAction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R.drawable.ic_next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"Next",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nextPendingIntent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)     // #2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// Apply the media style template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.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setStyle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(new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Notification.MediaStyle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.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setShowActionsInCompactView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(1 /* #1: pause button */)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.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setMediaSession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mMediaSession.getSessionToken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())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.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setContentTitle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("Wonderful music")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.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setContentText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("My Awesome Band")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.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setLargeIcon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albumArtBitmap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.build();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41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RecyclerView</a:t>
            </a:r>
            <a:r>
              <a:rPr lang="en-US" dirty="0" smtClean="0"/>
              <a:t> vs </a:t>
            </a:r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768157" y="3203718"/>
            <a:ext cx="1755477" cy="96409"/>
            <a:chOff x="560388" y="2767413"/>
            <a:chExt cx="1316608" cy="72307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560388" y="2767413"/>
              <a:ext cx="72307" cy="723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99062" y="2767413"/>
              <a:ext cx="72307" cy="72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837736" y="2767413"/>
              <a:ext cx="72307" cy="72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976410" y="2767413"/>
              <a:ext cx="72307" cy="72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1115084" y="2767413"/>
              <a:ext cx="72307" cy="72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1249993" y="2767413"/>
              <a:ext cx="72307" cy="72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1388667" y="2767413"/>
              <a:ext cx="72307" cy="72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1527341" y="2767413"/>
              <a:ext cx="72307" cy="72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1666015" y="2767413"/>
              <a:ext cx="72307" cy="72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1804689" y="2767413"/>
              <a:ext cx="72307" cy="72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73051" y="4458066"/>
            <a:ext cx="1755477" cy="96409"/>
            <a:chOff x="564059" y="3284024"/>
            <a:chExt cx="1316608" cy="72307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564059" y="3284024"/>
              <a:ext cx="72307" cy="723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702733" y="3284024"/>
              <a:ext cx="72307" cy="723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841407" y="3284024"/>
              <a:ext cx="72307" cy="72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980081" y="3284024"/>
              <a:ext cx="72307" cy="72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1118755" y="3284024"/>
              <a:ext cx="72307" cy="72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1253664" y="3284024"/>
              <a:ext cx="72307" cy="72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1392338" y="3284024"/>
              <a:ext cx="72307" cy="72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1531012" y="3284024"/>
              <a:ext cx="72307" cy="72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1669686" y="3284024"/>
              <a:ext cx="72307" cy="72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1808360" y="3284024"/>
              <a:ext cx="72307" cy="72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73051" y="5704474"/>
            <a:ext cx="1755477" cy="96409"/>
            <a:chOff x="564059" y="3284024"/>
            <a:chExt cx="1316608" cy="72307"/>
          </a:xfrm>
        </p:grpSpPr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564059" y="3284024"/>
              <a:ext cx="72307" cy="723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702733" y="3284024"/>
              <a:ext cx="72307" cy="723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841407" y="3284024"/>
              <a:ext cx="72307" cy="723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980081" y="3284024"/>
              <a:ext cx="72307" cy="723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1118755" y="3284024"/>
              <a:ext cx="72307" cy="723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1253664" y="3284024"/>
              <a:ext cx="72307" cy="72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1392338" y="3284024"/>
              <a:ext cx="72307" cy="72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1531012" y="3284024"/>
              <a:ext cx="72307" cy="72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1669686" y="3284024"/>
              <a:ext cx="72307" cy="72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1808360" y="3284024"/>
              <a:ext cx="72307" cy="72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9475191" y="2571755"/>
            <a:ext cx="288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Uniformidad</a:t>
            </a:r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487794" y="3914360"/>
            <a:ext cx="288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Personalización</a:t>
            </a:r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9625939" y="3203718"/>
            <a:ext cx="96409" cy="9640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9810837" y="3203718"/>
            <a:ext cx="96409" cy="9640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9995736" y="3203718"/>
            <a:ext cx="96409" cy="9640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10180635" y="3203718"/>
            <a:ext cx="96409" cy="9640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10365533" y="3203718"/>
            <a:ext cx="96409" cy="9640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10545412" y="3203718"/>
            <a:ext cx="96409" cy="9640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10730311" y="3203718"/>
            <a:ext cx="96409" cy="964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10915209" y="3203718"/>
            <a:ext cx="96409" cy="964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11100108" y="3203718"/>
            <a:ext cx="96409" cy="964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11285007" y="3203718"/>
            <a:ext cx="96409" cy="964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9625939" y="4458066"/>
            <a:ext cx="96409" cy="9640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9810837" y="4458066"/>
            <a:ext cx="96409" cy="9640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9995736" y="4458066"/>
            <a:ext cx="96409" cy="964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10180635" y="4458066"/>
            <a:ext cx="96409" cy="964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10365533" y="4458066"/>
            <a:ext cx="96409" cy="964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10545412" y="4458066"/>
            <a:ext cx="96409" cy="964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10730311" y="4458066"/>
            <a:ext cx="96409" cy="964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10915209" y="4458066"/>
            <a:ext cx="96409" cy="964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11100108" y="4458066"/>
            <a:ext cx="96409" cy="964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11285007" y="4458066"/>
            <a:ext cx="96409" cy="964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487794" y="4959521"/>
            <a:ext cx="288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Manejo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de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eventos</a:t>
            </a:r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9625939" y="5704474"/>
            <a:ext cx="96409" cy="9640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9810837" y="5704474"/>
            <a:ext cx="96409" cy="9640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9995736" y="5704474"/>
            <a:ext cx="96409" cy="9640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10180635" y="5704474"/>
            <a:ext cx="96409" cy="9640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10365533" y="5704474"/>
            <a:ext cx="96409" cy="9640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10545412" y="5704474"/>
            <a:ext cx="96409" cy="9640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10730311" y="5704474"/>
            <a:ext cx="96409" cy="9640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10915209" y="5704474"/>
            <a:ext cx="96409" cy="964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11100108" y="5704474"/>
            <a:ext cx="96409" cy="964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11285007" y="5704474"/>
            <a:ext cx="96409" cy="964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-187110" y="2466705"/>
            <a:ext cx="288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/>
              <a:t>O</a:t>
            </a:r>
            <a:r>
              <a:rPr lang="es-PE" dirty="0" smtClean="0"/>
              <a:t>ptimizar </a:t>
            </a:r>
            <a:r>
              <a:rPr lang="es-PE" dirty="0"/>
              <a:t>el </a:t>
            </a:r>
            <a:endParaRPr lang="es-PE" dirty="0" smtClean="0"/>
          </a:p>
          <a:p>
            <a:pPr algn="r"/>
            <a:r>
              <a:rPr lang="es-PE" dirty="0" smtClean="0"/>
              <a:t>funcionamiento</a:t>
            </a:r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-212429" y="3929640"/>
            <a:ext cx="288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Personalización</a:t>
            </a:r>
            <a:endParaRPr lang="en-US" dirty="0" smtClean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-205606" y="5057826"/>
            <a:ext cx="288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Manejo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de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recursos</a:t>
            </a:r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611702" y="1980808"/>
            <a:ext cx="2896478" cy="4574537"/>
            <a:chOff x="4606215" y="1799783"/>
            <a:chExt cx="3011098" cy="4755562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06215" y="1799783"/>
              <a:ext cx="3011098" cy="4755562"/>
            </a:xfrm>
            <a:prstGeom prst="rect">
              <a:avLst/>
            </a:prstGeom>
          </p:spPr>
        </p:pic>
        <p:sp>
          <p:nvSpPr>
            <p:cNvPr id="139" name="Rectangle 138"/>
            <p:cNvSpPr/>
            <p:nvPr/>
          </p:nvSpPr>
          <p:spPr>
            <a:xfrm>
              <a:off x="5094539" y="2304908"/>
              <a:ext cx="2002921" cy="35544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733614" y="1980808"/>
            <a:ext cx="2896478" cy="4574537"/>
            <a:chOff x="4606215" y="1799783"/>
            <a:chExt cx="3011098" cy="4755562"/>
          </a:xfrm>
        </p:grpSpPr>
        <p:pic>
          <p:nvPicPr>
            <p:cNvPr id="141" name="Picture 140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06215" y="1799783"/>
              <a:ext cx="3011098" cy="4755562"/>
            </a:xfrm>
            <a:prstGeom prst="rect">
              <a:avLst/>
            </a:prstGeom>
          </p:spPr>
        </p:pic>
        <p:sp>
          <p:nvSpPr>
            <p:cNvPr id="142" name="Rectangle 141"/>
            <p:cNvSpPr/>
            <p:nvPr/>
          </p:nvSpPr>
          <p:spPr>
            <a:xfrm>
              <a:off x="5094539" y="2304908"/>
              <a:ext cx="2002921" cy="35544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3" name="Oval 32"/>
          <p:cNvSpPr>
            <a:spLocks noChangeAspect="1"/>
          </p:cNvSpPr>
          <p:nvPr/>
        </p:nvSpPr>
        <p:spPr>
          <a:xfrm>
            <a:off x="5526119" y="3324539"/>
            <a:ext cx="1151456" cy="115145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VS</a:t>
            </a:r>
            <a:endParaRPr lang="en-US" sz="240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881" y="2451037"/>
            <a:ext cx="1944617" cy="345050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980" y="2451037"/>
            <a:ext cx="1958075" cy="345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3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57696"/>
            <a:ext cx="12192000" cy="497204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/>
          <p:cNvSpPr/>
          <p:nvPr/>
        </p:nvSpPr>
        <p:spPr>
          <a:xfrm>
            <a:off x="0" y="-57697"/>
            <a:ext cx="12192000" cy="4972049"/>
          </a:xfrm>
          <a:prstGeom prst="rect">
            <a:avLst/>
          </a:prstGeom>
          <a:solidFill>
            <a:schemeClr val="tx2">
              <a:lumMod val="50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994" y="1520741"/>
            <a:ext cx="5430684" cy="533725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096000" y="1892703"/>
            <a:ext cx="671549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Raleway" panose="020B0003030101060003" pitchFamily="34" charset="0"/>
              <a:buChar char="—"/>
            </a:pP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Implementar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libreria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endParaRPr lang="en-US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185" y="549871"/>
            <a:ext cx="6391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RecyclerView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4524" y="2477193"/>
            <a:ext cx="4605251" cy="43808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Rectangle 30"/>
          <p:cNvSpPr/>
          <p:nvPr/>
        </p:nvSpPr>
        <p:spPr>
          <a:xfrm>
            <a:off x="6095999" y="2526838"/>
            <a:ext cx="5747511" cy="7824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compile 'com.android.support:recyclerview-v7:+'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24" y="2501937"/>
            <a:ext cx="42481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49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57696"/>
            <a:ext cx="12192000" cy="497204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/>
          <p:cNvSpPr/>
          <p:nvPr/>
        </p:nvSpPr>
        <p:spPr>
          <a:xfrm>
            <a:off x="0" y="-57697"/>
            <a:ext cx="12192000" cy="4972049"/>
          </a:xfrm>
          <a:prstGeom prst="rect">
            <a:avLst/>
          </a:prstGeom>
          <a:solidFill>
            <a:schemeClr val="tx2">
              <a:lumMod val="50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994" y="1520741"/>
            <a:ext cx="5430684" cy="533725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096000" y="1892703"/>
            <a:ext cx="671549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Raleway" panose="020B0003030101060003" pitchFamily="34" charset="0"/>
              <a:buChar char="—"/>
            </a:pP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Agregar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en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Layout</a:t>
            </a:r>
            <a:endParaRPr lang="en-US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185" y="549871"/>
            <a:ext cx="6391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RecyclerView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4524" y="2477193"/>
            <a:ext cx="4605251" cy="43808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Rectangle 30"/>
          <p:cNvSpPr/>
          <p:nvPr/>
        </p:nvSpPr>
        <p:spPr>
          <a:xfrm>
            <a:off x="6095999" y="2526838"/>
            <a:ext cx="5747511" cy="1903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&lt;android.support.v7.widget.RecyclerView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android:id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="@+id/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recycler_view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"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android:layout_width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="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match_parent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"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android:layout_height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="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match_parent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" /&gt;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b="38336"/>
          <a:stretch/>
        </p:blipFill>
        <p:spPr>
          <a:xfrm>
            <a:off x="864523" y="2477193"/>
            <a:ext cx="4611983" cy="436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40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57696"/>
            <a:ext cx="12192000" cy="497204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/>
          <p:cNvSpPr/>
          <p:nvPr/>
        </p:nvSpPr>
        <p:spPr>
          <a:xfrm>
            <a:off x="0" y="-57697"/>
            <a:ext cx="12192000" cy="4972049"/>
          </a:xfrm>
          <a:prstGeom prst="rect">
            <a:avLst/>
          </a:prstGeom>
          <a:solidFill>
            <a:schemeClr val="tx2">
              <a:lumMod val="50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994" y="1520741"/>
            <a:ext cx="5430684" cy="533725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096000" y="1892703"/>
            <a:ext cx="671549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Raleway" panose="020B0003030101060003" pitchFamily="34" charset="0"/>
              <a:buChar char="—"/>
            </a:pP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Interface de </a:t>
            </a: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los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elementos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layout/item.xml</a:t>
            </a:r>
            <a:endParaRPr lang="en-US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185" y="549871"/>
            <a:ext cx="6391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RecyclerView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4524" y="2477193"/>
            <a:ext cx="4605251" cy="43808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Rectangle 30"/>
          <p:cNvSpPr/>
          <p:nvPr/>
        </p:nvSpPr>
        <p:spPr>
          <a:xfrm>
            <a:off x="6095999" y="2526837"/>
            <a:ext cx="5747512" cy="4337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&lt;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RelativeLayout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xmlns:android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="http://schemas.android.com/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apk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/res/android"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android:layout_width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="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match_parent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android:layout_height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="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match_parent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"&gt;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TextView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android:id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="@+id/title"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android:layout_width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="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match_parent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android:layout_height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="20dp" /&gt;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&lt;/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RelativeLayout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59375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57696"/>
            <a:ext cx="12192000" cy="497204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/>
          <p:cNvSpPr/>
          <p:nvPr/>
        </p:nvSpPr>
        <p:spPr>
          <a:xfrm>
            <a:off x="0" y="-57697"/>
            <a:ext cx="12192000" cy="4972049"/>
          </a:xfrm>
          <a:prstGeom prst="rect">
            <a:avLst/>
          </a:prstGeom>
          <a:solidFill>
            <a:schemeClr val="tx2">
              <a:lumMod val="50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994" y="1520741"/>
            <a:ext cx="5430684" cy="533725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095999" y="286887"/>
            <a:ext cx="671549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Raleway" panose="020B0003030101060003" pitchFamily="34" charset="0"/>
              <a:buChar char="—"/>
            </a:pP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Agregar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Adaptador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datos</a:t>
            </a:r>
            <a:endParaRPr lang="en-US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185" y="549871"/>
            <a:ext cx="6391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RecyclerView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4524" y="2477193"/>
            <a:ext cx="4605251" cy="43808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Rectangle 30"/>
          <p:cNvSpPr/>
          <p:nvPr/>
        </p:nvSpPr>
        <p:spPr>
          <a:xfrm>
            <a:off x="6095999" y="1006405"/>
            <a:ext cx="5747511" cy="52193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public class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ReciclerAdapter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extends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RecyclerView.Adapter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ReciclerAdapter.MyViewHolder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&gt;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{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private List&lt;String&gt; items;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private Context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context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;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public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ReciclerAdapter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(Context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context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List&lt;String&gt; items) {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this.context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= context;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this.items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= items;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}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@Override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public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getItemCount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()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{       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return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items.size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();    }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@Override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public void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onBindViewHolder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MyViewHolder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itemsViewHolder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itemsViewHolder.vTitle.setText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item.get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(item));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}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@Override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public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MyViewHolder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onCreateViewHolder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ViewGroup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viewGroup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View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itemView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=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LayoutInflater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        from(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viewGroup.getContext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()).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        inflate(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R.layout.fragment_item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viewGroup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false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);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return new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MyViewHolder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itemView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}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public static class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MyViewHolder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extends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RecyclerView.ViewHolder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{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protected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TextView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vTitle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;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public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MyViewHolder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(View v) {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    super(v);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vTitle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= 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TextView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)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v.findViewById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R.id.title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}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}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3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57696"/>
            <a:ext cx="12192000" cy="497204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/>
          <p:cNvSpPr/>
          <p:nvPr/>
        </p:nvSpPr>
        <p:spPr>
          <a:xfrm>
            <a:off x="0" y="-57697"/>
            <a:ext cx="12192000" cy="4972049"/>
          </a:xfrm>
          <a:prstGeom prst="rect">
            <a:avLst/>
          </a:prstGeom>
          <a:solidFill>
            <a:schemeClr val="tx2">
              <a:lumMod val="50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994" y="1520741"/>
            <a:ext cx="5430684" cy="533725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096000" y="1863639"/>
            <a:ext cx="671549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Raleway" panose="020B0003030101060003" pitchFamily="34" charset="0"/>
              <a:buChar char="—"/>
            </a:pP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Instanciar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clases</a:t>
            </a:r>
            <a:endParaRPr lang="en-US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185" y="549871"/>
            <a:ext cx="6391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RecyclerView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4524" y="2477193"/>
            <a:ext cx="4605251" cy="43808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Rectangle 30"/>
          <p:cNvSpPr/>
          <p:nvPr/>
        </p:nvSpPr>
        <p:spPr>
          <a:xfrm>
            <a:off x="6168083" y="2604230"/>
            <a:ext cx="5747511" cy="20633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RecyclerView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recyclerView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= 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RecyclerView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)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view.findViewById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R.id.recycler_view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recyclerView.setHasFixedSize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(true);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LinearLayoutManager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llmanager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= new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LinearLayoutManager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(this);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llmanager.setOrientation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LinearLayoutManager.VERTICAL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recyclerView.setLayoutManager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llmanager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RecyclerAdapter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myAdapter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= new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RecyclerAdapter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(this,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createList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(30));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recyclerView.setAdapter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myAdapter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);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2050" name="Picture 2" descr="http://www.androidhive.info/wp-content/uploads/2016/01/android-recycler-view-separator-divid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9" t="9507" r="7136" b="8895"/>
          <a:stretch/>
        </p:blipFill>
        <p:spPr bwMode="auto">
          <a:xfrm>
            <a:off x="868477" y="2477194"/>
            <a:ext cx="4593945" cy="344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386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57696"/>
            <a:ext cx="12192000" cy="497204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/>
          <p:cNvSpPr/>
          <p:nvPr/>
        </p:nvSpPr>
        <p:spPr>
          <a:xfrm>
            <a:off x="0" y="-57697"/>
            <a:ext cx="12192000" cy="4972049"/>
          </a:xfrm>
          <a:prstGeom prst="rect">
            <a:avLst/>
          </a:prstGeom>
          <a:solidFill>
            <a:schemeClr val="tx2">
              <a:lumMod val="50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994" y="1520741"/>
            <a:ext cx="5430684" cy="533725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096000" y="1892703"/>
            <a:ext cx="671549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Raleway" panose="020B0003030101060003" pitchFamily="34" charset="0"/>
              <a:buChar char="—"/>
            </a:pP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Implementar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libreria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endParaRPr lang="en-US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185" y="549871"/>
            <a:ext cx="6391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CardView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4524" y="2477193"/>
            <a:ext cx="4605251" cy="43808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Rectangle 30"/>
          <p:cNvSpPr/>
          <p:nvPr/>
        </p:nvSpPr>
        <p:spPr>
          <a:xfrm>
            <a:off x="6095999" y="2526838"/>
            <a:ext cx="5747511" cy="7824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compile 'com.android.support:cardview-v7:21.0.+'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16" y="2504394"/>
            <a:ext cx="39909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40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57696"/>
            <a:ext cx="12192000" cy="497204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/>
          <p:cNvSpPr/>
          <p:nvPr/>
        </p:nvSpPr>
        <p:spPr>
          <a:xfrm>
            <a:off x="0" y="-57697"/>
            <a:ext cx="12192000" cy="4972049"/>
          </a:xfrm>
          <a:prstGeom prst="rect">
            <a:avLst/>
          </a:prstGeom>
          <a:solidFill>
            <a:schemeClr val="tx2">
              <a:lumMod val="50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994" y="1520741"/>
            <a:ext cx="5430684" cy="533725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096000" y="1892703"/>
            <a:ext cx="671549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Raleway" panose="020B0003030101060003" pitchFamily="34" charset="0"/>
              <a:buChar char="—"/>
            </a:pP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Agregar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en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Layout </a:t>
            </a:r>
            <a:endParaRPr lang="en-US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185" y="549871"/>
            <a:ext cx="6391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CardView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4524" y="2477193"/>
            <a:ext cx="4605251" cy="43808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Rectangle 30"/>
          <p:cNvSpPr/>
          <p:nvPr/>
        </p:nvSpPr>
        <p:spPr>
          <a:xfrm>
            <a:off x="6095999" y="2526838"/>
            <a:ext cx="5747511" cy="2251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&lt;android.support.v7.widget.CardView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xmlns:card_view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="http://schemas.android.com/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apk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/res-auto"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android:layout_width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="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match_parent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android:layout_height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="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wrap_content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"&gt;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&lt;/android.support.v7.widget.CardView&gt;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687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TEST">
      <a:dk1>
        <a:srgbClr val="000000"/>
      </a:dk1>
      <a:lt1>
        <a:srgbClr val="FFFFFF"/>
      </a:lt1>
      <a:dk2>
        <a:srgbClr val="1B5E20"/>
      </a:dk2>
      <a:lt2>
        <a:srgbClr val="E8F5E9"/>
      </a:lt2>
      <a:accent1>
        <a:srgbClr val="2E7D32"/>
      </a:accent1>
      <a:accent2>
        <a:srgbClr val="388E3C"/>
      </a:accent2>
      <a:accent3>
        <a:srgbClr val="43A047"/>
      </a:accent3>
      <a:accent4>
        <a:srgbClr val="4CAF50"/>
      </a:accent4>
      <a:accent5>
        <a:srgbClr val="66BB6A"/>
      </a:accent5>
      <a:accent6>
        <a:srgbClr val="536DFE"/>
      </a:accent6>
      <a:hlink>
        <a:srgbClr val="43A047"/>
      </a:hlink>
      <a:folHlink>
        <a:srgbClr val="2E7D3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TEST">
      <a:dk1>
        <a:srgbClr val="000000"/>
      </a:dk1>
      <a:lt1>
        <a:srgbClr val="FFFFFF"/>
      </a:lt1>
      <a:dk2>
        <a:srgbClr val="1B5E20"/>
      </a:dk2>
      <a:lt2>
        <a:srgbClr val="E8F5E9"/>
      </a:lt2>
      <a:accent1>
        <a:srgbClr val="2E7D32"/>
      </a:accent1>
      <a:accent2>
        <a:srgbClr val="388E3C"/>
      </a:accent2>
      <a:accent3>
        <a:srgbClr val="43A047"/>
      </a:accent3>
      <a:accent4>
        <a:srgbClr val="4CAF50"/>
      </a:accent4>
      <a:accent5>
        <a:srgbClr val="66BB6A"/>
      </a:accent5>
      <a:accent6>
        <a:srgbClr val="536DFE"/>
      </a:accent6>
      <a:hlink>
        <a:srgbClr val="43A047"/>
      </a:hlink>
      <a:folHlink>
        <a:srgbClr val="2E7D3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bar Light">
  <a:themeElements>
    <a:clrScheme name="Custom TEST">
      <a:dk1>
        <a:srgbClr val="000000"/>
      </a:dk1>
      <a:lt1>
        <a:srgbClr val="FFFFFF"/>
      </a:lt1>
      <a:dk2>
        <a:srgbClr val="1B5E20"/>
      </a:dk2>
      <a:lt2>
        <a:srgbClr val="E8F5E9"/>
      </a:lt2>
      <a:accent1>
        <a:srgbClr val="2E7D32"/>
      </a:accent1>
      <a:accent2>
        <a:srgbClr val="388E3C"/>
      </a:accent2>
      <a:accent3>
        <a:srgbClr val="43A047"/>
      </a:accent3>
      <a:accent4>
        <a:srgbClr val="4CAF50"/>
      </a:accent4>
      <a:accent5>
        <a:srgbClr val="66BB6A"/>
      </a:accent5>
      <a:accent6>
        <a:srgbClr val="536DFE"/>
      </a:accent6>
      <a:hlink>
        <a:srgbClr val="43A047"/>
      </a:hlink>
      <a:folHlink>
        <a:srgbClr val="2E7D3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eaderbar Dark">
  <a:themeElements>
    <a:clrScheme name="Custom TEST">
      <a:dk1>
        <a:srgbClr val="000000"/>
      </a:dk1>
      <a:lt1>
        <a:srgbClr val="FFFFFF"/>
      </a:lt1>
      <a:dk2>
        <a:srgbClr val="1B5E20"/>
      </a:dk2>
      <a:lt2>
        <a:srgbClr val="E8F5E9"/>
      </a:lt2>
      <a:accent1>
        <a:srgbClr val="2E7D32"/>
      </a:accent1>
      <a:accent2>
        <a:srgbClr val="388E3C"/>
      </a:accent2>
      <a:accent3>
        <a:srgbClr val="43A047"/>
      </a:accent3>
      <a:accent4>
        <a:srgbClr val="4CAF50"/>
      </a:accent4>
      <a:accent5>
        <a:srgbClr val="66BB6A"/>
      </a:accent5>
      <a:accent6>
        <a:srgbClr val="536DFE"/>
      </a:accent6>
      <a:hlink>
        <a:srgbClr val="43A047"/>
      </a:hlink>
      <a:folHlink>
        <a:srgbClr val="2E7D3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Headerline">
  <a:themeElements>
    <a:clrScheme name="Custom TEST">
      <a:dk1>
        <a:srgbClr val="000000"/>
      </a:dk1>
      <a:lt1>
        <a:srgbClr val="FFFFFF"/>
      </a:lt1>
      <a:dk2>
        <a:srgbClr val="1B5E20"/>
      </a:dk2>
      <a:lt2>
        <a:srgbClr val="E8F5E9"/>
      </a:lt2>
      <a:accent1>
        <a:srgbClr val="2E7D32"/>
      </a:accent1>
      <a:accent2>
        <a:srgbClr val="388E3C"/>
      </a:accent2>
      <a:accent3>
        <a:srgbClr val="43A047"/>
      </a:accent3>
      <a:accent4>
        <a:srgbClr val="4CAF50"/>
      </a:accent4>
      <a:accent5>
        <a:srgbClr val="66BB6A"/>
      </a:accent5>
      <a:accent6>
        <a:srgbClr val="536DFE"/>
      </a:accent6>
      <a:hlink>
        <a:srgbClr val="43A047"/>
      </a:hlink>
      <a:folHlink>
        <a:srgbClr val="2E7D3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43192</TotalTime>
  <Words>531</Words>
  <Application>Microsoft Office PowerPoint</Application>
  <PresentationFormat>Panorámica</PresentationFormat>
  <Paragraphs>153</Paragraphs>
  <Slides>16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16</vt:i4>
      </vt:variant>
    </vt:vector>
  </HeadingPairs>
  <TitlesOfParts>
    <vt:vector size="28" baseType="lpstr">
      <vt:lpstr>Arial</vt:lpstr>
      <vt:lpstr>Calibri</vt:lpstr>
      <vt:lpstr>Noto Sans</vt:lpstr>
      <vt:lpstr>Raleway</vt:lpstr>
      <vt:lpstr>Roboto Light</vt:lpstr>
      <vt:lpstr>Roboto Medium</vt:lpstr>
      <vt:lpstr>Roboto Thin</vt:lpstr>
      <vt:lpstr>Blank</vt:lpstr>
      <vt:lpstr>Basic with Circle</vt:lpstr>
      <vt:lpstr>Headerbar Light</vt:lpstr>
      <vt:lpstr>Headerbar Dark</vt:lpstr>
      <vt:lpstr>Headerline</vt:lpstr>
      <vt:lpstr>Presentación de PowerPoint</vt:lpstr>
      <vt:lpstr>RecyclerView vs ListView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Adrian-OTI</cp:lastModifiedBy>
  <cp:revision>621</cp:revision>
  <dcterms:created xsi:type="dcterms:W3CDTF">2015-05-30T00:46:15Z</dcterms:created>
  <dcterms:modified xsi:type="dcterms:W3CDTF">2016-07-26T01:45:07Z</dcterms:modified>
</cp:coreProperties>
</file>