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I4KMxK6Y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VI4KMxK6Yw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Reading Data From a 10 DOF IMU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Dominique Anguiano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: anguian3@unlv.Nevada.edu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To Read values from the 10 DOF IMU and Save them onto a cloud based server via the use of Wi-Fi.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Read data from every sensor</a:t>
            </a:r>
          </a:p>
          <a:p>
            <a:pPr marL="857250" lvl="1" indent="-457200">
              <a:buAutoNum type="arabicPeriod"/>
            </a:pPr>
            <a:r>
              <a:rPr lang="en-US" dirty="0" smtClean="0"/>
              <a:t>Accelerometer</a:t>
            </a:r>
          </a:p>
          <a:p>
            <a:pPr marL="857250" lvl="1" indent="-457200">
              <a:buAutoNum type="arabicPeriod"/>
            </a:pPr>
            <a:r>
              <a:rPr lang="en-US" dirty="0" smtClean="0"/>
              <a:t>Barometer</a:t>
            </a:r>
          </a:p>
          <a:p>
            <a:pPr marL="857250" lvl="1" indent="-457200">
              <a:buAutoNum type="arabicPeriod"/>
            </a:pPr>
            <a:r>
              <a:rPr lang="en-US" dirty="0" smtClean="0"/>
              <a:t>Compass</a:t>
            </a:r>
          </a:p>
          <a:p>
            <a:pPr marL="857250" lvl="1" indent="-457200">
              <a:buAutoNum type="arabicPeriod"/>
            </a:pPr>
            <a:r>
              <a:rPr lang="en-US" dirty="0" smtClean="0"/>
              <a:t>Gyroscope</a:t>
            </a:r>
          </a:p>
          <a:p>
            <a:pPr marL="457200" indent="-457200">
              <a:buAutoNum type="arabicPeriod"/>
            </a:pPr>
            <a:r>
              <a:rPr lang="en-US" dirty="0" smtClean="0"/>
              <a:t>Uploaded all the data into their own tables on the </a:t>
            </a:r>
            <a:r>
              <a:rPr lang="en-US" dirty="0" err="1" smtClean="0"/>
              <a:t>ThingSpeak</a:t>
            </a:r>
            <a:r>
              <a:rPr lang="en-US" dirty="0" smtClean="0"/>
              <a:t> website.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94" y="852854"/>
            <a:ext cx="7499838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521208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10 DOF Mems IMU Sensor from </a:t>
            </a:r>
            <a:r>
              <a:rPr lang="en-US" dirty="0" err="1" smtClean="0"/>
              <a:t>DFRobot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Adafruit</a:t>
            </a:r>
            <a:r>
              <a:rPr lang="en-US" dirty="0" smtClean="0"/>
              <a:t> Huzzah ESP8266 Breakout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4-channel I2C-safe Bi-directional Level Shifter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IMU using I2C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Barometer – Address </a:t>
            </a:r>
            <a:r>
              <a:rPr lang="en-US" dirty="0" smtClean="0"/>
              <a:t>(</a:t>
            </a:r>
            <a:r>
              <a:rPr lang="en-US" dirty="0"/>
              <a:t>0x77</a:t>
            </a:r>
            <a:r>
              <a:rPr lang="en-US" dirty="0" smtClean="0"/>
              <a:t>)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Accelerometer – Address (0x1D)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Gyroscope – </a:t>
            </a:r>
            <a:r>
              <a:rPr lang="en-US" dirty="0"/>
              <a:t>Address (</a:t>
            </a:r>
            <a:r>
              <a:rPr lang="en-US" dirty="0" smtClean="0"/>
              <a:t>0x68)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Compass – Address (0x1E)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Huzzah ESP8266 using UART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OIT 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ThingSpeak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</a:t>
            </a:r>
            <a:r>
              <a:rPr lang="en-US" dirty="0" smtClean="0"/>
              <a:t>ialize ESP8266 to receive data via UART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each sensor of the 10DOF IMU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Collect data from one sensor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the data all at once to ESP8266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Graphs on </a:t>
            </a:r>
            <a:r>
              <a:rPr lang="en-US" dirty="0" err="1" smtClean="0"/>
              <a:t>ThingSpeak</a:t>
            </a:r>
            <a:r>
              <a:rPr lang="en-US" dirty="0" smtClean="0"/>
              <a:t> showing how values are changing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0" y="914400"/>
            <a:ext cx="7626368" cy="5029200"/>
          </a:xfrm>
        </p:spPr>
      </p:pic>
    </p:spTree>
    <p:extLst>
      <p:ext uri="{BB962C8B-B14F-4D97-AF65-F5344CB8AC3E}">
        <p14:creationId xmlns:p14="http://schemas.microsoft.com/office/powerpoint/2010/main" val="244907193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8" y="914400"/>
            <a:ext cx="7596031" cy="5029200"/>
          </a:xfrm>
        </p:spPr>
      </p:pic>
    </p:spTree>
    <p:extLst>
      <p:ext uri="{BB962C8B-B14F-4D97-AF65-F5344CB8AC3E}">
        <p14:creationId xmlns:p14="http://schemas.microsoft.com/office/powerpoint/2010/main" val="313674494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" y="2083683"/>
            <a:ext cx="8431212" cy="2690634"/>
          </a:xfrm>
        </p:spPr>
      </p:pic>
    </p:spTree>
    <p:extLst>
      <p:ext uri="{BB962C8B-B14F-4D97-AF65-F5344CB8AC3E}">
        <p14:creationId xmlns:p14="http://schemas.microsoft.com/office/powerpoint/2010/main" val="1554145650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Link: </a:t>
            </a:r>
            <a:r>
              <a:rPr lang="en-US" dirty="0">
                <a:hlinkClick r:id="rId3"/>
              </a:rPr>
              <a:t>https://www.youtube.com/watch?v=KVI4KMxK6Yw</a:t>
            </a:r>
            <a:endParaRPr lang="en-US" dirty="0"/>
          </a:p>
        </p:txBody>
      </p:sp>
      <p:pic>
        <p:nvPicPr>
          <p:cNvPr id="5" name="KVI4KMxK6Y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9582" y="1389888"/>
            <a:ext cx="7899061" cy="44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60</TotalTime>
  <Words>182</Words>
  <Application>Microsoft Office PowerPoint</Application>
  <PresentationFormat>On-screen Show (4:3)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TM10220963</vt:lpstr>
      <vt:lpstr>Reading Data From a 10 DOF IMU</vt:lpstr>
      <vt:lpstr>AIM &amp; ACCOMPLISHMENT</vt:lpstr>
      <vt:lpstr>SCHEMATIC</vt:lpstr>
      <vt:lpstr>DESIGN STAGES</vt:lpstr>
      <vt:lpstr>CODE DEVELOPMENT</vt:lpstr>
      <vt:lpstr>Demo Snapshots</vt:lpstr>
      <vt:lpstr>Demo Snapshots</vt:lpstr>
      <vt:lpstr>Demo Snapshots</vt:lpstr>
      <vt:lpstr>DEMO 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Dominique Anguiano</cp:lastModifiedBy>
  <cp:revision>9</cp:revision>
  <dcterms:created xsi:type="dcterms:W3CDTF">2015-05-11T03:56:13Z</dcterms:created>
  <dcterms:modified xsi:type="dcterms:W3CDTF">2016-05-11T04:42:37Z</dcterms:modified>
</cp:coreProperties>
</file>