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9" r:id="rId6"/>
    <p:sldId id="258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7" r:id="rId1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280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02.08.2016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02.08.2016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02.08.2016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4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81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678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37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02.08.2016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51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02.08.2016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97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02.08.2016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02.08.2016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4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02.08.2016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9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02.08.2016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9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02.08.2016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02.08.2016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7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02.08.2016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02.08.2016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8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en-US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7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7748" y="548680"/>
            <a:ext cx="11881321" cy="3600400"/>
          </a:xfrm>
        </p:spPr>
        <p:txBody>
          <a:bodyPr rtlCol="0">
            <a:normAutofit fontScale="90000"/>
          </a:bodyPr>
          <a:lstStyle/>
          <a:p>
            <a:pPr algn="ctr"/>
            <a:r>
              <a:rPr lang="ru-RU" sz="4000" dirty="0"/>
              <a:t>Реферат</a:t>
            </a:r>
            <a:br>
              <a:rPr lang="ru-RU" sz="4000" dirty="0"/>
            </a:br>
            <a:r>
              <a:rPr lang="ru-RU" sz="4000" dirty="0"/>
              <a:t>по дисциплине «Технологии разработки мобильных приложений»</a:t>
            </a:r>
            <a:br>
              <a:rPr lang="ru-RU" sz="4000" dirty="0"/>
            </a:br>
            <a:r>
              <a:rPr lang="ru-RU" sz="4000" dirty="0"/>
              <a:t> </a:t>
            </a:r>
            <a:br>
              <a:rPr lang="ru-RU" sz="4000" dirty="0"/>
            </a:br>
            <a:r>
              <a:rPr lang="ru-RU" sz="4000" dirty="0"/>
              <a:t>на тему «Мобильное приложение Фитнес помощник»</a:t>
            </a:r>
            <a:endParaRPr lang="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86100" y="4293096"/>
            <a:ext cx="8458200" cy="2091680"/>
          </a:xfrm>
        </p:spPr>
        <p:txBody>
          <a:bodyPr rtlCol="0">
            <a:normAutofit/>
          </a:bodyPr>
          <a:lstStyle/>
          <a:p>
            <a:pPr algn="r"/>
            <a:r>
              <a:rPr lang="ru-RU" sz="1200" dirty="0"/>
              <a:t>Выполнил:</a:t>
            </a:r>
          </a:p>
          <a:p>
            <a:pPr algn="r"/>
            <a:r>
              <a:rPr lang="ru-RU" sz="1200" dirty="0"/>
              <a:t>ст. гр. ПРИ - 114</a:t>
            </a:r>
          </a:p>
          <a:p>
            <a:pPr algn="r"/>
            <a:r>
              <a:rPr lang="ru-RU" sz="1200" dirty="0"/>
              <a:t>Давиденко В.В.</a:t>
            </a:r>
          </a:p>
          <a:p>
            <a:pPr algn="r"/>
            <a:r>
              <a:rPr lang="ru-RU" sz="1200" dirty="0"/>
              <a:t> </a:t>
            </a:r>
          </a:p>
          <a:p>
            <a:pPr algn="r"/>
            <a:r>
              <a:rPr lang="ru-RU" sz="1200" dirty="0"/>
              <a:t>Приняла:</a:t>
            </a:r>
          </a:p>
          <a:p>
            <a:pPr algn="r"/>
            <a:r>
              <a:rPr lang="ru-RU" sz="1200" dirty="0" err="1"/>
              <a:t>Хорошева</a:t>
            </a:r>
            <a:r>
              <a:rPr lang="ru-RU" sz="1200" dirty="0"/>
              <a:t> Е.Р.</a:t>
            </a:r>
          </a:p>
          <a:p>
            <a:pPr algn="r" rtl="0"/>
            <a:endParaRPr lang="ru" sz="1200" dirty="0"/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9D8A1-0490-46B3-9670-F9AC6F19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базой данных, клиентской и серверной частью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F35B59-7435-4014-97F4-4683BF89A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и сервер расположены на облачной платформе </a:t>
            </a:r>
            <a:r>
              <a:rPr lang="en-US" dirty="0"/>
              <a:t>Heroku</a:t>
            </a:r>
            <a:r>
              <a:rPr lang="ru-RU" dirty="0"/>
              <a:t>[</a:t>
            </a:r>
            <a:r>
              <a:rPr lang="en-US" dirty="0"/>
              <a:t>https</a:t>
            </a:r>
            <a:r>
              <a:rPr lang="ru-RU" dirty="0"/>
              <a:t>://</a:t>
            </a:r>
            <a:r>
              <a:rPr lang="en-US" dirty="0"/>
              <a:t>www</a:t>
            </a:r>
            <a:r>
              <a:rPr lang="ru-RU" dirty="0"/>
              <a:t>.</a:t>
            </a:r>
            <a:r>
              <a:rPr lang="en-US" dirty="0" err="1"/>
              <a:t>heroku</a:t>
            </a:r>
            <a:r>
              <a:rPr lang="ru-RU" dirty="0"/>
              <a:t>.</a:t>
            </a:r>
            <a:r>
              <a:rPr lang="en-US" dirty="0"/>
              <a:t>com</a:t>
            </a:r>
            <a:r>
              <a:rPr lang="ru-RU" dirty="0"/>
              <a:t>].</a:t>
            </a:r>
          </a:p>
          <a:p>
            <a:r>
              <a:rPr lang="ru-RU" dirty="0"/>
              <a:t>Приложение, которое выступает в роли серверной части для моей информационной системы, имеет реализованные </a:t>
            </a:r>
            <a:r>
              <a:rPr lang="en-US" dirty="0"/>
              <a:t>CRUD</a:t>
            </a:r>
            <a:r>
              <a:rPr lang="ru-RU" dirty="0"/>
              <a:t>-операции и взаимодействует с базой данных посредством сервера.</a:t>
            </a:r>
          </a:p>
          <a:p>
            <a:r>
              <a:rPr lang="en-US" dirty="0"/>
              <a:t>Android</a:t>
            </a:r>
            <a:r>
              <a:rPr lang="ru-RU" dirty="0"/>
              <a:t>-приложение, в свою очередь, запрашивает у сервера полученные из базы данных объекты</a:t>
            </a:r>
          </a:p>
          <a:p>
            <a:r>
              <a:rPr lang="ru-RU" dirty="0"/>
              <a:t>Взаимодействие клиентской и серверной частей реализовано с использованием библиотеки </a:t>
            </a:r>
            <a:r>
              <a:rPr lang="en-US" dirty="0"/>
              <a:t>http</a:t>
            </a:r>
            <a:r>
              <a:rPr lang="ru-RU" dirty="0"/>
              <a:t>[</a:t>
            </a:r>
            <a:r>
              <a:rPr lang="en-US" dirty="0"/>
              <a:t>https</a:t>
            </a:r>
            <a:r>
              <a:rPr lang="ru-RU" dirty="0"/>
              <a:t>://</a:t>
            </a:r>
            <a:r>
              <a:rPr lang="en-US" dirty="0"/>
              <a:t>pub</a:t>
            </a:r>
            <a:r>
              <a:rPr lang="ru-RU" dirty="0"/>
              <a:t>.</a:t>
            </a:r>
            <a:r>
              <a:rPr lang="en-US" dirty="0" err="1"/>
              <a:t>dartlang</a:t>
            </a:r>
            <a:r>
              <a:rPr lang="ru-RU" dirty="0"/>
              <a:t>.</a:t>
            </a:r>
            <a:r>
              <a:rPr lang="en-US" dirty="0"/>
              <a:t>org</a:t>
            </a:r>
            <a:r>
              <a:rPr lang="ru-RU" dirty="0"/>
              <a:t>/</a:t>
            </a:r>
            <a:r>
              <a:rPr lang="en-US" dirty="0"/>
              <a:t>packages</a:t>
            </a:r>
            <a:r>
              <a:rPr lang="ru-RU" dirty="0"/>
              <a:t>/</a:t>
            </a:r>
            <a:r>
              <a:rPr lang="en-US" dirty="0"/>
              <a:t>http</a:t>
            </a:r>
            <a:r>
              <a:rPr lang="ru-RU" dirty="0"/>
              <a:t>], которая позволяет отправлять </a:t>
            </a:r>
            <a:r>
              <a:rPr lang="en-US" dirty="0"/>
              <a:t>GET</a:t>
            </a:r>
            <a:r>
              <a:rPr lang="ru-RU" dirty="0"/>
              <a:t>- и </a:t>
            </a:r>
            <a:r>
              <a:rPr lang="en-US" dirty="0"/>
              <a:t>POST</a:t>
            </a:r>
            <a:r>
              <a:rPr lang="ru-RU" dirty="0"/>
              <a:t>-запросы на сервер.</a:t>
            </a:r>
          </a:p>
        </p:txBody>
      </p:sp>
    </p:spTree>
    <p:extLst>
      <p:ext uri="{BB962C8B-B14F-4D97-AF65-F5344CB8AC3E}">
        <p14:creationId xmlns:p14="http://schemas.microsoft.com/office/powerpoint/2010/main" val="165131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A9494-1167-4686-8427-E4CB2BB1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Реализованный интерфейс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7AE0D7-736A-456B-BCEA-AC23B6C8DB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13" y="2005965"/>
            <a:ext cx="1604645" cy="285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A8D568-0FBF-4247-BB2C-207E0921EF2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40" y="1976755"/>
            <a:ext cx="1617345" cy="287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0E541D-3CF6-4187-AD7E-D2439B04E0A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195" y="1986597"/>
            <a:ext cx="1622425" cy="288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04BEA5-3D37-44C9-A45B-377D2E98C34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630" y="2005965"/>
            <a:ext cx="1600835" cy="2846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3D3019-E8C5-40B2-AE3D-97CA2AA59373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99" y="2005965"/>
            <a:ext cx="1600835" cy="2846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28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4D7D2A93-1E21-4204-9011-6E6C785F57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945" y="2005647"/>
            <a:ext cx="1683408" cy="2846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326429-07DA-4CBB-BA7D-E29A1CC0309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934" y="2106478"/>
            <a:ext cx="1544955" cy="274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F5A5F6-48BD-45E8-90E8-5F241E633DE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470" y="2092642"/>
            <a:ext cx="1552575" cy="2759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E118B9-EEF9-4ADC-BECC-55CF65EBDAF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006" y="2084069"/>
            <a:ext cx="1562100" cy="277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0BC7CB-C162-4264-A685-35215B0D5FD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43" y="2005647"/>
            <a:ext cx="1601470" cy="2846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56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A0C5E-A751-4175-9125-9AEBE02A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dirty="0" err="1"/>
              <a:t>FatSecret</a:t>
            </a:r>
            <a:r>
              <a:rPr lang="en-US" dirty="0"/>
              <a:t> 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270B13-CB63-4C73-99ED-7C79D6BF1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63" y="1340769"/>
            <a:ext cx="9402273" cy="490763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Для работы с данным </a:t>
            </a:r>
            <a:r>
              <a:rPr lang="en-US" dirty="0"/>
              <a:t>API </a:t>
            </a:r>
            <a:r>
              <a:rPr lang="ru-RU" dirty="0"/>
              <a:t>нужно создавать специфический запрос. В данном запросе находятся следующие параметры: </a:t>
            </a:r>
          </a:p>
          <a:p>
            <a:pPr lvl="0"/>
            <a:r>
              <a:rPr lang="en-US" dirty="0"/>
              <a:t>format</a:t>
            </a:r>
            <a:r>
              <a:rPr lang="ru-RU" dirty="0"/>
              <a:t> – в каком формате будут возращены данные;</a:t>
            </a:r>
          </a:p>
          <a:p>
            <a:pPr lvl="0"/>
            <a:r>
              <a:rPr lang="en-US" dirty="0"/>
              <a:t>method</a:t>
            </a:r>
            <a:r>
              <a:rPr lang="ru-RU" dirty="0"/>
              <a:t> – какие данные будет возвращать данный запрос;</a:t>
            </a:r>
          </a:p>
          <a:p>
            <a:pPr lvl="0"/>
            <a:r>
              <a:rPr lang="ru-RU" dirty="0"/>
              <a:t>дополнительные параметры – в зависимости от метода должны присутствовать и параметры, связанные с методом;</a:t>
            </a:r>
          </a:p>
          <a:p>
            <a:pPr lvl="0"/>
            <a:r>
              <a:rPr lang="en-US" dirty="0" err="1"/>
              <a:t>oauth</a:t>
            </a:r>
            <a:r>
              <a:rPr lang="ru-RU" dirty="0"/>
              <a:t>_</a:t>
            </a:r>
            <a:r>
              <a:rPr lang="en-US" dirty="0"/>
              <a:t>consumer</a:t>
            </a:r>
            <a:r>
              <a:rPr lang="ru-RU" dirty="0"/>
              <a:t>_</a:t>
            </a:r>
            <a:r>
              <a:rPr lang="en-US" dirty="0"/>
              <a:t>key</a:t>
            </a:r>
            <a:r>
              <a:rPr lang="ru-RU" dirty="0"/>
              <a:t> – ключ который выдается компанией, он подтверждает права на использование данного </a:t>
            </a:r>
            <a:r>
              <a:rPr lang="en-US" dirty="0"/>
              <a:t>API</a:t>
            </a:r>
            <a:r>
              <a:rPr lang="ru-RU" dirty="0"/>
              <a:t>;</a:t>
            </a:r>
          </a:p>
          <a:p>
            <a:pPr lvl="0"/>
            <a:r>
              <a:rPr lang="en-US" dirty="0" err="1"/>
              <a:t>oauth</a:t>
            </a:r>
            <a:r>
              <a:rPr lang="ru-RU" dirty="0"/>
              <a:t>_</a:t>
            </a:r>
            <a:r>
              <a:rPr lang="en-US" dirty="0"/>
              <a:t>signature</a:t>
            </a:r>
            <a:r>
              <a:rPr lang="ru-RU" dirty="0"/>
              <a:t>_</a:t>
            </a:r>
            <a:r>
              <a:rPr lang="en-US" dirty="0"/>
              <a:t>method</a:t>
            </a:r>
            <a:r>
              <a:rPr lang="ru-RU" dirty="0"/>
              <a:t> – метод при помощи которого будет генерироваться сигнатура (по умолчанию используется метод </a:t>
            </a:r>
            <a:r>
              <a:rPr lang="en-US" dirty="0"/>
              <a:t>HMAC</a:t>
            </a:r>
            <a:r>
              <a:rPr lang="ru-RU" dirty="0"/>
              <a:t>-</a:t>
            </a:r>
            <a:r>
              <a:rPr lang="en-US" dirty="0"/>
              <a:t>SHA</a:t>
            </a:r>
            <a:r>
              <a:rPr lang="ru-RU" dirty="0"/>
              <a:t>1);</a:t>
            </a:r>
          </a:p>
          <a:p>
            <a:pPr lvl="0"/>
            <a:r>
              <a:rPr lang="en-US" dirty="0" err="1"/>
              <a:t>oauth</a:t>
            </a:r>
            <a:r>
              <a:rPr lang="ru-RU" dirty="0"/>
              <a:t>_</a:t>
            </a:r>
            <a:r>
              <a:rPr lang="en-US" dirty="0"/>
              <a:t>version</a:t>
            </a:r>
            <a:r>
              <a:rPr lang="ru-RU" dirty="0"/>
              <a:t> – версия используемой </a:t>
            </a:r>
            <a:r>
              <a:rPr lang="en-US" dirty="0"/>
              <a:t>API</a:t>
            </a:r>
            <a:r>
              <a:rPr lang="ru-RU" dirty="0"/>
              <a:t>;</a:t>
            </a:r>
          </a:p>
          <a:p>
            <a:pPr lvl="0"/>
            <a:r>
              <a:rPr lang="en-US" dirty="0" err="1"/>
              <a:t>oauth</a:t>
            </a:r>
            <a:r>
              <a:rPr lang="ru-RU" dirty="0"/>
              <a:t>_</a:t>
            </a:r>
            <a:r>
              <a:rPr lang="en-US" dirty="0"/>
              <a:t>nonce</a:t>
            </a:r>
            <a:r>
              <a:rPr lang="ru-RU" dirty="0"/>
              <a:t> – строка которая добавляет исключительность запросу;</a:t>
            </a:r>
          </a:p>
          <a:p>
            <a:pPr lvl="0"/>
            <a:r>
              <a:rPr lang="en-US" dirty="0" err="1"/>
              <a:t>oauth</a:t>
            </a:r>
            <a:r>
              <a:rPr lang="ru-RU" dirty="0"/>
              <a:t>_</a:t>
            </a:r>
            <a:r>
              <a:rPr lang="en-US" dirty="0"/>
              <a:t>timestamp</a:t>
            </a:r>
            <a:r>
              <a:rPr lang="ru-RU" dirty="0"/>
              <a:t> – время в секундах, которое начинается с 1970 года 1 января;</a:t>
            </a:r>
          </a:p>
          <a:p>
            <a:pPr lvl="0"/>
            <a:r>
              <a:rPr lang="en-US" dirty="0" err="1"/>
              <a:t>oauth</a:t>
            </a:r>
            <a:r>
              <a:rPr lang="ru-RU" dirty="0"/>
              <a:t>_</a:t>
            </a:r>
            <a:r>
              <a:rPr lang="en-US" dirty="0"/>
              <a:t>signature</a:t>
            </a:r>
            <a:r>
              <a:rPr lang="ru-RU" dirty="0"/>
              <a:t> – строка которая генерируется при помощи некоторых значений, сроки запроса содержащая все выше перечисленные параметры, ключа предоставленный компанией и методом </a:t>
            </a:r>
            <a:r>
              <a:rPr lang="en-US" dirty="0"/>
              <a:t>HMAC</a:t>
            </a:r>
            <a:r>
              <a:rPr lang="ru-RU" dirty="0"/>
              <a:t>-</a:t>
            </a:r>
            <a:r>
              <a:rPr lang="en-US" dirty="0"/>
              <a:t>SHA</a:t>
            </a:r>
            <a:r>
              <a:rPr lang="ru-RU" dirty="0"/>
              <a:t>1. </a:t>
            </a:r>
          </a:p>
          <a:p>
            <a:r>
              <a:rPr lang="ru-RU" dirty="0"/>
              <a:t>Получив значения выше перечисленных параметров создаем </a:t>
            </a:r>
            <a:r>
              <a:rPr lang="en-US" dirty="0"/>
              <a:t>URL </a:t>
            </a:r>
            <a:r>
              <a:rPr lang="ru-RU" dirty="0"/>
              <a:t>строку в которую будут включены все данные параметры. После получения </a:t>
            </a:r>
            <a:r>
              <a:rPr lang="en-US" dirty="0"/>
              <a:t>URL </a:t>
            </a:r>
            <a:r>
              <a:rPr lang="ru-RU" dirty="0"/>
              <a:t>строки делаем </a:t>
            </a:r>
            <a:r>
              <a:rPr lang="en-US" dirty="0"/>
              <a:t>get </a:t>
            </a:r>
            <a:r>
              <a:rPr lang="ru-RU" dirty="0"/>
              <a:t>запрос.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11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3A1D878-D7D1-4404-BBB0-798905B5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42" y="452718"/>
            <a:ext cx="10993085" cy="1400530"/>
          </a:xfrm>
        </p:spPr>
        <p:txBody>
          <a:bodyPr/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DA3A4E-D70B-4C21-BEE3-39E63AC04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42" y="1853248"/>
            <a:ext cx="10896941" cy="43840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ходе работы было реализовано мобильное приложение для помощи пользователю в слежение за своей фигурой. Была достигнута главная цель – обеспечить приложение, которое будет помогать следить за набранными калориями, сброшенными калориями, изменением веса.</a:t>
            </a:r>
          </a:p>
          <a:p>
            <a:r>
              <a:rPr lang="ru-RU" dirty="0"/>
              <a:t>В приложении было реализовано:</a:t>
            </a:r>
          </a:p>
          <a:p>
            <a:pPr lvl="0"/>
            <a:r>
              <a:rPr lang="ru-RU" dirty="0"/>
              <a:t>Поиск продуктов</a:t>
            </a:r>
          </a:p>
          <a:p>
            <a:pPr lvl="0"/>
            <a:r>
              <a:rPr lang="ru-RU" dirty="0"/>
              <a:t>Введение статистики калорий, веса</a:t>
            </a:r>
          </a:p>
          <a:p>
            <a:pPr lvl="0"/>
            <a:r>
              <a:rPr lang="ru-RU" dirty="0"/>
              <a:t>Поиск упражнений</a:t>
            </a:r>
          </a:p>
          <a:p>
            <a:pPr lvl="0"/>
            <a:r>
              <a:rPr lang="ru-RU" dirty="0"/>
              <a:t>Добавление своего упражнения</a:t>
            </a:r>
          </a:p>
          <a:p>
            <a:pPr lvl="0"/>
            <a:r>
              <a:rPr lang="ru-RU" dirty="0"/>
              <a:t>Добавление своего времени дня, когда надо выполнять упражнения</a:t>
            </a:r>
          </a:p>
          <a:p>
            <a:pPr lvl="0"/>
            <a:r>
              <a:rPr lang="ru-RU" dirty="0"/>
              <a:t>Регистрация</a:t>
            </a:r>
          </a:p>
          <a:p>
            <a:pPr lvl="0"/>
            <a:r>
              <a:rPr lang="ru-RU" dirty="0"/>
              <a:t>Авторизация</a:t>
            </a:r>
          </a:p>
        </p:txBody>
      </p:sp>
    </p:spTree>
    <p:extLst>
      <p:ext uri="{BB962C8B-B14F-4D97-AF65-F5344CB8AC3E}">
        <p14:creationId xmlns:p14="http://schemas.microsoft.com/office/powerpoint/2010/main" val="153506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42F2FF-2DAE-400D-A733-90A3DE69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FF33CD-19EB-4966-A84C-31307D5D2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наше время развитие любых сфер человеческой деятельности невозможна без использования мобильных устройств и информационных систем различного направления. Человек стремиться облегчить и автоматизировать практически каждое свое действие. Одно из этих действий — это спорт и фитнес. Сейчас мало кто хочет платить большие деньги тренерам, за то что можно узнать в интернете, но эту информацию еще надо найти. Поэтому гораздо удобнее было бы иметь приложение, которое могло бы заменить тренеров и поиски в интернете.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5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50234-3542-414E-833A-727E8F2F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назначение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58391-0815-4C09-8EA9-20456574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данного курсового проекта является разработка мобильного приложения, которое предоставит информацию по продуктам и упражнениям. А также позволит отслеживать изменение вашего веса, количество употребляемых калорий.</a:t>
            </a:r>
          </a:p>
          <a:p>
            <a:r>
              <a:rPr lang="ru-RU" dirty="0"/>
              <a:t>Назначение разработки – разработать приложение для предоставления информации о продуктах, упражнениях, введение статистики по изменению веса и калорий.</a:t>
            </a:r>
          </a:p>
        </p:txBody>
      </p:sp>
    </p:spTree>
    <p:extLst>
      <p:ext uri="{BB962C8B-B14F-4D97-AF65-F5344CB8AC3E}">
        <p14:creationId xmlns:p14="http://schemas.microsoft.com/office/powerpoint/2010/main" val="9436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F8161-E0BA-44AA-9030-FA2443CE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7C41A8-2B8B-47CF-A2FE-D0FED929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мобильное приложение на безе </a:t>
            </a:r>
            <a:r>
              <a:rPr lang="en-US" dirty="0"/>
              <a:t>Android</a:t>
            </a:r>
            <a:r>
              <a:rPr lang="ru-RU" dirty="0"/>
              <a:t>, обеспечивающее получение информации о продукте и упражнениях. Возможность ввести статистику по изменению веса и съеденных калорий. А также присутствует возможность составить свой распорядок дня с тем, когда и какие упражнения выполнять. Данное мобильное приложение будет работать на устройствах на базе </a:t>
            </a:r>
            <a:r>
              <a:rPr lang="en-US" dirty="0"/>
              <a:t>Android</a:t>
            </a:r>
            <a:r>
              <a:rPr lang="ru-RU" dirty="0"/>
              <a:t> начиная с версии 4.4.</a:t>
            </a:r>
          </a:p>
        </p:txBody>
      </p:sp>
    </p:spTree>
    <p:extLst>
      <p:ext uri="{BB962C8B-B14F-4D97-AF65-F5344CB8AC3E}">
        <p14:creationId xmlns:p14="http://schemas.microsoft.com/office/powerpoint/2010/main" val="39860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DA53B-3C8D-451E-8279-FD2344DD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72C82-2AB1-412E-8DAF-64D741524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Регистрация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Авторизация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Предоставлять список продуктов и количество калорий для каждого продукта;</a:t>
            </a:r>
          </a:p>
          <a:p>
            <a:pPr lvl="0"/>
            <a:r>
              <a:rPr lang="ru-RU" dirty="0"/>
              <a:t>Выбор любых продуктов из списка и подсчет общей суммы калорий;</a:t>
            </a:r>
          </a:p>
          <a:p>
            <a:pPr lvl="0"/>
            <a:r>
              <a:rPr lang="ru-RU" dirty="0"/>
              <a:t>Предоставлять список возможных упражнения для сброса калории;</a:t>
            </a:r>
          </a:p>
          <a:p>
            <a:pPr lvl="0"/>
            <a:r>
              <a:rPr lang="ru-RU" dirty="0"/>
              <a:t>Ввести статистику за выбранный период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188514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C7167-FF96-4B6C-A5BA-6C7A8B38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приложения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1B690EA-766D-4D1C-B1B9-702DD640986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0074" t="28908" r="23437" b="10648"/>
          <a:stretch/>
        </p:blipFill>
        <p:spPr bwMode="auto">
          <a:xfrm>
            <a:off x="981844" y="1484784"/>
            <a:ext cx="9402274" cy="52565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45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C4EDF-BAD3-47A9-B279-DE2D81AF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AD1227-7FF2-4D68-BE12-716DE53A2A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608" y="1442816"/>
            <a:ext cx="6544948" cy="5410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039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D2F34-0E10-4BCB-B0E8-BD5E4C5E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инструменты, среда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B55475-67FA-4ACB-9F34-48A2927BE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Сервер приложения: </a:t>
            </a:r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ru-RU" dirty="0"/>
              <a:t>, ОС – </a:t>
            </a:r>
            <a:r>
              <a:rPr lang="en-US" dirty="0"/>
              <a:t>Windows</a:t>
            </a:r>
            <a:r>
              <a:rPr lang="ru-RU" dirty="0"/>
              <a:t> 7, Язык программирования – </a:t>
            </a:r>
            <a:r>
              <a:rPr lang="en-US" dirty="0"/>
              <a:t>JavaScript</a:t>
            </a:r>
            <a:r>
              <a:rPr lang="ru-RU" dirty="0"/>
              <a:t>, среда разработки – </a:t>
            </a:r>
            <a:r>
              <a:rPr lang="en-US" dirty="0"/>
              <a:t>Visual Studio Code</a:t>
            </a:r>
            <a:r>
              <a:rPr lang="ru-RU" dirty="0"/>
              <a:t>.</a:t>
            </a:r>
          </a:p>
          <a:p>
            <a:r>
              <a:rPr lang="ru-RU" dirty="0"/>
              <a:t>Мобильное приложение: ОС – </a:t>
            </a:r>
            <a:r>
              <a:rPr lang="ru-RU" dirty="0" err="1"/>
              <a:t>Android</a:t>
            </a:r>
            <a:r>
              <a:rPr lang="ru-RU" dirty="0"/>
              <a:t>, Язык программирования – </a:t>
            </a:r>
            <a:r>
              <a:rPr lang="en-US" dirty="0"/>
              <a:t>dart</a:t>
            </a:r>
            <a:r>
              <a:rPr lang="ru-RU" dirty="0"/>
              <a:t>, среда разработки – </a:t>
            </a:r>
            <a:r>
              <a:rPr lang="en-US" dirty="0"/>
              <a:t>Visual Studio Code</a:t>
            </a:r>
            <a:r>
              <a:rPr lang="ru-RU" dirty="0"/>
              <a:t>.</a:t>
            </a:r>
          </a:p>
          <a:p>
            <a:r>
              <a:rPr lang="ru-RU" dirty="0"/>
              <a:t>СУБД: </a:t>
            </a:r>
            <a:r>
              <a:rPr lang="en-US" dirty="0"/>
              <a:t>PostgreSQL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56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3B784-25D7-4D08-8291-0BD04A12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4E440C0-999A-45D1-849E-C9EE3C3B954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8830" t="28032" r="19701" b="13860"/>
          <a:stretch/>
        </p:blipFill>
        <p:spPr bwMode="auto">
          <a:xfrm>
            <a:off x="1576388" y="2135856"/>
            <a:ext cx="7997824" cy="4029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1159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249165-F638-412C-8E0A-DFB7045CA2E0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499</TotalTime>
  <Words>665</Words>
  <Application>Microsoft Office PowerPoint</Application>
  <PresentationFormat>Произвольный</PresentationFormat>
  <Paragraphs>56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Euphemia</vt:lpstr>
      <vt:lpstr>Times New Roman</vt:lpstr>
      <vt:lpstr>Wingdings 3</vt:lpstr>
      <vt:lpstr>Ион</vt:lpstr>
      <vt:lpstr>Реферат по дисциплине «Технологии разработки мобильных приложений»   на тему «Мобильное приложение Фитнес помощник»</vt:lpstr>
      <vt:lpstr>Введение</vt:lpstr>
      <vt:lpstr>Цель и назначение разработки</vt:lpstr>
      <vt:lpstr>Постановка задачи</vt:lpstr>
      <vt:lpstr>Функции продукта</vt:lpstr>
      <vt:lpstr>Алгоритм работы приложения</vt:lpstr>
      <vt:lpstr>Диаграмма прецедентов</vt:lpstr>
      <vt:lpstr>Технологии и инструменты, среда разработки</vt:lpstr>
      <vt:lpstr>Структура базы данных</vt:lpstr>
      <vt:lpstr>Взаимодействие с базой данных, клиентской и серверной частью</vt:lpstr>
      <vt:lpstr>Реализованный интерфейс</vt:lpstr>
      <vt:lpstr>Презентация PowerPoint</vt:lpstr>
      <vt:lpstr>Реализация FatSecret API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Реферат по дисциплине «Качество программно-информационных систем»   на тему «Оценка  надежности программно-информационных систем»</dc:title>
  <dc:creator>Инна Арапочкина</dc:creator>
  <cp:lastModifiedBy>Vladislav Davidenko</cp:lastModifiedBy>
  <cp:revision>26</cp:revision>
  <dcterms:created xsi:type="dcterms:W3CDTF">2017-12-05T19:54:40Z</dcterms:created>
  <dcterms:modified xsi:type="dcterms:W3CDTF">2017-12-25T06:57:18Z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