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34"/>
  </p:sldMasterIdLst>
  <p:notesMasterIdLst>
    <p:notesMasterId r:id="rId44"/>
  </p:notesMasterIdLst>
  <p:handoutMasterIdLst>
    <p:handoutMasterId r:id="rId45"/>
  </p:handoutMasterIdLst>
  <p:sldIdLst>
    <p:sldId id="283" r:id="rId35"/>
    <p:sldId id="296" r:id="rId36"/>
    <p:sldId id="263" r:id="rId37"/>
    <p:sldId id="279" r:id="rId38"/>
    <p:sldId id="291" r:id="rId39"/>
    <p:sldId id="292" r:id="rId40"/>
    <p:sldId id="293" r:id="rId41"/>
    <p:sldId id="294" r:id="rId42"/>
    <p:sldId id="295" r:id="rId43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C00"/>
    <a:srgbClr val="002050"/>
    <a:srgbClr val="0072C6"/>
    <a:srgbClr val="EEEEEE"/>
    <a:srgbClr val="737373"/>
    <a:srgbClr val="333333"/>
    <a:srgbClr val="0078D7"/>
    <a:srgbClr val="3C3C3C"/>
    <a:srgbClr val="D83B01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02" autoAdjust="0"/>
    <p:restoredTop sz="95742" autoAdjust="0"/>
  </p:normalViewPr>
  <p:slideViewPr>
    <p:cSldViewPr>
      <p:cViewPr varScale="1">
        <p:scale>
          <a:sx n="60" d="100"/>
          <a:sy n="60" d="100"/>
        </p:scale>
        <p:origin x="120" y="376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12"/>
    </p:cViewPr>
  </p:sorterViewPr>
  <p:notesViewPr>
    <p:cSldViewPr showGuides="1">
      <p:cViewPr varScale="1">
        <p:scale>
          <a:sx n="83" d="100"/>
          <a:sy n="83" d="100"/>
        </p:scale>
        <p:origin x="3852" y="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5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slideMaster" Target="slideMasters/slideMaster1.xml"/><Relationship Id="rId42" Type="http://schemas.openxmlformats.org/officeDocument/2006/relationships/slide" Target="slides/slide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4.xml"/><Relationship Id="rId46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3.xml"/><Relationship Id="rId40" Type="http://schemas.openxmlformats.org/officeDocument/2006/relationships/slide" Target="slides/slide6.xml"/><Relationship Id="rId45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2.xml"/><Relationship Id="rId49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" Target="slides/slide1.xml"/><Relationship Id="rId43" Type="http://schemas.openxmlformats.org/officeDocument/2006/relationships/slide" Target="slides/slide9.xml"/><Relationship Id="rId48" Type="http://schemas.openxmlformats.org/officeDocument/2006/relationships/viewProps" Target="viewProps.xml"/><Relationship Id="rId8" Type="http://schemas.openxmlformats.org/officeDocument/2006/relationships/customXml" Target="../customXml/item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7/19/2017 2:43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829966"/>
            <a:ext cx="5923788" cy="33797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 marL="406034" defTabSz="931467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912103" y="8829967"/>
            <a:ext cx="1096674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7/19/2017 2:43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.xml"/><Relationship Id="rId2" Type="http://schemas.openxmlformats.org/officeDocument/2006/relationships/customXml" Target="../../customXml/item25.xml"/><Relationship Id="rId1" Type="http://schemas.openxmlformats.org/officeDocument/2006/relationships/customXml" Target="../../customXml/item5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3.xml"/><Relationship Id="rId4" Type="http://schemas.openxmlformats.org/officeDocument/2006/relationships/customXml" Target="../../customXml/item9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6.xml"/><Relationship Id="rId2" Type="http://schemas.openxmlformats.org/officeDocument/2006/relationships/customXml" Target="../../customXml/item29.xml"/><Relationship Id="rId1" Type="http://schemas.openxmlformats.org/officeDocument/2006/relationships/customXml" Target="../../customXml/item18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.xml"/><Relationship Id="rId4" Type="http://schemas.openxmlformats.org/officeDocument/2006/relationships/customXml" Target="../../customXml/item24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1.xml"/><Relationship Id="rId2" Type="http://schemas.openxmlformats.org/officeDocument/2006/relationships/customXml" Target="../../customXml/item20.xml"/><Relationship Id="rId1" Type="http://schemas.openxmlformats.org/officeDocument/2006/relationships/customXml" Target="../../customXml/item32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1.xml"/><Relationship Id="rId4" Type="http://schemas.openxmlformats.org/officeDocument/2006/relationships/customXml" Target="../../customXml/item1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22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9.xml"/><Relationship Id="rId4" Type="http://schemas.openxmlformats.org/officeDocument/2006/relationships/customXml" Target="../../customXml/item2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27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4.xml"/><Relationship Id="rId4" Type="http://schemas.openxmlformats.org/officeDocument/2006/relationships/customXml" Target="../../customXml/item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7.xml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2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6.xml"/><Relationship Id="rId4" Type="http://schemas.openxmlformats.org/officeDocument/2006/relationships/customXml" Target="../../customXml/item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" name="TextBox 2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280160"/>
            <a:ext cx="11704320" cy="1877437"/>
          </a:xfrm>
        </p:spPr>
        <p:txBody>
          <a:bodyPr>
            <a:spAutoFit/>
          </a:bodyPr>
          <a:lstStyle>
            <a:lvl1pPr>
              <a:spcBef>
                <a:spcPts val="600"/>
              </a:spcBef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2000"/>
            </a:lvl4pPr>
            <a:lvl5pPr>
              <a:spcBef>
                <a:spcPts val="600"/>
              </a:spcBef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59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663440" y="2560320"/>
            <a:ext cx="2103120" cy="210312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60320" y="2560320"/>
            <a:ext cx="2103120" cy="210312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57200" y="2560320"/>
            <a:ext cx="2103120" cy="210312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766560" y="2560320"/>
            <a:ext cx="2103120" cy="210312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3" y="5051425"/>
            <a:ext cx="8928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1792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5759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82648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83680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731520"/>
            <a:ext cx="7772400" cy="615553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3069" y="3497580"/>
            <a:ext cx="734600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65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0" y="731520"/>
            <a:ext cx="7772400" cy="615553"/>
          </a:xfrm>
        </p:spPr>
        <p:txBody>
          <a:bodyPr>
            <a:spAutoFit/>
          </a:bodyPr>
          <a:lstStyle>
            <a:lvl1pPr algn="r"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637" y="3268662"/>
            <a:ext cx="746369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912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097280"/>
            <a:ext cx="7315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8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170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4218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86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2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858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144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65760" y="1371600"/>
            <a:ext cx="11704320" cy="1877437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8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9144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430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3640"/>
            <a:ext cx="12436476" cy="731520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07113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121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186086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43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2C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3157" y="5897245"/>
            <a:ext cx="7197633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2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78D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FontTx/>
              <a:buNone/>
              <a:defRPr sz="2000"/>
            </a:lvl2pPr>
            <a:lvl3pPr marL="228600" indent="0">
              <a:spcBef>
                <a:spcPts val="600"/>
              </a:spcBef>
              <a:buNone/>
              <a:defRPr/>
            </a:lvl3pPr>
            <a:lvl4pPr marL="457200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buFont typeface="Arial" charset="0"/>
              <a:buChar char="•"/>
              <a:defRPr sz="2000"/>
            </a:lvl2pPr>
            <a:lvl3pPr marL="457200" indent="-228600">
              <a:spcBef>
                <a:spcPts val="600"/>
              </a:spcBef>
              <a:buFont typeface="Arial" charset="0"/>
              <a:buChar char="•"/>
              <a:defRPr/>
            </a:lvl3pPr>
            <a:lvl4pPr marL="685800" indent="-228600">
              <a:spcBef>
                <a:spcPts val="600"/>
              </a:spcBef>
              <a:buFont typeface="Arial" charset="0"/>
              <a:buChar char="•"/>
              <a:defRPr/>
            </a:lvl4pPr>
            <a:lvl5pPr marL="914400" indent="-228600">
              <a:spcBef>
                <a:spcPts val="600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2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7.xml"/><Relationship Id="rId42" Type="http://schemas.openxmlformats.org/officeDocument/2006/relationships/tags" Target="../tags/tag15.xml"/><Relationship Id="rId47" Type="http://schemas.openxmlformats.org/officeDocument/2006/relationships/tags" Target="../tags/tag20.xml"/><Relationship Id="rId50" Type="http://schemas.openxmlformats.org/officeDocument/2006/relationships/tags" Target="../tags/tag23.xml"/><Relationship Id="rId55" Type="http://schemas.openxmlformats.org/officeDocument/2006/relationships/tags" Target="../tags/tag28.xml"/><Relationship Id="rId63" Type="http://schemas.openxmlformats.org/officeDocument/2006/relationships/tags" Target="../tags/tag36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2.xml"/><Relationship Id="rId41" Type="http://schemas.openxmlformats.org/officeDocument/2006/relationships/tags" Target="../tags/tag14.xml"/><Relationship Id="rId54" Type="http://schemas.openxmlformats.org/officeDocument/2006/relationships/tags" Target="../tags/tag27.xml"/><Relationship Id="rId62" Type="http://schemas.openxmlformats.org/officeDocument/2006/relationships/tags" Target="../tags/tag3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5.xml"/><Relationship Id="rId37" Type="http://schemas.openxmlformats.org/officeDocument/2006/relationships/tags" Target="../tags/tag10.xml"/><Relationship Id="rId40" Type="http://schemas.openxmlformats.org/officeDocument/2006/relationships/tags" Target="../tags/tag13.xml"/><Relationship Id="rId45" Type="http://schemas.openxmlformats.org/officeDocument/2006/relationships/tags" Target="../tags/tag18.xml"/><Relationship Id="rId53" Type="http://schemas.openxmlformats.org/officeDocument/2006/relationships/tags" Target="../tags/tag26.xml"/><Relationship Id="rId58" Type="http://schemas.openxmlformats.org/officeDocument/2006/relationships/tags" Target="../tags/tag31.xml"/><Relationship Id="rId66" Type="http://schemas.openxmlformats.org/officeDocument/2006/relationships/tags" Target="../tags/tag39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1.xml"/><Relationship Id="rId36" Type="http://schemas.openxmlformats.org/officeDocument/2006/relationships/tags" Target="../tags/tag9.xml"/><Relationship Id="rId49" Type="http://schemas.openxmlformats.org/officeDocument/2006/relationships/tags" Target="../tags/tag22.xml"/><Relationship Id="rId57" Type="http://schemas.openxmlformats.org/officeDocument/2006/relationships/tags" Target="../tags/tag30.xml"/><Relationship Id="rId61" Type="http://schemas.openxmlformats.org/officeDocument/2006/relationships/tags" Target="../tags/tag34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4.xml"/><Relationship Id="rId44" Type="http://schemas.openxmlformats.org/officeDocument/2006/relationships/tags" Target="../tags/tag17.xml"/><Relationship Id="rId52" Type="http://schemas.openxmlformats.org/officeDocument/2006/relationships/tags" Target="../tags/tag25.xml"/><Relationship Id="rId60" Type="http://schemas.openxmlformats.org/officeDocument/2006/relationships/tags" Target="../tags/tag33.xml"/><Relationship Id="rId65" Type="http://schemas.openxmlformats.org/officeDocument/2006/relationships/tags" Target="../tags/tag3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Relationship Id="rId30" Type="http://schemas.openxmlformats.org/officeDocument/2006/relationships/tags" Target="../tags/tag3.xml"/><Relationship Id="rId35" Type="http://schemas.openxmlformats.org/officeDocument/2006/relationships/tags" Target="../tags/tag8.xml"/><Relationship Id="rId43" Type="http://schemas.openxmlformats.org/officeDocument/2006/relationships/tags" Target="../tags/tag16.xml"/><Relationship Id="rId48" Type="http://schemas.openxmlformats.org/officeDocument/2006/relationships/tags" Target="../tags/tag21.xml"/><Relationship Id="rId56" Type="http://schemas.openxmlformats.org/officeDocument/2006/relationships/tags" Target="../tags/tag29.xml"/><Relationship Id="rId64" Type="http://schemas.openxmlformats.org/officeDocument/2006/relationships/tags" Target="../tags/tag37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4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6.xml"/><Relationship Id="rId38" Type="http://schemas.openxmlformats.org/officeDocument/2006/relationships/tags" Target="../tags/tag11.xml"/><Relationship Id="rId46" Type="http://schemas.openxmlformats.org/officeDocument/2006/relationships/tags" Target="../tags/tag19.xml"/><Relationship Id="rId59" Type="http://schemas.openxmlformats.org/officeDocument/2006/relationships/tags" Target="../tags/tag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914400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5760" y="1280160"/>
            <a:ext cx="11704320" cy="182880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Rectangle 44"/>
          <p:cNvSpPr/>
          <p:nvPr userDrawn="1">
            <p:custDataLst>
              <p:tags r:id="rId28"/>
            </p:custDataLst>
          </p:nvPr>
        </p:nvSpPr>
        <p:spPr bwMode="auto">
          <a:xfrm>
            <a:off x="-1681401" y="743"/>
            <a:ext cx="548640" cy="548640"/>
          </a:xfrm>
          <a:prstGeom prst="rect">
            <a:avLst/>
          </a:prstGeom>
          <a:solidFill>
            <a:srgbClr val="4668C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197</a:t>
            </a:r>
          </a:p>
        </p:txBody>
      </p:sp>
      <p:sp>
        <p:nvSpPr>
          <p:cNvPr id="46" name="Rectangle 45"/>
          <p:cNvSpPr/>
          <p:nvPr userDrawn="1">
            <p:custDataLst>
              <p:tags r:id="rId29"/>
            </p:custDataLst>
          </p:nvPr>
        </p:nvSpPr>
        <p:spPr bwMode="auto">
          <a:xfrm>
            <a:off x="-1133721" y="743"/>
            <a:ext cx="548640" cy="548640"/>
          </a:xfrm>
          <a:prstGeom prst="rect">
            <a:avLst/>
          </a:prstGeom>
          <a:solidFill>
            <a:srgbClr val="00188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143</a:t>
            </a:r>
          </a:p>
        </p:txBody>
      </p:sp>
      <p:sp>
        <p:nvSpPr>
          <p:cNvPr id="47" name="Rectangle 46"/>
          <p:cNvSpPr/>
          <p:nvPr userDrawn="1">
            <p:custDataLst>
              <p:tags r:id="rId30"/>
            </p:custDataLst>
          </p:nvPr>
        </p:nvSpPr>
        <p:spPr bwMode="auto">
          <a:xfrm>
            <a:off x="-576884" y="743"/>
            <a:ext cx="548640" cy="548640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/>
          <p:cNvSpPr/>
          <p:nvPr userDrawn="1">
            <p:custDataLst>
              <p:tags r:id="rId31"/>
            </p:custDataLst>
          </p:nvPr>
        </p:nvSpPr>
        <p:spPr bwMode="auto">
          <a:xfrm>
            <a:off x="-1681291" y="1103972"/>
            <a:ext cx="548640" cy="548640"/>
          </a:xfrm>
          <a:prstGeom prst="rect">
            <a:avLst/>
          </a:prstGeom>
          <a:solidFill>
            <a:srgbClr val="00D8C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204</a:t>
            </a:r>
          </a:p>
        </p:txBody>
      </p:sp>
      <p:sp>
        <p:nvSpPr>
          <p:cNvPr id="49" name="Rectangle 48"/>
          <p:cNvSpPr/>
          <p:nvPr userDrawn="1">
            <p:custDataLst>
              <p:tags r:id="rId32"/>
            </p:custDataLst>
          </p:nvPr>
        </p:nvSpPr>
        <p:spPr bwMode="auto">
          <a:xfrm>
            <a:off x="-1133841" y="1103972"/>
            <a:ext cx="548640" cy="548640"/>
          </a:xfrm>
          <a:prstGeom prst="rect">
            <a:avLst/>
          </a:prstGeom>
          <a:solidFill>
            <a:srgbClr val="00B29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148</a:t>
            </a:r>
          </a:p>
        </p:txBody>
      </p:sp>
      <p:sp>
        <p:nvSpPr>
          <p:cNvPr id="50" name="Rectangle 49"/>
          <p:cNvSpPr/>
          <p:nvPr userDrawn="1">
            <p:custDataLst>
              <p:tags r:id="rId33"/>
            </p:custDataLst>
          </p:nvPr>
        </p:nvSpPr>
        <p:spPr bwMode="auto">
          <a:xfrm>
            <a:off x="-576867" y="1103972"/>
            <a:ext cx="548640" cy="548640"/>
          </a:xfrm>
          <a:prstGeom prst="rect">
            <a:avLst/>
          </a:prstGeom>
          <a:solidFill>
            <a:srgbClr val="00827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</p:txBody>
      </p:sp>
      <p:sp>
        <p:nvSpPr>
          <p:cNvPr id="51" name="Rectangle 50"/>
          <p:cNvSpPr/>
          <p:nvPr userDrawn="1">
            <p:custDataLst>
              <p:tags r:id="rId34"/>
            </p:custDataLst>
          </p:nvPr>
        </p:nvSpPr>
        <p:spPr bwMode="auto">
          <a:xfrm>
            <a:off x="-1671156" y="2214110"/>
            <a:ext cx="558441" cy="548640"/>
          </a:xfrm>
          <a:prstGeom prst="rect">
            <a:avLst/>
          </a:prstGeom>
          <a:solidFill>
            <a:srgbClr val="BAD80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</a:t>
            </a:r>
          </a:p>
        </p:txBody>
      </p:sp>
      <p:sp>
        <p:nvSpPr>
          <p:cNvPr id="52" name="Rectangle 51"/>
          <p:cNvSpPr/>
          <p:nvPr userDrawn="1">
            <p:custDataLst>
              <p:tags r:id="rId35"/>
            </p:custDataLst>
          </p:nvPr>
        </p:nvSpPr>
        <p:spPr bwMode="auto">
          <a:xfrm>
            <a:off x="-1122239" y="2214110"/>
            <a:ext cx="554181" cy="548640"/>
          </a:xfrm>
          <a:prstGeom prst="rect">
            <a:avLst/>
          </a:prstGeom>
          <a:solidFill>
            <a:srgbClr val="7FB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3" name="Rectangle 52"/>
          <p:cNvSpPr/>
          <p:nvPr userDrawn="1">
            <p:custDataLst>
              <p:tags r:id="rId36"/>
            </p:custDataLst>
          </p:nvPr>
        </p:nvSpPr>
        <p:spPr bwMode="auto">
          <a:xfrm>
            <a:off x="-566730" y="2214110"/>
            <a:ext cx="548640" cy="548640"/>
          </a:xfrm>
          <a:prstGeom prst="rect">
            <a:avLst/>
          </a:prstGeom>
          <a:solidFill>
            <a:srgbClr val="008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4" name="Rectangle 53"/>
          <p:cNvSpPr/>
          <p:nvPr userDrawn="1">
            <p:custDataLst>
              <p:tags r:id="rId37"/>
            </p:custDataLst>
          </p:nvPr>
        </p:nvSpPr>
        <p:spPr bwMode="auto">
          <a:xfrm>
            <a:off x="-1692162" y="3309985"/>
            <a:ext cx="567965" cy="548640"/>
          </a:xfrm>
          <a:prstGeom prst="rect">
            <a:avLst/>
          </a:prstGeom>
          <a:solidFill>
            <a:srgbClr val="FFB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5" name="Rectangle 54"/>
          <p:cNvSpPr/>
          <p:nvPr userDrawn="1">
            <p:custDataLst>
              <p:tags r:id="rId38"/>
            </p:custDataLst>
          </p:nvPr>
        </p:nvSpPr>
        <p:spPr bwMode="auto">
          <a:xfrm>
            <a:off x="-1135187" y="3309985"/>
            <a:ext cx="558414" cy="548640"/>
          </a:xfrm>
          <a:prstGeom prst="rect">
            <a:avLst/>
          </a:prstGeom>
          <a:solidFill>
            <a:srgbClr val="FF8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6" name="Rectangle 55"/>
          <p:cNvSpPr/>
          <p:nvPr userDrawn="1">
            <p:custDataLst>
              <p:tags r:id="rId39"/>
            </p:custDataLst>
          </p:nvPr>
        </p:nvSpPr>
        <p:spPr bwMode="auto">
          <a:xfrm>
            <a:off x="-578211" y="3309985"/>
            <a:ext cx="548640" cy="548640"/>
          </a:xfrm>
          <a:prstGeom prst="rect">
            <a:avLst/>
          </a:prstGeom>
          <a:solidFill>
            <a:srgbClr val="DC3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7" name="Rectangle 56"/>
          <p:cNvSpPr/>
          <p:nvPr userDrawn="1">
            <p:custDataLst>
              <p:tags r:id="rId40"/>
            </p:custDataLst>
          </p:nvPr>
        </p:nvSpPr>
        <p:spPr bwMode="auto">
          <a:xfrm>
            <a:off x="-1683905" y="4403050"/>
            <a:ext cx="561903" cy="548640"/>
          </a:xfrm>
          <a:prstGeom prst="rect">
            <a:avLst/>
          </a:prstGeom>
          <a:solidFill>
            <a:srgbClr val="F472D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208</a:t>
            </a:r>
          </a:p>
        </p:txBody>
      </p:sp>
      <p:sp>
        <p:nvSpPr>
          <p:cNvPr id="58" name="Rectangle 57"/>
          <p:cNvSpPr/>
          <p:nvPr userDrawn="1">
            <p:custDataLst>
              <p:tags r:id="rId41"/>
            </p:custDataLst>
          </p:nvPr>
        </p:nvSpPr>
        <p:spPr bwMode="auto">
          <a:xfrm>
            <a:off x="-1130214" y="4403050"/>
            <a:ext cx="548640" cy="548640"/>
          </a:xfrm>
          <a:prstGeom prst="rect">
            <a:avLst/>
          </a:prstGeom>
          <a:solidFill>
            <a:srgbClr val="EC008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</p:txBody>
      </p:sp>
      <p:sp>
        <p:nvSpPr>
          <p:cNvPr id="59" name="Rectangle 58"/>
          <p:cNvSpPr/>
          <p:nvPr userDrawn="1">
            <p:custDataLst>
              <p:tags r:id="rId42"/>
            </p:custDataLst>
          </p:nvPr>
        </p:nvSpPr>
        <p:spPr bwMode="auto">
          <a:xfrm>
            <a:off x="-581452" y="4403050"/>
            <a:ext cx="548640" cy="548640"/>
          </a:xfrm>
          <a:prstGeom prst="rect">
            <a:avLst/>
          </a:prstGeom>
          <a:solidFill>
            <a:srgbClr val="B400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0" name="Rectangle 59"/>
          <p:cNvSpPr/>
          <p:nvPr userDrawn="1">
            <p:custDataLst>
              <p:tags r:id="rId43"/>
            </p:custDataLst>
          </p:nvPr>
        </p:nvSpPr>
        <p:spPr bwMode="auto">
          <a:xfrm>
            <a:off x="-1681291" y="556310"/>
            <a:ext cx="548640" cy="548640"/>
          </a:xfrm>
          <a:prstGeom prst="rect">
            <a:avLst/>
          </a:prstGeom>
          <a:solidFill>
            <a:srgbClr val="6DC2E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233</a:t>
            </a:r>
          </a:p>
        </p:txBody>
      </p:sp>
      <p:sp>
        <p:nvSpPr>
          <p:cNvPr id="61" name="Rectangle 60"/>
          <p:cNvSpPr/>
          <p:nvPr userDrawn="1">
            <p:custDataLst>
              <p:tags r:id="rId44"/>
            </p:custDataLst>
          </p:nvPr>
        </p:nvSpPr>
        <p:spPr bwMode="auto">
          <a:xfrm>
            <a:off x="-1133840" y="556302"/>
            <a:ext cx="557069" cy="548640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242</a:t>
            </a:r>
          </a:p>
        </p:txBody>
      </p:sp>
      <p:sp>
        <p:nvSpPr>
          <p:cNvPr id="62" name="Rectangle 61"/>
          <p:cNvSpPr/>
          <p:nvPr userDrawn="1">
            <p:custDataLst>
              <p:tags r:id="rId45"/>
            </p:custDataLst>
          </p:nvPr>
        </p:nvSpPr>
        <p:spPr bwMode="auto">
          <a:xfrm>
            <a:off x="-576884" y="556310"/>
            <a:ext cx="548640" cy="548640"/>
          </a:xfrm>
          <a:prstGeom prst="rect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198</a:t>
            </a:r>
          </a:p>
        </p:txBody>
      </p:sp>
      <p:sp>
        <p:nvSpPr>
          <p:cNvPr id="63" name="Rectangle 62"/>
          <p:cNvSpPr/>
          <p:nvPr userDrawn="1">
            <p:custDataLst>
              <p:tags r:id="rId46"/>
            </p:custDataLst>
          </p:nvPr>
        </p:nvSpPr>
        <p:spPr bwMode="auto">
          <a:xfrm>
            <a:off x="-1681539" y="1659530"/>
            <a:ext cx="548640" cy="548640"/>
          </a:xfrm>
          <a:prstGeom prst="rect">
            <a:avLst/>
          </a:prstGeom>
          <a:solidFill>
            <a:srgbClr val="55D45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</p:txBody>
      </p:sp>
      <p:sp>
        <p:nvSpPr>
          <p:cNvPr id="64" name="Rectangle 63"/>
          <p:cNvSpPr/>
          <p:nvPr userDrawn="1">
            <p:custDataLst>
              <p:tags r:id="rId47"/>
            </p:custDataLst>
          </p:nvPr>
        </p:nvSpPr>
        <p:spPr bwMode="auto">
          <a:xfrm>
            <a:off x="-1132925" y="1659530"/>
            <a:ext cx="548640" cy="54864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73</a:t>
            </a:r>
          </a:p>
        </p:txBody>
      </p:sp>
      <p:sp>
        <p:nvSpPr>
          <p:cNvPr id="65" name="Rectangle 64"/>
          <p:cNvSpPr/>
          <p:nvPr userDrawn="1">
            <p:custDataLst>
              <p:tags r:id="rId48"/>
            </p:custDataLst>
          </p:nvPr>
        </p:nvSpPr>
        <p:spPr bwMode="auto">
          <a:xfrm>
            <a:off x="-576884" y="1659530"/>
            <a:ext cx="548640" cy="548640"/>
          </a:xfrm>
          <a:prstGeom prst="rect">
            <a:avLst/>
          </a:prstGeom>
          <a:solidFill>
            <a:srgbClr val="0072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66" name="Rectangle 65"/>
          <p:cNvSpPr/>
          <p:nvPr userDrawn="1">
            <p:custDataLst>
              <p:tags r:id="rId49"/>
            </p:custDataLst>
          </p:nvPr>
        </p:nvSpPr>
        <p:spPr bwMode="auto">
          <a:xfrm>
            <a:off x="-1686837" y="2762750"/>
            <a:ext cx="545775" cy="548640"/>
          </a:xfrm>
          <a:prstGeom prst="rect">
            <a:avLst/>
          </a:prstGeom>
          <a:solidFill>
            <a:srgbClr val="FFFC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7" name="Rectangle 66"/>
          <p:cNvSpPr/>
          <p:nvPr userDrawn="1">
            <p:custDataLst>
              <p:tags r:id="rId50"/>
            </p:custDataLst>
          </p:nvPr>
        </p:nvSpPr>
        <p:spPr bwMode="auto">
          <a:xfrm>
            <a:off x="-1133483" y="2762750"/>
            <a:ext cx="549210" cy="548640"/>
          </a:xfrm>
          <a:prstGeom prst="rect">
            <a:avLst/>
          </a:prstGeom>
          <a:solidFill>
            <a:srgbClr val="FFF1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68" name="Rectangle 67"/>
          <p:cNvSpPr/>
          <p:nvPr userDrawn="1">
            <p:custDataLst>
              <p:tags r:id="rId51"/>
            </p:custDataLst>
          </p:nvPr>
        </p:nvSpPr>
        <p:spPr bwMode="auto">
          <a:xfrm>
            <a:off x="-585201" y="2762750"/>
            <a:ext cx="558182" cy="548640"/>
          </a:xfrm>
          <a:prstGeom prst="rect">
            <a:avLst/>
          </a:prstGeom>
          <a:solidFill>
            <a:srgbClr val="FCD11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/>
          <p:cNvSpPr/>
          <p:nvPr userDrawn="1">
            <p:custDataLst>
              <p:tags r:id="rId52"/>
            </p:custDataLst>
          </p:nvPr>
        </p:nvSpPr>
        <p:spPr bwMode="auto">
          <a:xfrm>
            <a:off x="-1692163" y="3857220"/>
            <a:ext cx="558680" cy="548640"/>
          </a:xfrm>
          <a:prstGeom prst="rect">
            <a:avLst/>
          </a:prstGeom>
          <a:solidFill>
            <a:srgbClr val="DD5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70" name="Rectangle 69"/>
          <p:cNvSpPr/>
          <p:nvPr userDrawn="1">
            <p:custDataLst>
              <p:tags r:id="rId53"/>
            </p:custDataLst>
          </p:nvPr>
        </p:nvSpPr>
        <p:spPr bwMode="auto">
          <a:xfrm>
            <a:off x="-1136129" y="3857220"/>
            <a:ext cx="576145" cy="548640"/>
          </a:xfrm>
          <a:prstGeom prst="rect">
            <a:avLst/>
          </a:prstGeom>
          <a:solidFill>
            <a:srgbClr val="E8112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</p:txBody>
      </p:sp>
      <p:sp>
        <p:nvSpPr>
          <p:cNvPr id="71" name="Rectangle 70"/>
          <p:cNvSpPr/>
          <p:nvPr userDrawn="1">
            <p:custDataLst>
              <p:tags r:id="rId54"/>
            </p:custDataLst>
          </p:nvPr>
        </p:nvSpPr>
        <p:spPr bwMode="auto">
          <a:xfrm>
            <a:off x="-579309" y="3857220"/>
            <a:ext cx="546497" cy="548640"/>
          </a:xfrm>
          <a:prstGeom prst="rect">
            <a:avLst/>
          </a:prstGeom>
          <a:solidFill>
            <a:srgbClr val="BA141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26</a:t>
            </a:r>
          </a:p>
        </p:txBody>
      </p:sp>
      <p:sp>
        <p:nvSpPr>
          <p:cNvPr id="72" name="Rectangle 71"/>
          <p:cNvSpPr/>
          <p:nvPr userDrawn="1">
            <p:custDataLst>
              <p:tags r:id="rId55"/>
            </p:custDataLst>
          </p:nvPr>
        </p:nvSpPr>
        <p:spPr bwMode="auto">
          <a:xfrm>
            <a:off x="-1683907" y="4957630"/>
            <a:ext cx="561904" cy="548640"/>
          </a:xfrm>
          <a:prstGeom prst="rect">
            <a:avLst/>
          </a:prstGeom>
          <a:solidFill>
            <a:srgbClr val="9B4F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3" name="Rectangle 72"/>
          <p:cNvSpPr/>
          <p:nvPr userDrawn="1">
            <p:custDataLst>
              <p:tags r:id="rId56"/>
            </p:custDataLst>
          </p:nvPr>
        </p:nvSpPr>
        <p:spPr bwMode="auto">
          <a:xfrm>
            <a:off x="-1129734" y="4957630"/>
            <a:ext cx="548640" cy="548640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33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122</a:t>
            </a:r>
          </a:p>
        </p:txBody>
      </p:sp>
      <p:sp>
        <p:nvSpPr>
          <p:cNvPr id="74" name="Rectangle 73"/>
          <p:cNvSpPr/>
          <p:nvPr userDrawn="1">
            <p:custDataLst>
              <p:tags r:id="rId57"/>
            </p:custDataLst>
          </p:nvPr>
        </p:nvSpPr>
        <p:spPr bwMode="auto">
          <a:xfrm>
            <a:off x="-581455" y="4957630"/>
            <a:ext cx="548889" cy="548640"/>
          </a:xfrm>
          <a:prstGeom prst="rect">
            <a:avLst/>
          </a:prstGeom>
          <a:solidFill>
            <a:srgbClr val="44235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</p:txBody>
      </p:sp>
      <p:sp>
        <p:nvSpPr>
          <p:cNvPr id="75" name="Rectangle 74"/>
          <p:cNvSpPr/>
          <p:nvPr userDrawn="1">
            <p:custDataLst>
              <p:tags r:id="rId58"/>
            </p:custDataLst>
          </p:nvPr>
        </p:nvSpPr>
        <p:spPr bwMode="auto">
          <a:xfrm>
            <a:off x="-1129642" y="5504243"/>
            <a:ext cx="548640" cy="548640"/>
          </a:xfrm>
          <a:prstGeom prst="rect">
            <a:avLst/>
          </a:prstGeom>
          <a:solidFill>
            <a:srgbClr val="D2D2D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</p:txBody>
      </p:sp>
      <p:sp>
        <p:nvSpPr>
          <p:cNvPr id="76" name="Rectangle 75"/>
          <p:cNvSpPr/>
          <p:nvPr userDrawn="1">
            <p:custDataLst>
              <p:tags r:id="rId59"/>
            </p:custDataLst>
          </p:nvPr>
        </p:nvSpPr>
        <p:spPr bwMode="auto">
          <a:xfrm>
            <a:off x="-581361" y="5504243"/>
            <a:ext cx="548889" cy="548640"/>
          </a:xfrm>
          <a:prstGeom prst="rect">
            <a:avLst/>
          </a:prstGeom>
          <a:solidFill>
            <a:srgbClr val="9696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7" name="Rectangle 76"/>
          <p:cNvSpPr/>
          <p:nvPr userDrawn="1">
            <p:custDataLst>
              <p:tags r:id="rId60"/>
            </p:custDataLst>
          </p:nvPr>
        </p:nvSpPr>
        <p:spPr bwMode="auto">
          <a:xfrm>
            <a:off x="-1141894" y="6052899"/>
            <a:ext cx="560892" cy="548640"/>
          </a:xfrm>
          <a:prstGeom prst="rect">
            <a:avLst/>
          </a:prstGeom>
          <a:solidFill>
            <a:srgbClr val="505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</p:txBody>
      </p:sp>
      <p:sp>
        <p:nvSpPr>
          <p:cNvPr id="78" name="Rectangle 77"/>
          <p:cNvSpPr/>
          <p:nvPr userDrawn="1">
            <p:custDataLst>
              <p:tags r:id="rId61"/>
            </p:custDataLst>
          </p:nvPr>
        </p:nvSpPr>
        <p:spPr bwMode="auto">
          <a:xfrm>
            <a:off x="-1683906" y="6051325"/>
            <a:ext cx="547972" cy="548640"/>
          </a:xfrm>
          <a:prstGeom prst="rect">
            <a:avLst/>
          </a:prstGeom>
          <a:solidFill>
            <a:srgbClr val="73737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</p:txBody>
      </p:sp>
      <p:sp>
        <p:nvSpPr>
          <p:cNvPr id="79" name="Rectangle 78"/>
          <p:cNvSpPr/>
          <p:nvPr userDrawn="1">
            <p:custDataLst>
              <p:tags r:id="rId62"/>
            </p:custDataLst>
          </p:nvPr>
        </p:nvSpPr>
        <p:spPr bwMode="auto">
          <a:xfrm>
            <a:off x="-585202" y="6052885"/>
            <a:ext cx="559864" cy="548655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80" name="Rectangle 79"/>
          <p:cNvSpPr/>
          <p:nvPr userDrawn="1">
            <p:custDataLst>
              <p:tags r:id="rId63"/>
            </p:custDataLst>
          </p:nvPr>
        </p:nvSpPr>
        <p:spPr bwMode="auto">
          <a:xfrm>
            <a:off x="-1683906" y="5504235"/>
            <a:ext cx="548640" cy="548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</p:txBody>
      </p:sp>
      <p:sp>
        <p:nvSpPr>
          <p:cNvPr id="81" name="Rectangle 80"/>
          <p:cNvSpPr/>
          <p:nvPr userDrawn="1">
            <p:custDataLst>
              <p:tags r:id="rId64"/>
            </p:custDataLst>
          </p:nvPr>
        </p:nvSpPr>
        <p:spPr bwMode="auto">
          <a:xfrm>
            <a:off x="-1144617" y="6766560"/>
            <a:ext cx="547174" cy="548640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82" name="Rectangle 81"/>
          <p:cNvSpPr/>
          <p:nvPr userDrawn="1">
            <p:custDataLst>
              <p:tags r:id="rId65"/>
            </p:custDataLst>
          </p:nvPr>
        </p:nvSpPr>
        <p:spPr bwMode="auto">
          <a:xfrm>
            <a:off x="-1695387" y="6766560"/>
            <a:ext cx="540618" cy="548640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</p:txBody>
      </p:sp>
      <p:sp>
        <p:nvSpPr>
          <p:cNvPr id="83" name="Rectangle 82"/>
          <p:cNvSpPr/>
          <p:nvPr userDrawn="1">
            <p:custDataLst>
              <p:tags r:id="rId66"/>
            </p:custDataLst>
          </p:nvPr>
        </p:nvSpPr>
        <p:spPr bwMode="auto">
          <a:xfrm>
            <a:off x="-587549" y="6766547"/>
            <a:ext cx="546250" cy="548655"/>
          </a:xfrm>
          <a:prstGeom prst="rect">
            <a:avLst/>
          </a:prstGeom>
          <a:solidFill>
            <a:srgbClr val="1570A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166</a:t>
            </a:r>
          </a:p>
        </p:txBody>
      </p:sp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207" r:id="rId2"/>
    <p:sldLayoutId id="2147484203" r:id="rId3"/>
    <p:sldLayoutId id="2147484208" r:id="rId4"/>
    <p:sldLayoutId id="2147484204" r:id="rId5"/>
    <p:sldLayoutId id="2147484209" r:id="rId6"/>
    <p:sldLayoutId id="2147484197" r:id="rId7"/>
    <p:sldLayoutId id="2147484087" r:id="rId8"/>
    <p:sldLayoutId id="2147484098" r:id="rId9"/>
    <p:sldLayoutId id="2147484086" r:id="rId10"/>
    <p:sldLayoutId id="2147484099" r:id="rId11"/>
    <p:sldLayoutId id="2147484106" r:id="rId12"/>
    <p:sldLayoutId id="2147484092" r:id="rId13"/>
    <p:sldLayoutId id="2147484196" r:id="rId14"/>
    <p:sldLayoutId id="2147484201" r:id="rId15"/>
    <p:sldLayoutId id="2147484198" r:id="rId16"/>
    <p:sldLayoutId id="2147484202" r:id="rId17"/>
    <p:sldLayoutId id="2147484199" r:id="rId18"/>
    <p:sldLayoutId id="2147484200" r:id="rId19"/>
    <p:sldLayoutId id="2147484130" r:id="rId20"/>
    <p:sldLayoutId id="2147484205" r:id="rId21"/>
    <p:sldLayoutId id="2147484206" r:id="rId22"/>
    <p:sldLayoutId id="2147484093" r:id="rId23"/>
    <p:sldLayoutId id="2147484127" r:id="rId24"/>
    <p:sldLayoutId id="2147484094" r:id="rId25"/>
    <p:sldLayoutId id="2147484096" r:id="rId2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70" baseline="0" dirty="0" smtClean="0">
          <a:ln w="3175">
            <a:noFill/>
          </a:ln>
          <a:solidFill>
            <a:srgbClr val="0072C6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3344862"/>
            <a:ext cx="8229599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Niranjan Reddy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74637" y="1677399"/>
            <a:ext cx="8229600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Welcome to React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the Definitive Beginner’s Guide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30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770437" y="601662"/>
            <a:ext cx="6858000" cy="777240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0" baseline="0" dirty="0" smtClean="0">
                <a:ln w="3175">
                  <a:noFill/>
                </a:ln>
                <a:solidFill>
                  <a:srgbClr val="0072C6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6000" dirty="0" smtClean="0">
                <a:solidFill>
                  <a:schemeClr val="tx1"/>
                </a:solidFill>
              </a:rPr>
              <a:t>Niranjan Reddy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4770437" y="1744662"/>
            <a:ext cx="7086600" cy="3984942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CA" dirty="0">
                <a:solidFill>
                  <a:schemeClr val="tx1"/>
                </a:solidFill>
              </a:rPr>
              <a:t>I love to build for the Web with JavaScript, </a:t>
            </a:r>
            <a:r>
              <a:rPr lang="en-CA" dirty="0" err="1">
                <a:solidFill>
                  <a:schemeClr val="tx1"/>
                </a:solidFill>
              </a:rPr>
              <a:t>NodeJS</a:t>
            </a:r>
            <a:r>
              <a:rPr lang="en-CA" dirty="0">
                <a:solidFill>
                  <a:schemeClr val="tx1"/>
                </a:solidFill>
              </a:rPr>
              <a:t>, HTML5 and </a:t>
            </a:r>
            <a:r>
              <a:rPr lang="en-CA" dirty="0" smtClean="0">
                <a:solidFill>
                  <a:schemeClr val="tx1"/>
                </a:solidFill>
              </a:rPr>
              <a:t>Angular.</a:t>
            </a:r>
            <a:endParaRPr lang="en-CA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CA" dirty="0">
                <a:solidFill>
                  <a:schemeClr val="tx1"/>
                </a:solidFill>
              </a:rPr>
              <a:t>I </a:t>
            </a:r>
            <a:r>
              <a:rPr lang="en-CA" dirty="0" smtClean="0">
                <a:solidFill>
                  <a:schemeClr val="tx1"/>
                </a:solidFill>
              </a:rPr>
              <a:t>love to build Mobile &amp; Enterprise Applications using Native, Hybrid and Enterprise technologies.</a:t>
            </a:r>
            <a:endParaRPr lang="en-CA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tx1"/>
                </a:solidFill>
              </a:rPr>
              <a:t>I </a:t>
            </a:r>
            <a:r>
              <a:rPr lang="en-US" dirty="0">
                <a:solidFill>
                  <a:schemeClr val="tx1"/>
                </a:solidFill>
              </a:rPr>
              <a:t>blog at </a:t>
            </a:r>
            <a:r>
              <a:rPr lang="en-US" dirty="0" smtClean="0">
                <a:solidFill>
                  <a:schemeClr val="tx1"/>
                </a:solidFill>
              </a:rPr>
              <a:t>www.tinyurl.com/niranjans3ln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55637" y="4934901"/>
            <a:ext cx="3581400" cy="777240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0" baseline="0" dirty="0" smtClean="0">
                <a:ln w="3175">
                  <a:noFill/>
                </a:ln>
                <a:solidFill>
                  <a:srgbClr val="0072C6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Niranjan.a.reddy@Capgemini.com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8992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- list all main modules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57200" y="1463040"/>
            <a:ext cx="731520" cy="731520"/>
          </a:xfrm>
          <a:prstGeom prst="rect">
            <a:avLst/>
          </a:prstGeom>
          <a:solidFill>
            <a:srgbClr val="DC3C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57200" y="224028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57200" y="301752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" y="379476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" y="457200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5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57200" y="5349240"/>
            <a:ext cx="731520" cy="73152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188719" y="1463040"/>
            <a:ext cx="6401117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Welcome to React – the Definitive Beginner’s Guide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188720" y="224028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Introduction to Components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188720" y="301752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Handling Data and State with React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188720" y="379476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More React with Routers and Other Add-ons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188720" y="457200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ES2015 with React, </a:t>
            </a:r>
            <a:r>
              <a:rPr lang="en-US" sz="2000" dirty="0" err="1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Webpack</a:t>
            </a:r>
            <a:r>
              <a:rPr lang="en-US" sz="2000" dirty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, and Other Tools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188720" y="5349240"/>
            <a:ext cx="6401116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Connecting Pizza Box App with the Backend</a:t>
            </a:r>
          </a:p>
        </p:txBody>
      </p:sp>
    </p:spTree>
    <p:extLst>
      <p:ext uri="{BB962C8B-B14F-4D97-AF65-F5344CB8AC3E}">
        <p14:creationId xmlns:p14="http://schemas.microsoft.com/office/powerpoint/2010/main" val="274325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2800" dirty="0"/>
              <a:t>Module 1:</a:t>
            </a:r>
            <a:br>
              <a:rPr lang="en-US" sz="2800" dirty="0"/>
            </a:br>
            <a:r>
              <a:rPr lang="en-US" dirty="0"/>
              <a:t>Welcome to React</a:t>
            </a:r>
            <a:br>
              <a:rPr lang="en-US" dirty="0"/>
            </a:br>
            <a:r>
              <a:rPr lang="en-US" sz="4400" dirty="0"/>
              <a:t>the Definitive Beginner’s Guide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63524" y="4640262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Niranjan Reddy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60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What is React?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12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/>
              <a:t>Why learn </a:t>
            </a:r>
            <a:r>
              <a:rPr lang="en-US" sz="4400" dirty="0"/>
              <a:t>React?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9" y="1209973"/>
            <a:ext cx="10056812" cy="1541961"/>
          </a:xfrm>
        </p:spPr>
        <p:txBody>
          <a:bodyPr/>
          <a:lstStyle/>
          <a:p>
            <a:r>
              <a:rPr lang="en-US" sz="2800" dirty="0"/>
              <a:t>DEMO:</a:t>
            </a:r>
            <a:br>
              <a:rPr lang="en-US" sz="2800" dirty="0"/>
            </a:br>
            <a:r>
              <a:rPr lang="en-US" sz="6600" dirty="0"/>
              <a:t>The Final Product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 short look at what we’ll be building today?</a:t>
            </a:r>
          </a:p>
        </p:txBody>
      </p:sp>
    </p:spTree>
    <p:extLst>
      <p:ext uri="{BB962C8B-B14F-4D97-AF65-F5344CB8AC3E}">
        <p14:creationId xmlns:p14="http://schemas.microsoft.com/office/powerpoint/2010/main" val="221877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sz="4400" dirty="0"/>
              <a:t>Setting Up Your Dev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3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Your Dev Environment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Tools of the trade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5077" y="2011680"/>
            <a:ext cx="7329561" cy="3798411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4800" b="0" cap="none" spc="-70" baseline="0" dirty="0" smtClean="0">
                <a:ln w="3175">
                  <a:noFill/>
                </a:ln>
                <a:solidFill>
                  <a:srgbClr val="0072C6"/>
                </a:solidFill>
                <a:effectLst/>
                <a:latin typeface="+mj-lt"/>
                <a:cs typeface="Segoe UI" pitchFamily="34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node and </a:t>
            </a:r>
            <a:r>
              <a:rPr lang="en-US" sz="4400" dirty="0" err="1">
                <a:solidFill>
                  <a:schemeClr val="tx1"/>
                </a:solidFill>
              </a:rPr>
              <a:t>npm</a:t>
            </a:r>
            <a:r>
              <a:rPr lang="en-US" sz="4400" dirty="0">
                <a:solidFill>
                  <a:schemeClr val="tx1"/>
                </a:solidFill>
              </a:rPr>
              <a:t> on Windows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Visual Studio Code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err="1">
                <a:solidFill>
                  <a:schemeClr val="tx1"/>
                </a:solidFill>
              </a:rPr>
              <a:t>Webpack</a:t>
            </a:r>
            <a:r>
              <a:rPr lang="en-US" sz="4400" dirty="0">
                <a:solidFill>
                  <a:schemeClr val="tx1"/>
                </a:solidFill>
              </a:rPr>
              <a:t> and Babel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237" y="2419509"/>
            <a:ext cx="3728162" cy="3847782"/>
          </a:xfrm>
          <a:prstGeom prst="rect">
            <a:avLst/>
          </a:prstGeom>
        </p:spPr>
      </p:pic>
      <p:sp>
        <p:nvSpPr>
          <p:cNvPr id="10" name="AutoShape 3"/>
          <p:cNvSpPr>
            <a:spLocks noChangeAspect="1" noChangeArrowheads="1" noTextEdit="1"/>
          </p:cNvSpPr>
          <p:nvPr/>
        </p:nvSpPr>
        <p:spPr bwMode="auto">
          <a:xfrm>
            <a:off x="457200" y="24685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837" y="3736498"/>
            <a:ext cx="609600" cy="704850"/>
          </a:xfrm>
          <a:prstGeom prst="rect">
            <a:avLst/>
          </a:prstGeom>
        </p:spPr>
      </p:pic>
      <p:sp>
        <p:nvSpPr>
          <p:cNvPr id="119" name="Freeform 63"/>
          <p:cNvSpPr>
            <a:spLocks/>
          </p:cNvSpPr>
          <p:nvPr/>
        </p:nvSpPr>
        <p:spPr bwMode="auto">
          <a:xfrm>
            <a:off x="9050338" y="3530600"/>
            <a:ext cx="1890713" cy="1166813"/>
          </a:xfrm>
          <a:custGeom>
            <a:avLst/>
            <a:gdLst>
              <a:gd name="T0" fmla="*/ 1261 w 1261"/>
              <a:gd name="T1" fmla="*/ 776 h 776"/>
              <a:gd name="T2" fmla="*/ 1261 w 1261"/>
              <a:gd name="T3" fmla="*/ 776 h 776"/>
              <a:gd name="T4" fmla="*/ 0 w 1261"/>
              <a:gd name="T5" fmla="*/ 776 h 776"/>
              <a:gd name="T6" fmla="*/ 0 w 1261"/>
              <a:gd name="T7" fmla="*/ 0 h 776"/>
              <a:gd name="T8" fmla="*/ 1261 w 1261"/>
              <a:gd name="T9" fmla="*/ 0 h 776"/>
              <a:gd name="T10" fmla="*/ 1261 w 1261"/>
              <a:gd name="T11" fmla="*/ 776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1" h="776">
                <a:moveTo>
                  <a:pt x="1261" y="776"/>
                </a:moveTo>
                <a:lnTo>
                  <a:pt x="1261" y="776"/>
                </a:lnTo>
                <a:lnTo>
                  <a:pt x="0" y="776"/>
                </a:lnTo>
                <a:lnTo>
                  <a:pt x="0" y="0"/>
                </a:lnTo>
                <a:lnTo>
                  <a:pt x="1261" y="0"/>
                </a:lnTo>
                <a:lnTo>
                  <a:pt x="1261" y="776"/>
                </a:lnTo>
                <a:close/>
              </a:path>
            </a:pathLst>
          </a:custGeom>
          <a:solidFill>
            <a:srgbClr val="FFC013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4" name="Group 163"/>
          <p:cNvGrpSpPr/>
          <p:nvPr/>
        </p:nvGrpSpPr>
        <p:grpSpPr>
          <a:xfrm>
            <a:off x="7361238" y="2419350"/>
            <a:ext cx="3727450" cy="3848100"/>
            <a:chOff x="7361238" y="2419350"/>
            <a:chExt cx="3727450" cy="3848100"/>
          </a:xfrm>
        </p:grpSpPr>
        <p:sp>
          <p:nvSpPr>
            <p:cNvPr id="116" name="AutoShape 59"/>
            <p:cNvSpPr>
              <a:spLocks noChangeAspect="1" noChangeArrowheads="1" noTextEdit="1"/>
            </p:cNvSpPr>
            <p:nvPr/>
          </p:nvSpPr>
          <p:spPr bwMode="auto">
            <a:xfrm>
              <a:off x="7361238" y="2419350"/>
              <a:ext cx="3727450" cy="384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97"/>
            <p:cNvSpPr>
              <a:spLocks/>
            </p:cNvSpPr>
            <p:nvPr/>
          </p:nvSpPr>
          <p:spPr bwMode="auto">
            <a:xfrm>
              <a:off x="9050338" y="3530600"/>
              <a:ext cx="1890713" cy="1166813"/>
            </a:xfrm>
            <a:custGeom>
              <a:avLst/>
              <a:gdLst>
                <a:gd name="T0" fmla="*/ 1261 w 1261"/>
                <a:gd name="T1" fmla="*/ 776 h 776"/>
                <a:gd name="T2" fmla="*/ 1261 w 1261"/>
                <a:gd name="T3" fmla="*/ 776 h 776"/>
                <a:gd name="T4" fmla="*/ 0 w 1261"/>
                <a:gd name="T5" fmla="*/ 776 h 776"/>
                <a:gd name="T6" fmla="*/ 0 w 1261"/>
                <a:gd name="T7" fmla="*/ 0 h 776"/>
                <a:gd name="T8" fmla="*/ 1261 w 1261"/>
                <a:gd name="T9" fmla="*/ 0 h 776"/>
                <a:gd name="T10" fmla="*/ 1261 w 1261"/>
                <a:gd name="T11" fmla="*/ 776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1" h="776">
                  <a:moveTo>
                    <a:pt x="1261" y="776"/>
                  </a:moveTo>
                  <a:lnTo>
                    <a:pt x="1261" y="776"/>
                  </a:lnTo>
                  <a:lnTo>
                    <a:pt x="0" y="776"/>
                  </a:lnTo>
                  <a:lnTo>
                    <a:pt x="0" y="0"/>
                  </a:lnTo>
                  <a:lnTo>
                    <a:pt x="1261" y="0"/>
                  </a:lnTo>
                  <a:lnTo>
                    <a:pt x="1261" y="776"/>
                  </a:lnTo>
                  <a:close/>
                </a:path>
              </a:pathLst>
            </a:custGeom>
            <a:solidFill>
              <a:srgbClr val="FECC5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9228138" y="4376738"/>
              <a:ext cx="549275" cy="841375"/>
              <a:chOff x="9228138" y="4376738"/>
              <a:chExt cx="549275" cy="841375"/>
            </a:xfrm>
          </p:grpSpPr>
          <p:sp>
            <p:nvSpPr>
              <p:cNvPr id="157" name="Freeform 77"/>
              <p:cNvSpPr>
                <a:spLocks/>
              </p:cNvSpPr>
              <p:nvPr/>
            </p:nvSpPr>
            <p:spPr bwMode="auto">
              <a:xfrm>
                <a:off x="9228138" y="4592638"/>
                <a:ext cx="527050" cy="625475"/>
              </a:xfrm>
              <a:custGeom>
                <a:avLst/>
                <a:gdLst>
                  <a:gd name="T0" fmla="*/ 0 w 351"/>
                  <a:gd name="T1" fmla="*/ 368 h 416"/>
                  <a:gd name="T2" fmla="*/ 0 w 351"/>
                  <a:gd name="T3" fmla="*/ 368 h 416"/>
                  <a:gd name="T4" fmla="*/ 0 w 351"/>
                  <a:gd name="T5" fmla="*/ 210 h 416"/>
                  <a:gd name="T6" fmla="*/ 31 w 351"/>
                  <a:gd name="T7" fmla="*/ 134 h 416"/>
                  <a:gd name="T8" fmla="*/ 160 w 351"/>
                  <a:gd name="T9" fmla="*/ 0 h 416"/>
                  <a:gd name="T10" fmla="*/ 351 w 351"/>
                  <a:gd name="T11" fmla="*/ 256 h 416"/>
                  <a:gd name="T12" fmla="*/ 259 w 351"/>
                  <a:gd name="T13" fmla="*/ 358 h 416"/>
                  <a:gd name="T14" fmla="*/ 130 w 351"/>
                  <a:gd name="T15" fmla="*/ 416 h 416"/>
                  <a:gd name="T16" fmla="*/ 37 w 351"/>
                  <a:gd name="T17" fmla="*/ 416 h 416"/>
                  <a:gd name="T18" fmla="*/ 0 w 351"/>
                  <a:gd name="T19" fmla="*/ 368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1" h="416">
                    <a:moveTo>
                      <a:pt x="0" y="368"/>
                    </a:moveTo>
                    <a:lnTo>
                      <a:pt x="0" y="368"/>
                    </a:lnTo>
                    <a:lnTo>
                      <a:pt x="0" y="210"/>
                    </a:lnTo>
                    <a:cubicBezTo>
                      <a:pt x="0" y="182"/>
                      <a:pt x="11" y="155"/>
                      <a:pt x="31" y="134"/>
                    </a:cubicBezTo>
                    <a:lnTo>
                      <a:pt x="160" y="0"/>
                    </a:lnTo>
                    <a:lnTo>
                      <a:pt x="351" y="256"/>
                    </a:lnTo>
                    <a:lnTo>
                      <a:pt x="259" y="358"/>
                    </a:lnTo>
                    <a:cubicBezTo>
                      <a:pt x="226" y="395"/>
                      <a:pt x="179" y="416"/>
                      <a:pt x="130" y="416"/>
                    </a:cubicBezTo>
                    <a:lnTo>
                      <a:pt x="37" y="416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B48E6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78"/>
              <p:cNvSpPr>
                <a:spLocks/>
              </p:cNvSpPr>
              <p:nvPr/>
            </p:nvSpPr>
            <p:spPr bwMode="auto">
              <a:xfrm>
                <a:off x="9396413" y="4376738"/>
                <a:ext cx="381000" cy="381000"/>
              </a:xfrm>
              <a:custGeom>
                <a:avLst/>
                <a:gdLst>
                  <a:gd name="T0" fmla="*/ 26 w 254"/>
                  <a:gd name="T1" fmla="*/ 241 h 254"/>
                  <a:gd name="T2" fmla="*/ 26 w 254"/>
                  <a:gd name="T3" fmla="*/ 241 h 254"/>
                  <a:gd name="T4" fmla="*/ 13 w 254"/>
                  <a:gd name="T5" fmla="*/ 227 h 254"/>
                  <a:gd name="T6" fmla="*/ 13 w 254"/>
                  <a:gd name="T7" fmla="*/ 180 h 254"/>
                  <a:gd name="T8" fmla="*/ 179 w 254"/>
                  <a:gd name="T9" fmla="*/ 13 h 254"/>
                  <a:gd name="T10" fmla="*/ 227 w 254"/>
                  <a:gd name="T11" fmla="*/ 13 h 254"/>
                  <a:gd name="T12" fmla="*/ 240 w 254"/>
                  <a:gd name="T13" fmla="*/ 27 h 254"/>
                  <a:gd name="T14" fmla="*/ 240 w 254"/>
                  <a:gd name="T15" fmla="*/ 74 h 254"/>
                  <a:gd name="T16" fmla="*/ 74 w 254"/>
                  <a:gd name="T17" fmla="*/ 241 h 254"/>
                  <a:gd name="T18" fmla="*/ 26 w 254"/>
                  <a:gd name="T19" fmla="*/ 241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4" h="254">
                    <a:moveTo>
                      <a:pt x="26" y="241"/>
                    </a:moveTo>
                    <a:lnTo>
                      <a:pt x="26" y="241"/>
                    </a:lnTo>
                    <a:lnTo>
                      <a:pt x="13" y="227"/>
                    </a:lnTo>
                    <a:cubicBezTo>
                      <a:pt x="0" y="214"/>
                      <a:pt x="0" y="193"/>
                      <a:pt x="13" y="180"/>
                    </a:cubicBezTo>
                    <a:lnTo>
                      <a:pt x="179" y="13"/>
                    </a:lnTo>
                    <a:cubicBezTo>
                      <a:pt x="193" y="0"/>
                      <a:pt x="214" y="0"/>
                      <a:pt x="227" y="13"/>
                    </a:cubicBezTo>
                    <a:lnTo>
                      <a:pt x="240" y="27"/>
                    </a:lnTo>
                    <a:cubicBezTo>
                      <a:pt x="254" y="40"/>
                      <a:pt x="254" y="61"/>
                      <a:pt x="240" y="74"/>
                    </a:cubicBezTo>
                    <a:lnTo>
                      <a:pt x="74" y="241"/>
                    </a:lnTo>
                    <a:cubicBezTo>
                      <a:pt x="61" y="254"/>
                      <a:pt x="40" y="254"/>
                      <a:pt x="26" y="241"/>
                    </a:cubicBezTo>
                    <a:close/>
                  </a:path>
                </a:pathLst>
              </a:custGeom>
              <a:solidFill>
                <a:srgbClr val="B48E6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79"/>
              <p:cNvSpPr>
                <a:spLocks/>
              </p:cNvSpPr>
              <p:nvPr/>
            </p:nvSpPr>
            <p:spPr bwMode="auto">
              <a:xfrm>
                <a:off x="9486901" y="4667250"/>
                <a:ext cx="166688" cy="168275"/>
              </a:xfrm>
              <a:custGeom>
                <a:avLst/>
                <a:gdLst>
                  <a:gd name="T0" fmla="*/ 26 w 111"/>
                  <a:gd name="T1" fmla="*/ 98 h 112"/>
                  <a:gd name="T2" fmla="*/ 26 w 111"/>
                  <a:gd name="T3" fmla="*/ 98 h 112"/>
                  <a:gd name="T4" fmla="*/ 13 w 111"/>
                  <a:gd name="T5" fmla="*/ 85 h 112"/>
                  <a:gd name="T6" fmla="*/ 13 w 111"/>
                  <a:gd name="T7" fmla="*/ 37 h 112"/>
                  <a:gd name="T8" fmla="*/ 37 w 111"/>
                  <a:gd name="T9" fmla="*/ 13 h 112"/>
                  <a:gd name="T10" fmla="*/ 85 w 111"/>
                  <a:gd name="T11" fmla="*/ 13 h 112"/>
                  <a:gd name="T12" fmla="*/ 98 w 111"/>
                  <a:gd name="T13" fmla="*/ 26 h 112"/>
                  <a:gd name="T14" fmla="*/ 98 w 111"/>
                  <a:gd name="T15" fmla="*/ 74 h 112"/>
                  <a:gd name="T16" fmla="*/ 74 w 111"/>
                  <a:gd name="T17" fmla="*/ 98 h 112"/>
                  <a:gd name="T18" fmla="*/ 26 w 111"/>
                  <a:gd name="T19" fmla="*/ 9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" h="112">
                    <a:moveTo>
                      <a:pt x="26" y="98"/>
                    </a:moveTo>
                    <a:lnTo>
                      <a:pt x="26" y="98"/>
                    </a:lnTo>
                    <a:lnTo>
                      <a:pt x="13" y="85"/>
                    </a:lnTo>
                    <a:cubicBezTo>
                      <a:pt x="0" y="72"/>
                      <a:pt x="0" y="51"/>
                      <a:pt x="13" y="37"/>
                    </a:cubicBezTo>
                    <a:lnTo>
                      <a:pt x="37" y="13"/>
                    </a:lnTo>
                    <a:cubicBezTo>
                      <a:pt x="50" y="0"/>
                      <a:pt x="72" y="0"/>
                      <a:pt x="85" y="13"/>
                    </a:cubicBezTo>
                    <a:lnTo>
                      <a:pt x="98" y="26"/>
                    </a:lnTo>
                    <a:cubicBezTo>
                      <a:pt x="111" y="40"/>
                      <a:pt x="111" y="61"/>
                      <a:pt x="98" y="74"/>
                    </a:cubicBezTo>
                    <a:lnTo>
                      <a:pt x="74" y="98"/>
                    </a:lnTo>
                    <a:cubicBezTo>
                      <a:pt x="61" y="112"/>
                      <a:pt x="39" y="112"/>
                      <a:pt x="26" y="98"/>
                    </a:cubicBezTo>
                    <a:close/>
                  </a:path>
                </a:pathLst>
              </a:custGeom>
              <a:solidFill>
                <a:srgbClr val="B48E6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80"/>
              <p:cNvSpPr>
                <a:spLocks/>
              </p:cNvSpPr>
              <p:nvPr/>
            </p:nvSpPr>
            <p:spPr bwMode="auto">
              <a:xfrm>
                <a:off x="9558338" y="4762500"/>
                <a:ext cx="166688" cy="166688"/>
              </a:xfrm>
              <a:custGeom>
                <a:avLst/>
                <a:gdLst>
                  <a:gd name="T0" fmla="*/ 26 w 111"/>
                  <a:gd name="T1" fmla="*/ 98 h 111"/>
                  <a:gd name="T2" fmla="*/ 26 w 111"/>
                  <a:gd name="T3" fmla="*/ 98 h 111"/>
                  <a:gd name="T4" fmla="*/ 13 w 111"/>
                  <a:gd name="T5" fmla="*/ 85 h 111"/>
                  <a:gd name="T6" fmla="*/ 13 w 111"/>
                  <a:gd name="T7" fmla="*/ 37 h 111"/>
                  <a:gd name="T8" fmla="*/ 37 w 111"/>
                  <a:gd name="T9" fmla="*/ 13 h 111"/>
                  <a:gd name="T10" fmla="*/ 85 w 111"/>
                  <a:gd name="T11" fmla="*/ 13 h 111"/>
                  <a:gd name="T12" fmla="*/ 98 w 111"/>
                  <a:gd name="T13" fmla="*/ 26 h 111"/>
                  <a:gd name="T14" fmla="*/ 98 w 111"/>
                  <a:gd name="T15" fmla="*/ 74 h 111"/>
                  <a:gd name="T16" fmla="*/ 74 w 111"/>
                  <a:gd name="T17" fmla="*/ 98 h 111"/>
                  <a:gd name="T18" fmla="*/ 26 w 111"/>
                  <a:gd name="T19" fmla="*/ 98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" h="111">
                    <a:moveTo>
                      <a:pt x="26" y="98"/>
                    </a:moveTo>
                    <a:lnTo>
                      <a:pt x="26" y="98"/>
                    </a:lnTo>
                    <a:lnTo>
                      <a:pt x="13" y="85"/>
                    </a:lnTo>
                    <a:cubicBezTo>
                      <a:pt x="0" y="72"/>
                      <a:pt x="0" y="51"/>
                      <a:pt x="13" y="37"/>
                    </a:cubicBezTo>
                    <a:lnTo>
                      <a:pt x="37" y="13"/>
                    </a:lnTo>
                    <a:cubicBezTo>
                      <a:pt x="50" y="0"/>
                      <a:pt x="72" y="0"/>
                      <a:pt x="85" y="13"/>
                    </a:cubicBezTo>
                    <a:lnTo>
                      <a:pt x="98" y="26"/>
                    </a:lnTo>
                    <a:cubicBezTo>
                      <a:pt x="111" y="39"/>
                      <a:pt x="111" y="61"/>
                      <a:pt x="98" y="74"/>
                    </a:cubicBezTo>
                    <a:lnTo>
                      <a:pt x="74" y="98"/>
                    </a:lnTo>
                    <a:cubicBezTo>
                      <a:pt x="61" y="111"/>
                      <a:pt x="39" y="111"/>
                      <a:pt x="26" y="98"/>
                    </a:cubicBezTo>
                    <a:close/>
                  </a:path>
                </a:pathLst>
              </a:custGeom>
              <a:solidFill>
                <a:srgbClr val="B48E6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81"/>
              <p:cNvSpPr>
                <a:spLocks/>
              </p:cNvSpPr>
              <p:nvPr/>
            </p:nvSpPr>
            <p:spPr bwMode="auto">
              <a:xfrm>
                <a:off x="9605963" y="4883150"/>
                <a:ext cx="166688" cy="166688"/>
              </a:xfrm>
              <a:custGeom>
                <a:avLst/>
                <a:gdLst>
                  <a:gd name="T0" fmla="*/ 26 w 111"/>
                  <a:gd name="T1" fmla="*/ 98 h 111"/>
                  <a:gd name="T2" fmla="*/ 26 w 111"/>
                  <a:gd name="T3" fmla="*/ 98 h 111"/>
                  <a:gd name="T4" fmla="*/ 13 w 111"/>
                  <a:gd name="T5" fmla="*/ 85 h 111"/>
                  <a:gd name="T6" fmla="*/ 13 w 111"/>
                  <a:gd name="T7" fmla="*/ 37 h 111"/>
                  <a:gd name="T8" fmla="*/ 37 w 111"/>
                  <a:gd name="T9" fmla="*/ 13 h 111"/>
                  <a:gd name="T10" fmla="*/ 85 w 111"/>
                  <a:gd name="T11" fmla="*/ 13 h 111"/>
                  <a:gd name="T12" fmla="*/ 98 w 111"/>
                  <a:gd name="T13" fmla="*/ 26 h 111"/>
                  <a:gd name="T14" fmla="*/ 98 w 111"/>
                  <a:gd name="T15" fmla="*/ 74 h 111"/>
                  <a:gd name="T16" fmla="*/ 74 w 111"/>
                  <a:gd name="T17" fmla="*/ 98 h 111"/>
                  <a:gd name="T18" fmla="*/ 26 w 111"/>
                  <a:gd name="T19" fmla="*/ 98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" h="111">
                    <a:moveTo>
                      <a:pt x="26" y="98"/>
                    </a:moveTo>
                    <a:lnTo>
                      <a:pt x="26" y="98"/>
                    </a:lnTo>
                    <a:lnTo>
                      <a:pt x="13" y="85"/>
                    </a:lnTo>
                    <a:cubicBezTo>
                      <a:pt x="0" y="72"/>
                      <a:pt x="0" y="50"/>
                      <a:pt x="13" y="37"/>
                    </a:cubicBezTo>
                    <a:lnTo>
                      <a:pt x="37" y="13"/>
                    </a:lnTo>
                    <a:cubicBezTo>
                      <a:pt x="50" y="0"/>
                      <a:pt x="72" y="0"/>
                      <a:pt x="85" y="13"/>
                    </a:cubicBezTo>
                    <a:lnTo>
                      <a:pt x="98" y="26"/>
                    </a:lnTo>
                    <a:cubicBezTo>
                      <a:pt x="111" y="39"/>
                      <a:pt x="111" y="61"/>
                      <a:pt x="98" y="74"/>
                    </a:cubicBezTo>
                    <a:lnTo>
                      <a:pt x="74" y="98"/>
                    </a:lnTo>
                    <a:cubicBezTo>
                      <a:pt x="60" y="111"/>
                      <a:pt x="39" y="111"/>
                      <a:pt x="26" y="98"/>
                    </a:cubicBezTo>
                    <a:close/>
                  </a:path>
                </a:pathLst>
              </a:custGeom>
              <a:solidFill>
                <a:srgbClr val="B48E6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82"/>
              <p:cNvSpPr>
                <a:spLocks/>
              </p:cNvSpPr>
              <p:nvPr/>
            </p:nvSpPr>
            <p:spPr bwMode="auto">
              <a:xfrm>
                <a:off x="9247188" y="4473575"/>
                <a:ext cx="206375" cy="406400"/>
              </a:xfrm>
              <a:custGeom>
                <a:avLst/>
                <a:gdLst>
                  <a:gd name="T0" fmla="*/ 0 w 138"/>
                  <a:gd name="T1" fmla="*/ 241 h 271"/>
                  <a:gd name="T2" fmla="*/ 0 w 138"/>
                  <a:gd name="T3" fmla="*/ 241 h 271"/>
                  <a:gd name="T4" fmla="*/ 49 w 138"/>
                  <a:gd name="T5" fmla="*/ 129 h 271"/>
                  <a:gd name="T6" fmla="*/ 80 w 138"/>
                  <a:gd name="T7" fmla="*/ 0 h 271"/>
                  <a:gd name="T8" fmla="*/ 104 w 138"/>
                  <a:gd name="T9" fmla="*/ 9 h 271"/>
                  <a:gd name="T10" fmla="*/ 136 w 138"/>
                  <a:gd name="T11" fmla="*/ 59 h 271"/>
                  <a:gd name="T12" fmla="*/ 124 w 138"/>
                  <a:gd name="T13" fmla="*/ 161 h 271"/>
                  <a:gd name="T14" fmla="*/ 49 w 138"/>
                  <a:gd name="T15" fmla="*/ 271 h 271"/>
                  <a:gd name="T16" fmla="*/ 0 w 138"/>
                  <a:gd name="T17" fmla="*/ 241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271">
                    <a:moveTo>
                      <a:pt x="0" y="241"/>
                    </a:moveTo>
                    <a:lnTo>
                      <a:pt x="0" y="241"/>
                    </a:lnTo>
                    <a:lnTo>
                      <a:pt x="49" y="129"/>
                    </a:lnTo>
                    <a:lnTo>
                      <a:pt x="80" y="0"/>
                    </a:lnTo>
                    <a:lnTo>
                      <a:pt x="104" y="9"/>
                    </a:lnTo>
                    <a:cubicBezTo>
                      <a:pt x="125" y="16"/>
                      <a:pt x="138" y="37"/>
                      <a:pt x="136" y="59"/>
                    </a:cubicBezTo>
                    <a:lnTo>
                      <a:pt x="124" y="161"/>
                    </a:lnTo>
                    <a:lnTo>
                      <a:pt x="49" y="271"/>
                    </a:lnTo>
                    <a:lnTo>
                      <a:pt x="0" y="241"/>
                    </a:lnTo>
                    <a:close/>
                  </a:path>
                </a:pathLst>
              </a:custGeom>
              <a:solidFill>
                <a:srgbClr val="B48E6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pic>
        <p:nvPicPr>
          <p:cNvPr id="166" name="Picture 1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0772" y="3844449"/>
            <a:ext cx="551339" cy="551339"/>
          </a:xfrm>
          <a:prstGeom prst="rect">
            <a:avLst/>
          </a:prstGeom>
        </p:spPr>
      </p:pic>
      <p:pic>
        <p:nvPicPr>
          <p:cNvPr id="167" name="Picture 1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9749" y="3856832"/>
            <a:ext cx="552783" cy="57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9792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heme/theme1.xml><?xml version="1.0" encoding="utf-8"?>
<a:theme xmlns:a="http://schemas.openxmlformats.org/drawingml/2006/main" name="WHITE TEMPLAT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GREEN_1.potx" id="{E6351070-060E-4EB7-8FC9-7F6CD9537A4B}" vid="{9FBE0A09-7139-47DB-B6B8-8BE9F30C10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0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1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2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3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EDBEC711BD14FBA6FF5C10FEFEAC7" ma:contentTypeVersion="2" ma:contentTypeDescription="Create a new document." ma:contentTypeScope="" ma:versionID="2439c5e21841780d4f192983b535a097">
  <xsd:schema xmlns:xsd="http://www.w3.org/2001/XMLSchema" xmlns:xs="http://www.w3.org/2001/XMLSchema" xmlns:p="http://schemas.microsoft.com/office/2006/metadata/properties" xmlns:ns2="83cd2334-221a-48c3-9034-bfd1542dfe28" targetNamespace="http://schemas.microsoft.com/office/2006/metadata/properties" ma:root="true" ma:fieldsID="2bca9163d8d0b233c3086236a9289b04" ns2:_="">
    <xsd:import namespace="83cd2334-221a-48c3-9034-bfd1542dfe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d2334-221a-48c3-9034-bfd1542dfe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5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6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7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8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9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cd2334-221a-48c3-9034-bfd1542dfe28">
      <UserInfo>
        <DisplayName>Gilad Turbahn</DisplayName>
        <AccountId>511</AccountId>
        <AccountType/>
      </UserInfo>
      <UserInfo>
        <DisplayName>Keith Boyd</DisplayName>
        <AccountId>993</AccountId>
        <AccountType/>
      </UserInfo>
      <UserInfo>
        <DisplayName>Christopher Harrison</DisplayName>
        <AccountId>1176</AccountId>
        <AccountType/>
      </UserInfo>
    </SharedWithUsers>
  </documentManagement>
</p:properties>
</file>

<file path=customXml/item2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0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1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2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3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4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5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6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7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8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9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30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31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32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33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4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5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6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7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8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9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Props1.xml><?xml version="1.0" encoding="utf-8"?>
<ds:datastoreItem xmlns:ds="http://schemas.openxmlformats.org/officeDocument/2006/customXml" ds:itemID="{FE651ABA-5DC1-4ABD-A06E-055AE54B337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8C4EE12-DF69-4FFC-9E40-C7991F3490A6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68D8396-E21C-4AFF-8FDD-70D00673D0EE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82DB428A-B8F8-483F-8276-095629A8ECD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21F6B647-976A-41D0-B760-9DF9DFC6AE3C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11F98F69-7518-4AE2-AE7B-E037DC9DDC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cd2334-221a-48c3-9034-bfd1542df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5.xml><?xml version="1.0" encoding="utf-8"?>
<ds:datastoreItem xmlns:ds="http://schemas.openxmlformats.org/officeDocument/2006/customXml" ds:itemID="{376216F9-AF6B-4844-AE8C-B9F953F916A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432851C6-BC05-4673-B853-6D08AB80CDC4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B5105A87-47B6-44F6-97FD-4619C0556604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8217AA1-CC95-49A9-B284-2ED4D347D7CA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3cd2334-221a-48c3-9034-bfd1542dfe28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4B5F268-5930-44CD-BDF1-D0A04D4BBC1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66CA990-F93D-4100-9654-65D9E30F4E1C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C0F92A87-A216-45A9-B9C0-0515663D35BF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6FB9D450-4C47-4A44-8C0D-C78D8A54C46F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2D603BF-B513-4201-A599-21BA0F4FFC40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4E805D65-1532-4BB0-8F41-8013167C0009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3DC6CABD-46E1-4C27-A0B3-616DC56F8E5C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0B54C583-7BAB-4080-8093-C5F84F5A225A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D6FEE829-2115-45B4-8110-670FD454542B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4B16F4FE-7C26-4443-B426-81998D23ED87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D595CA-AC5E-43B9-B966-E468A16E8322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0282FB20-2D4C-459D-8468-77D1D3C6925D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8893E80D-6D0C-4E0F-AA22-E5615BB87E5B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C63AC2F0-1DEB-4E91-A88A-7A014A172F4F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4C1B3C27-4803-4D72-A3F8-6668A3F0A24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E8278DB-3CDD-48A7-992E-A7596AD335B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7213E6F-7B96-4222-888B-63710B06D88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D350DFE-2319-4AB0-BC96-1D36D125365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C954CC5-1CAC-4EC3-9791-8630483065B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257D6BC-B71E-4D95-81E4-A1D4A817416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7959CC6A-F423-4783-B968-3BCC86A7394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Brand_template_16-9_Consumer_GREEN_1</Template>
  <TotalTime>2492</TotalTime>
  <Words>146</Words>
  <Application>Microsoft Office PowerPoint</Application>
  <PresentationFormat>Custom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Consolas</vt:lpstr>
      <vt:lpstr>Segoe UI</vt:lpstr>
      <vt:lpstr>Segoe UI Light</vt:lpstr>
      <vt:lpstr>Wingdings</vt:lpstr>
      <vt:lpstr>WHITE TEMPLATE</vt:lpstr>
      <vt:lpstr>Welcome to React the Definitive Beginner’s Guide</vt:lpstr>
      <vt:lpstr>PowerPoint Presentation</vt:lpstr>
      <vt:lpstr>Agenda - list all main modules</vt:lpstr>
      <vt:lpstr>Module 1: Welcome to React the Definitive Beginner’s Guide</vt:lpstr>
      <vt:lpstr>What is React?</vt:lpstr>
      <vt:lpstr>Why learn React?</vt:lpstr>
      <vt:lpstr>DEMO: The Final Product</vt:lpstr>
      <vt:lpstr>Setting Up Your Dev Environment</vt:lpstr>
      <vt:lpstr>Setting Up Your Dev Environment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subject>&lt;Speech title here&gt;</dc:subject>
  <dc:creator>Microsoft Office User</dc:creator>
  <cp:keywords>MSVID, Brand Guidelines, Branding, Visual Identity, grid</cp:keywords>
  <dc:description>Template: Maryfj_x000d_
Formatting: _x000d_
Audience Type:</dc:description>
  <cp:lastModifiedBy>Reddy, Niranjan</cp:lastModifiedBy>
  <cp:revision>211</cp:revision>
  <dcterms:created xsi:type="dcterms:W3CDTF">2015-06-04T21:40:17Z</dcterms:created>
  <dcterms:modified xsi:type="dcterms:W3CDTF">2017-07-19T09:20:21Z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0x010100674EDBEC711BD14FBA6FF5C10FEFEAC7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