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34"/>
  </p:sldMasterIdLst>
  <p:notesMasterIdLst>
    <p:notesMasterId r:id="rId50"/>
  </p:notesMasterIdLst>
  <p:handoutMasterIdLst>
    <p:handoutMasterId r:id="rId51"/>
  </p:handoutMasterIdLst>
  <p:sldIdLst>
    <p:sldId id="290" r:id="rId35"/>
    <p:sldId id="291" r:id="rId36"/>
    <p:sldId id="279" r:id="rId37"/>
    <p:sldId id="292" r:id="rId38"/>
    <p:sldId id="300" r:id="rId39"/>
    <p:sldId id="294" r:id="rId40"/>
    <p:sldId id="295" r:id="rId41"/>
    <p:sldId id="301" r:id="rId42"/>
    <p:sldId id="302" r:id="rId43"/>
    <p:sldId id="303" r:id="rId44"/>
    <p:sldId id="296" r:id="rId45"/>
    <p:sldId id="297" r:id="rId46"/>
    <p:sldId id="298" r:id="rId47"/>
    <p:sldId id="299" r:id="rId48"/>
    <p:sldId id="257" r:id="rId4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C00"/>
    <a:srgbClr val="002050"/>
    <a:srgbClr val="0072C6"/>
    <a:srgbClr val="EEEEEE"/>
    <a:srgbClr val="737373"/>
    <a:srgbClr val="333333"/>
    <a:srgbClr val="0078D7"/>
    <a:srgbClr val="3C3C3C"/>
    <a:srgbClr val="D83B01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2" autoAdjust="0"/>
    <p:restoredTop sz="95742" autoAdjust="0"/>
  </p:normalViewPr>
  <p:slideViewPr>
    <p:cSldViewPr>
      <p:cViewPr varScale="1">
        <p:scale>
          <a:sx n="75" d="100"/>
          <a:sy n="75" d="100"/>
        </p:scale>
        <p:origin x="332" y="36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5.xml"/><Relationship Id="rId21" Type="http://schemas.openxmlformats.org/officeDocument/2006/relationships/customXml" Target="../customXml/item21.xml"/><Relationship Id="rId34" Type="http://schemas.openxmlformats.org/officeDocument/2006/relationships/slideMaster" Target="slideMasters/slideMaster1.xml"/><Relationship Id="rId42" Type="http://schemas.openxmlformats.org/officeDocument/2006/relationships/slide" Target="slides/slide8.xml"/><Relationship Id="rId47" Type="http://schemas.openxmlformats.org/officeDocument/2006/relationships/slide" Target="slides/slide13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4.xml"/><Relationship Id="rId46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3.xml"/><Relationship Id="rId40" Type="http://schemas.openxmlformats.org/officeDocument/2006/relationships/slide" Target="slides/slide6.xml"/><Relationship Id="rId45" Type="http://schemas.openxmlformats.org/officeDocument/2006/relationships/slide" Target="slides/slide11.xml"/><Relationship Id="rId53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2.xml"/><Relationship Id="rId49" Type="http://schemas.openxmlformats.org/officeDocument/2006/relationships/slide" Target="slides/slide15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10.xml"/><Relationship Id="rId52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" Target="slides/slide1.xml"/><Relationship Id="rId43" Type="http://schemas.openxmlformats.org/officeDocument/2006/relationships/slide" Target="slides/slide9.xml"/><Relationship Id="rId48" Type="http://schemas.openxmlformats.org/officeDocument/2006/relationships/slide" Target="slides/slide14.xml"/><Relationship Id="rId56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7/19/2017 2:50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7/19/2017 2:50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0.xml"/><Relationship Id="rId2" Type="http://schemas.openxmlformats.org/officeDocument/2006/relationships/customXml" Target="../../customXml/item18.xml"/><Relationship Id="rId1" Type="http://schemas.openxmlformats.org/officeDocument/2006/relationships/customXml" Target="../../customXml/item22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32.xml"/><Relationship Id="rId4" Type="http://schemas.openxmlformats.org/officeDocument/2006/relationships/customXml" Target="../../customXml/item3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8.xml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25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5.xml"/><Relationship Id="rId4" Type="http://schemas.openxmlformats.org/officeDocument/2006/relationships/customXml" Target="../../customXml/item24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0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7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6.xml"/><Relationship Id="rId4" Type="http://schemas.openxmlformats.org/officeDocument/2006/relationships/customXml" Target="../../customXml/item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1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9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0.xml"/><Relationship Id="rId4" Type="http://schemas.openxmlformats.org/officeDocument/2006/relationships/customXml" Target="../../customXml/item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9.xml"/><Relationship Id="rId2" Type="http://schemas.openxmlformats.org/officeDocument/2006/relationships/customXml" Target="../../customXml/item27.xml"/><Relationship Id="rId1" Type="http://schemas.openxmlformats.org/officeDocument/2006/relationships/customXml" Target="../../customXml/item7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3.xml"/><Relationship Id="rId4" Type="http://schemas.openxmlformats.org/officeDocument/2006/relationships/customXml" Target="../../customXml/item1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.xml"/><Relationship Id="rId2" Type="http://schemas.openxmlformats.org/officeDocument/2006/relationships/customXml" Target="../../customXml/item26.xml"/><Relationship Id="rId1" Type="http://schemas.openxmlformats.org/officeDocument/2006/relationships/customXml" Target="../../customXml/item3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8.xml"/><Relationship Id="rId4" Type="http://schemas.openxmlformats.org/officeDocument/2006/relationships/customXml" Target="../../customXml/item2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" name="TextBox 2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280160"/>
            <a:ext cx="11704320" cy="187743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663440" y="2560320"/>
            <a:ext cx="2103120" cy="210312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60320" y="2560320"/>
            <a:ext cx="2103120" cy="210312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57200" y="2560320"/>
            <a:ext cx="2103120" cy="210312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766560" y="2560320"/>
            <a:ext cx="2103120" cy="210312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5759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6155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0" y="731520"/>
            <a:ext cx="7772400" cy="615553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1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097280"/>
            <a:ext cx="7315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8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17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421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86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858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44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5760" y="1371600"/>
            <a:ext cx="11704320" cy="187743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144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430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3640"/>
            <a:ext cx="12436476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0711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12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18608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3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FontTx/>
              <a:buNone/>
              <a:defRPr sz="2000"/>
            </a:lvl2pPr>
            <a:lvl3pPr marL="228600" indent="0">
              <a:spcBef>
                <a:spcPts val="600"/>
              </a:spcBef>
              <a:buNone/>
              <a:defRPr/>
            </a:lvl3pPr>
            <a:lvl4pPr marL="457200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buFont typeface="Arial" charset="0"/>
              <a:buChar char="•"/>
              <a:defRPr sz="2000"/>
            </a:lvl2pPr>
            <a:lvl3pPr marL="457200" indent="-228600">
              <a:spcBef>
                <a:spcPts val="600"/>
              </a:spcBef>
              <a:buFont typeface="Arial" charset="0"/>
              <a:buChar char="•"/>
              <a:defRPr/>
            </a:lvl3pPr>
            <a:lvl4pPr marL="685800" indent="-228600">
              <a:spcBef>
                <a:spcPts val="600"/>
              </a:spcBef>
              <a:buFont typeface="Arial" charset="0"/>
              <a:buChar char="•"/>
              <a:defRPr/>
            </a:lvl4pPr>
            <a:lvl5pPr marL="914400" indent="-228600">
              <a:spcBef>
                <a:spcPts val="600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1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6.xml"/><Relationship Id="rId42" Type="http://schemas.openxmlformats.org/officeDocument/2006/relationships/tags" Target="../tags/tag14.xml"/><Relationship Id="rId47" Type="http://schemas.openxmlformats.org/officeDocument/2006/relationships/tags" Target="../tags/tag19.xml"/><Relationship Id="rId50" Type="http://schemas.openxmlformats.org/officeDocument/2006/relationships/tags" Target="../tags/tag22.xml"/><Relationship Id="rId55" Type="http://schemas.openxmlformats.org/officeDocument/2006/relationships/tags" Target="../tags/tag27.xml"/><Relationship Id="rId63" Type="http://schemas.openxmlformats.org/officeDocument/2006/relationships/tags" Target="../tags/tag3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4.xml"/><Relationship Id="rId37" Type="http://schemas.openxmlformats.org/officeDocument/2006/relationships/tags" Target="../tags/tag9.xml"/><Relationship Id="rId40" Type="http://schemas.openxmlformats.org/officeDocument/2006/relationships/tags" Target="../tags/tag12.xml"/><Relationship Id="rId45" Type="http://schemas.openxmlformats.org/officeDocument/2006/relationships/tags" Target="../tags/tag17.xml"/><Relationship Id="rId53" Type="http://schemas.openxmlformats.org/officeDocument/2006/relationships/tags" Target="../tags/tag25.xml"/><Relationship Id="rId58" Type="http://schemas.openxmlformats.org/officeDocument/2006/relationships/tags" Target="../tags/tag30.xml"/><Relationship Id="rId66" Type="http://schemas.openxmlformats.org/officeDocument/2006/relationships/tags" Target="../tags/tag3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36" Type="http://schemas.openxmlformats.org/officeDocument/2006/relationships/tags" Target="../tags/tag8.xml"/><Relationship Id="rId49" Type="http://schemas.openxmlformats.org/officeDocument/2006/relationships/tags" Target="../tags/tag21.xml"/><Relationship Id="rId57" Type="http://schemas.openxmlformats.org/officeDocument/2006/relationships/tags" Target="../tags/tag29.xml"/><Relationship Id="rId61" Type="http://schemas.openxmlformats.org/officeDocument/2006/relationships/tags" Target="../tags/tag3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3.xml"/><Relationship Id="rId44" Type="http://schemas.openxmlformats.org/officeDocument/2006/relationships/tags" Target="../tags/tag16.xml"/><Relationship Id="rId52" Type="http://schemas.openxmlformats.org/officeDocument/2006/relationships/tags" Target="../tags/tag24.xml"/><Relationship Id="rId60" Type="http://schemas.openxmlformats.org/officeDocument/2006/relationships/tags" Target="../tags/tag32.xml"/><Relationship Id="rId65" Type="http://schemas.openxmlformats.org/officeDocument/2006/relationships/tags" Target="../tags/tag3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Relationship Id="rId35" Type="http://schemas.openxmlformats.org/officeDocument/2006/relationships/tags" Target="../tags/tag7.xml"/><Relationship Id="rId43" Type="http://schemas.openxmlformats.org/officeDocument/2006/relationships/tags" Target="../tags/tag15.xml"/><Relationship Id="rId48" Type="http://schemas.openxmlformats.org/officeDocument/2006/relationships/tags" Target="../tags/tag20.xml"/><Relationship Id="rId56" Type="http://schemas.openxmlformats.org/officeDocument/2006/relationships/tags" Target="../tags/tag28.xml"/><Relationship Id="rId64" Type="http://schemas.openxmlformats.org/officeDocument/2006/relationships/tags" Target="../tags/tag36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5.xml"/><Relationship Id="rId38" Type="http://schemas.openxmlformats.org/officeDocument/2006/relationships/tags" Target="../tags/tag10.xml"/><Relationship Id="rId46" Type="http://schemas.openxmlformats.org/officeDocument/2006/relationships/tags" Target="../tags/tag18.xml"/><Relationship Id="rId59" Type="http://schemas.openxmlformats.org/officeDocument/2006/relationships/tags" Target="../tags/tag31.xml"/><Relationship Id="rId67" Type="http://schemas.openxmlformats.org/officeDocument/2006/relationships/tags" Target="../tags/tag39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3.xml"/><Relationship Id="rId54" Type="http://schemas.openxmlformats.org/officeDocument/2006/relationships/tags" Target="../tags/tag26.xml"/><Relationship Id="rId62" Type="http://schemas.openxmlformats.org/officeDocument/2006/relationships/tags" Target="../tags/tag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11704320" cy="18288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Rectangle 44"/>
          <p:cNvSpPr/>
          <p:nvPr userDrawn="1">
            <p:custDataLst>
              <p:tags r:id="rId29"/>
            </p:custDataLst>
          </p:nvPr>
        </p:nvSpPr>
        <p:spPr bwMode="auto">
          <a:xfrm>
            <a:off x="-1681401" y="743"/>
            <a:ext cx="548640" cy="548640"/>
          </a:xfrm>
          <a:prstGeom prst="rect">
            <a:avLst/>
          </a:prstGeom>
          <a:solidFill>
            <a:srgbClr val="4668C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197</a:t>
            </a:r>
          </a:p>
        </p:txBody>
      </p:sp>
      <p:sp>
        <p:nvSpPr>
          <p:cNvPr id="46" name="Rectangle 45"/>
          <p:cNvSpPr/>
          <p:nvPr userDrawn="1">
            <p:custDataLst>
              <p:tags r:id="rId30"/>
            </p:custDataLst>
          </p:nvPr>
        </p:nvSpPr>
        <p:spPr bwMode="auto">
          <a:xfrm>
            <a:off x="-1133721" y="743"/>
            <a:ext cx="548640" cy="548640"/>
          </a:xfrm>
          <a:prstGeom prst="rect">
            <a:avLst/>
          </a:prstGeom>
          <a:solidFill>
            <a:srgbClr val="00188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143</a:t>
            </a:r>
          </a:p>
        </p:txBody>
      </p:sp>
      <p:sp>
        <p:nvSpPr>
          <p:cNvPr id="47" name="Rectangle 46"/>
          <p:cNvSpPr/>
          <p:nvPr userDrawn="1">
            <p:custDataLst>
              <p:tags r:id="rId31"/>
            </p:custDataLst>
          </p:nvPr>
        </p:nvSpPr>
        <p:spPr bwMode="auto">
          <a:xfrm>
            <a:off x="-576884" y="743"/>
            <a:ext cx="548640" cy="548640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 userDrawn="1">
            <p:custDataLst>
              <p:tags r:id="rId32"/>
            </p:custDataLst>
          </p:nvPr>
        </p:nvSpPr>
        <p:spPr bwMode="auto">
          <a:xfrm>
            <a:off x="-1681291" y="1103972"/>
            <a:ext cx="548640" cy="548640"/>
          </a:xfrm>
          <a:prstGeom prst="rect">
            <a:avLst/>
          </a:prstGeom>
          <a:solidFill>
            <a:srgbClr val="00D8C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204</a:t>
            </a:r>
          </a:p>
        </p:txBody>
      </p:sp>
      <p:sp>
        <p:nvSpPr>
          <p:cNvPr id="49" name="Rectangle 48"/>
          <p:cNvSpPr/>
          <p:nvPr userDrawn="1">
            <p:custDataLst>
              <p:tags r:id="rId33"/>
            </p:custDataLst>
          </p:nvPr>
        </p:nvSpPr>
        <p:spPr bwMode="auto">
          <a:xfrm>
            <a:off x="-1133841" y="1103972"/>
            <a:ext cx="548640" cy="548640"/>
          </a:xfrm>
          <a:prstGeom prst="rect">
            <a:avLst/>
          </a:prstGeom>
          <a:solidFill>
            <a:srgbClr val="00B29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148</a:t>
            </a:r>
          </a:p>
        </p:txBody>
      </p:sp>
      <p:sp>
        <p:nvSpPr>
          <p:cNvPr id="50" name="Rectangle 49"/>
          <p:cNvSpPr/>
          <p:nvPr userDrawn="1">
            <p:custDataLst>
              <p:tags r:id="rId34"/>
            </p:custDataLst>
          </p:nvPr>
        </p:nvSpPr>
        <p:spPr bwMode="auto">
          <a:xfrm>
            <a:off x="-576867" y="1103972"/>
            <a:ext cx="548640" cy="548640"/>
          </a:xfrm>
          <a:prstGeom prst="rect">
            <a:avLst/>
          </a:prstGeom>
          <a:solidFill>
            <a:srgbClr val="00827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</p:txBody>
      </p:sp>
      <p:sp>
        <p:nvSpPr>
          <p:cNvPr id="51" name="Rectangle 50"/>
          <p:cNvSpPr/>
          <p:nvPr userDrawn="1">
            <p:custDataLst>
              <p:tags r:id="rId35"/>
            </p:custDataLst>
          </p:nvPr>
        </p:nvSpPr>
        <p:spPr bwMode="auto">
          <a:xfrm>
            <a:off x="-1671156" y="2214110"/>
            <a:ext cx="558441" cy="548640"/>
          </a:xfrm>
          <a:prstGeom prst="rect">
            <a:avLst/>
          </a:prstGeom>
          <a:solidFill>
            <a:srgbClr val="BAD80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52" name="Rectangle 51"/>
          <p:cNvSpPr/>
          <p:nvPr userDrawn="1">
            <p:custDataLst>
              <p:tags r:id="rId36"/>
            </p:custDataLst>
          </p:nvPr>
        </p:nvSpPr>
        <p:spPr bwMode="auto">
          <a:xfrm>
            <a:off x="-1122239" y="2214110"/>
            <a:ext cx="554181" cy="548640"/>
          </a:xfrm>
          <a:prstGeom prst="rect">
            <a:avLst/>
          </a:prstGeom>
          <a:solidFill>
            <a:srgbClr val="7FB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3" name="Rectangle 52"/>
          <p:cNvSpPr/>
          <p:nvPr userDrawn="1">
            <p:custDataLst>
              <p:tags r:id="rId37"/>
            </p:custDataLst>
          </p:nvPr>
        </p:nvSpPr>
        <p:spPr bwMode="auto">
          <a:xfrm>
            <a:off x="-566730" y="2214110"/>
            <a:ext cx="548640" cy="548640"/>
          </a:xfrm>
          <a:prstGeom prst="rect">
            <a:avLst/>
          </a:prstGeom>
          <a:solidFill>
            <a:srgbClr val="008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4" name="Rectangle 53"/>
          <p:cNvSpPr/>
          <p:nvPr userDrawn="1">
            <p:custDataLst>
              <p:tags r:id="rId38"/>
            </p:custDataLst>
          </p:nvPr>
        </p:nvSpPr>
        <p:spPr bwMode="auto">
          <a:xfrm>
            <a:off x="-1692162" y="3309985"/>
            <a:ext cx="567965" cy="548640"/>
          </a:xfrm>
          <a:prstGeom prst="rect">
            <a:avLst/>
          </a:prstGeom>
          <a:solidFill>
            <a:srgbClr val="FFB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5" name="Rectangle 54"/>
          <p:cNvSpPr/>
          <p:nvPr userDrawn="1">
            <p:custDataLst>
              <p:tags r:id="rId39"/>
            </p:custDataLst>
          </p:nvPr>
        </p:nvSpPr>
        <p:spPr bwMode="auto">
          <a:xfrm>
            <a:off x="-1135187" y="3309985"/>
            <a:ext cx="558414" cy="548640"/>
          </a:xfrm>
          <a:prstGeom prst="rect">
            <a:avLst/>
          </a:prstGeom>
          <a:solidFill>
            <a:srgbClr val="FF8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6" name="Rectangle 55"/>
          <p:cNvSpPr/>
          <p:nvPr userDrawn="1">
            <p:custDataLst>
              <p:tags r:id="rId40"/>
            </p:custDataLst>
          </p:nvPr>
        </p:nvSpPr>
        <p:spPr bwMode="auto">
          <a:xfrm>
            <a:off x="-578211" y="3309985"/>
            <a:ext cx="548640" cy="548640"/>
          </a:xfrm>
          <a:prstGeom prst="rect">
            <a:avLst/>
          </a:prstGeom>
          <a:solidFill>
            <a:srgbClr val="DC3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7" name="Rectangle 56"/>
          <p:cNvSpPr/>
          <p:nvPr userDrawn="1">
            <p:custDataLst>
              <p:tags r:id="rId41"/>
            </p:custDataLst>
          </p:nvPr>
        </p:nvSpPr>
        <p:spPr bwMode="auto">
          <a:xfrm>
            <a:off x="-1683905" y="4403050"/>
            <a:ext cx="561903" cy="548640"/>
          </a:xfrm>
          <a:prstGeom prst="rect">
            <a:avLst/>
          </a:prstGeom>
          <a:solidFill>
            <a:srgbClr val="F472D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208</a:t>
            </a:r>
          </a:p>
        </p:txBody>
      </p:sp>
      <p:sp>
        <p:nvSpPr>
          <p:cNvPr id="58" name="Rectangle 57"/>
          <p:cNvSpPr/>
          <p:nvPr userDrawn="1">
            <p:custDataLst>
              <p:tags r:id="rId42"/>
            </p:custDataLst>
          </p:nvPr>
        </p:nvSpPr>
        <p:spPr bwMode="auto">
          <a:xfrm>
            <a:off x="-1130214" y="4403050"/>
            <a:ext cx="548640" cy="548640"/>
          </a:xfrm>
          <a:prstGeom prst="rect">
            <a:avLst/>
          </a:prstGeom>
          <a:solidFill>
            <a:srgbClr val="EC008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</p:txBody>
      </p:sp>
      <p:sp>
        <p:nvSpPr>
          <p:cNvPr id="59" name="Rectangle 58"/>
          <p:cNvSpPr/>
          <p:nvPr userDrawn="1">
            <p:custDataLst>
              <p:tags r:id="rId43"/>
            </p:custDataLst>
          </p:nvPr>
        </p:nvSpPr>
        <p:spPr bwMode="auto">
          <a:xfrm>
            <a:off x="-581452" y="4403050"/>
            <a:ext cx="548640" cy="548640"/>
          </a:xfrm>
          <a:prstGeom prst="rect">
            <a:avLst/>
          </a:prstGeom>
          <a:solidFill>
            <a:srgbClr val="B400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0" name="Rectangle 59"/>
          <p:cNvSpPr/>
          <p:nvPr userDrawn="1">
            <p:custDataLst>
              <p:tags r:id="rId44"/>
            </p:custDataLst>
          </p:nvPr>
        </p:nvSpPr>
        <p:spPr bwMode="auto">
          <a:xfrm>
            <a:off x="-1681291" y="556310"/>
            <a:ext cx="548640" cy="548640"/>
          </a:xfrm>
          <a:prstGeom prst="rect">
            <a:avLst/>
          </a:prstGeom>
          <a:solidFill>
            <a:srgbClr val="6DC2E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233</a:t>
            </a:r>
          </a:p>
        </p:txBody>
      </p:sp>
      <p:sp>
        <p:nvSpPr>
          <p:cNvPr id="61" name="Rectangle 60"/>
          <p:cNvSpPr/>
          <p:nvPr userDrawn="1">
            <p:custDataLst>
              <p:tags r:id="rId45"/>
            </p:custDataLst>
          </p:nvPr>
        </p:nvSpPr>
        <p:spPr bwMode="auto">
          <a:xfrm>
            <a:off x="-1133840" y="556302"/>
            <a:ext cx="557069" cy="5486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242</a:t>
            </a:r>
          </a:p>
        </p:txBody>
      </p:sp>
      <p:sp>
        <p:nvSpPr>
          <p:cNvPr id="62" name="Rectangle 61"/>
          <p:cNvSpPr/>
          <p:nvPr userDrawn="1">
            <p:custDataLst>
              <p:tags r:id="rId46"/>
            </p:custDataLst>
          </p:nvPr>
        </p:nvSpPr>
        <p:spPr bwMode="auto">
          <a:xfrm>
            <a:off x="-576884" y="556310"/>
            <a:ext cx="548640" cy="548640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198</a:t>
            </a:r>
          </a:p>
        </p:txBody>
      </p:sp>
      <p:sp>
        <p:nvSpPr>
          <p:cNvPr id="63" name="Rectangle 62"/>
          <p:cNvSpPr/>
          <p:nvPr userDrawn="1">
            <p:custDataLst>
              <p:tags r:id="rId47"/>
            </p:custDataLst>
          </p:nvPr>
        </p:nvSpPr>
        <p:spPr bwMode="auto">
          <a:xfrm>
            <a:off x="-1681539" y="1659530"/>
            <a:ext cx="548640" cy="548640"/>
          </a:xfrm>
          <a:prstGeom prst="rect">
            <a:avLst/>
          </a:prstGeom>
          <a:solidFill>
            <a:srgbClr val="55D45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</p:txBody>
      </p:sp>
      <p:sp>
        <p:nvSpPr>
          <p:cNvPr id="64" name="Rectangle 63"/>
          <p:cNvSpPr/>
          <p:nvPr userDrawn="1">
            <p:custDataLst>
              <p:tags r:id="rId48"/>
            </p:custDataLst>
          </p:nvPr>
        </p:nvSpPr>
        <p:spPr bwMode="auto">
          <a:xfrm>
            <a:off x="-1132925" y="1659530"/>
            <a:ext cx="548640" cy="54864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73</a:t>
            </a:r>
          </a:p>
        </p:txBody>
      </p:sp>
      <p:sp>
        <p:nvSpPr>
          <p:cNvPr id="65" name="Rectangle 64"/>
          <p:cNvSpPr/>
          <p:nvPr userDrawn="1">
            <p:custDataLst>
              <p:tags r:id="rId49"/>
            </p:custDataLst>
          </p:nvPr>
        </p:nvSpPr>
        <p:spPr bwMode="auto">
          <a:xfrm>
            <a:off x="-576884" y="1659530"/>
            <a:ext cx="548640" cy="548640"/>
          </a:xfrm>
          <a:prstGeom prst="rect">
            <a:avLst/>
          </a:prstGeom>
          <a:solidFill>
            <a:srgbClr val="0072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66" name="Rectangle 65"/>
          <p:cNvSpPr/>
          <p:nvPr userDrawn="1">
            <p:custDataLst>
              <p:tags r:id="rId50"/>
            </p:custDataLst>
          </p:nvPr>
        </p:nvSpPr>
        <p:spPr bwMode="auto">
          <a:xfrm>
            <a:off x="-1686837" y="2762750"/>
            <a:ext cx="545775" cy="548640"/>
          </a:xfrm>
          <a:prstGeom prst="rect">
            <a:avLst/>
          </a:prstGeom>
          <a:solidFill>
            <a:srgbClr val="FFFC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7" name="Rectangle 66"/>
          <p:cNvSpPr/>
          <p:nvPr userDrawn="1">
            <p:custDataLst>
              <p:tags r:id="rId51"/>
            </p:custDataLst>
          </p:nvPr>
        </p:nvSpPr>
        <p:spPr bwMode="auto">
          <a:xfrm>
            <a:off x="-1133483" y="2762750"/>
            <a:ext cx="549210" cy="548640"/>
          </a:xfrm>
          <a:prstGeom prst="rect">
            <a:avLst/>
          </a:prstGeom>
          <a:solidFill>
            <a:srgbClr val="FFF1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68" name="Rectangle 67"/>
          <p:cNvSpPr/>
          <p:nvPr userDrawn="1">
            <p:custDataLst>
              <p:tags r:id="rId52"/>
            </p:custDataLst>
          </p:nvPr>
        </p:nvSpPr>
        <p:spPr bwMode="auto">
          <a:xfrm>
            <a:off x="-585201" y="2762750"/>
            <a:ext cx="558182" cy="548640"/>
          </a:xfrm>
          <a:prstGeom prst="rect">
            <a:avLst/>
          </a:prstGeom>
          <a:solidFill>
            <a:srgbClr val="FCD11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 userDrawn="1">
            <p:custDataLst>
              <p:tags r:id="rId53"/>
            </p:custDataLst>
          </p:nvPr>
        </p:nvSpPr>
        <p:spPr bwMode="auto">
          <a:xfrm>
            <a:off x="-1692163" y="3857220"/>
            <a:ext cx="558680" cy="548640"/>
          </a:xfrm>
          <a:prstGeom prst="rect">
            <a:avLst/>
          </a:prstGeom>
          <a:solidFill>
            <a:srgbClr val="DD5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70" name="Rectangle 69"/>
          <p:cNvSpPr/>
          <p:nvPr userDrawn="1">
            <p:custDataLst>
              <p:tags r:id="rId54"/>
            </p:custDataLst>
          </p:nvPr>
        </p:nvSpPr>
        <p:spPr bwMode="auto">
          <a:xfrm>
            <a:off x="-1136129" y="3857220"/>
            <a:ext cx="576145" cy="548640"/>
          </a:xfrm>
          <a:prstGeom prst="rect">
            <a:avLst/>
          </a:prstGeom>
          <a:solidFill>
            <a:srgbClr val="E8112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</p:txBody>
      </p:sp>
      <p:sp>
        <p:nvSpPr>
          <p:cNvPr id="71" name="Rectangle 70"/>
          <p:cNvSpPr/>
          <p:nvPr userDrawn="1">
            <p:custDataLst>
              <p:tags r:id="rId55"/>
            </p:custDataLst>
          </p:nvPr>
        </p:nvSpPr>
        <p:spPr bwMode="auto">
          <a:xfrm>
            <a:off x="-579309" y="3857220"/>
            <a:ext cx="546497" cy="548640"/>
          </a:xfrm>
          <a:prstGeom prst="rect">
            <a:avLst/>
          </a:prstGeom>
          <a:solidFill>
            <a:srgbClr val="BA141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26</a:t>
            </a:r>
          </a:p>
        </p:txBody>
      </p:sp>
      <p:sp>
        <p:nvSpPr>
          <p:cNvPr id="72" name="Rectangle 71"/>
          <p:cNvSpPr/>
          <p:nvPr userDrawn="1">
            <p:custDataLst>
              <p:tags r:id="rId56"/>
            </p:custDataLst>
          </p:nvPr>
        </p:nvSpPr>
        <p:spPr bwMode="auto">
          <a:xfrm>
            <a:off x="-1683907" y="4957630"/>
            <a:ext cx="561904" cy="548640"/>
          </a:xfrm>
          <a:prstGeom prst="rect">
            <a:avLst/>
          </a:prstGeom>
          <a:solidFill>
            <a:srgbClr val="9B4F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3" name="Rectangle 72"/>
          <p:cNvSpPr/>
          <p:nvPr userDrawn="1">
            <p:custDataLst>
              <p:tags r:id="rId57"/>
            </p:custDataLst>
          </p:nvPr>
        </p:nvSpPr>
        <p:spPr bwMode="auto">
          <a:xfrm>
            <a:off x="-1129734" y="4957630"/>
            <a:ext cx="548640" cy="548640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33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122</a:t>
            </a:r>
          </a:p>
        </p:txBody>
      </p:sp>
      <p:sp>
        <p:nvSpPr>
          <p:cNvPr id="74" name="Rectangle 73"/>
          <p:cNvSpPr/>
          <p:nvPr userDrawn="1">
            <p:custDataLst>
              <p:tags r:id="rId58"/>
            </p:custDataLst>
          </p:nvPr>
        </p:nvSpPr>
        <p:spPr bwMode="auto">
          <a:xfrm>
            <a:off x="-581455" y="4957630"/>
            <a:ext cx="548889" cy="548640"/>
          </a:xfrm>
          <a:prstGeom prst="rect">
            <a:avLst/>
          </a:prstGeom>
          <a:solidFill>
            <a:srgbClr val="44235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</p:txBody>
      </p:sp>
      <p:sp>
        <p:nvSpPr>
          <p:cNvPr id="75" name="Rectangle 74"/>
          <p:cNvSpPr/>
          <p:nvPr userDrawn="1">
            <p:custDataLst>
              <p:tags r:id="rId59"/>
            </p:custDataLst>
          </p:nvPr>
        </p:nvSpPr>
        <p:spPr bwMode="auto">
          <a:xfrm>
            <a:off x="-1129642" y="5504243"/>
            <a:ext cx="548640" cy="548640"/>
          </a:xfrm>
          <a:prstGeom prst="rect">
            <a:avLst/>
          </a:prstGeom>
          <a:solidFill>
            <a:srgbClr val="D2D2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</p:txBody>
      </p:sp>
      <p:sp>
        <p:nvSpPr>
          <p:cNvPr id="76" name="Rectangle 75"/>
          <p:cNvSpPr/>
          <p:nvPr userDrawn="1">
            <p:custDataLst>
              <p:tags r:id="rId60"/>
            </p:custDataLst>
          </p:nvPr>
        </p:nvSpPr>
        <p:spPr bwMode="auto">
          <a:xfrm>
            <a:off x="-581361" y="5504243"/>
            <a:ext cx="548889" cy="548640"/>
          </a:xfrm>
          <a:prstGeom prst="rect">
            <a:avLst/>
          </a:prstGeom>
          <a:solidFill>
            <a:srgbClr val="9696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7" name="Rectangle 76"/>
          <p:cNvSpPr/>
          <p:nvPr userDrawn="1">
            <p:custDataLst>
              <p:tags r:id="rId61"/>
            </p:custDataLst>
          </p:nvPr>
        </p:nvSpPr>
        <p:spPr bwMode="auto">
          <a:xfrm>
            <a:off x="-1141894" y="6052899"/>
            <a:ext cx="560892" cy="548640"/>
          </a:xfrm>
          <a:prstGeom prst="rect">
            <a:avLst/>
          </a:prstGeom>
          <a:solidFill>
            <a:srgbClr val="505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</p:txBody>
      </p:sp>
      <p:sp>
        <p:nvSpPr>
          <p:cNvPr id="78" name="Rectangle 77"/>
          <p:cNvSpPr/>
          <p:nvPr userDrawn="1">
            <p:custDataLst>
              <p:tags r:id="rId62"/>
            </p:custDataLst>
          </p:nvPr>
        </p:nvSpPr>
        <p:spPr bwMode="auto">
          <a:xfrm>
            <a:off x="-1683906" y="6051325"/>
            <a:ext cx="547972" cy="548640"/>
          </a:xfrm>
          <a:prstGeom prst="rect">
            <a:avLst/>
          </a:prstGeom>
          <a:solidFill>
            <a:srgbClr val="73737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</p:txBody>
      </p:sp>
      <p:sp>
        <p:nvSpPr>
          <p:cNvPr id="79" name="Rectangle 78"/>
          <p:cNvSpPr/>
          <p:nvPr userDrawn="1">
            <p:custDataLst>
              <p:tags r:id="rId63"/>
            </p:custDataLst>
          </p:nvPr>
        </p:nvSpPr>
        <p:spPr bwMode="auto">
          <a:xfrm>
            <a:off x="-585202" y="6052885"/>
            <a:ext cx="559864" cy="548655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80" name="Rectangle 79"/>
          <p:cNvSpPr/>
          <p:nvPr userDrawn="1">
            <p:custDataLst>
              <p:tags r:id="rId64"/>
            </p:custDataLst>
          </p:nvPr>
        </p:nvSpPr>
        <p:spPr bwMode="auto">
          <a:xfrm>
            <a:off x="-1683906" y="5504235"/>
            <a:ext cx="548640" cy="548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</p:txBody>
      </p:sp>
      <p:sp>
        <p:nvSpPr>
          <p:cNvPr id="81" name="Rectangle 80"/>
          <p:cNvSpPr/>
          <p:nvPr userDrawn="1">
            <p:custDataLst>
              <p:tags r:id="rId65"/>
            </p:custDataLst>
          </p:nvPr>
        </p:nvSpPr>
        <p:spPr bwMode="auto">
          <a:xfrm>
            <a:off x="-1144617" y="6766560"/>
            <a:ext cx="547174" cy="548640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82" name="Rectangle 81"/>
          <p:cNvSpPr/>
          <p:nvPr userDrawn="1">
            <p:custDataLst>
              <p:tags r:id="rId66"/>
            </p:custDataLst>
          </p:nvPr>
        </p:nvSpPr>
        <p:spPr bwMode="auto">
          <a:xfrm>
            <a:off x="-1695387" y="6766560"/>
            <a:ext cx="540618" cy="548640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</p:txBody>
      </p:sp>
      <p:sp>
        <p:nvSpPr>
          <p:cNvPr id="83" name="Rectangle 82"/>
          <p:cNvSpPr/>
          <p:nvPr userDrawn="1">
            <p:custDataLst>
              <p:tags r:id="rId67"/>
            </p:custDataLst>
          </p:nvPr>
        </p:nvSpPr>
        <p:spPr bwMode="auto">
          <a:xfrm>
            <a:off x="-587549" y="6766547"/>
            <a:ext cx="546250" cy="548655"/>
          </a:xfrm>
          <a:prstGeom prst="rect">
            <a:avLst/>
          </a:prstGeom>
          <a:solidFill>
            <a:srgbClr val="1570A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166</a:t>
            </a:r>
          </a:p>
        </p:txBody>
      </p:sp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207" r:id="rId2"/>
    <p:sldLayoutId id="2147484203" r:id="rId3"/>
    <p:sldLayoutId id="2147484208" r:id="rId4"/>
    <p:sldLayoutId id="2147484204" r:id="rId5"/>
    <p:sldLayoutId id="2147484209" r:id="rId6"/>
    <p:sldLayoutId id="2147484197" r:id="rId7"/>
    <p:sldLayoutId id="2147484087" r:id="rId8"/>
    <p:sldLayoutId id="2147484098" r:id="rId9"/>
    <p:sldLayoutId id="2147484086" r:id="rId10"/>
    <p:sldLayoutId id="2147484099" r:id="rId11"/>
    <p:sldLayoutId id="2147484106" r:id="rId12"/>
    <p:sldLayoutId id="2147484092" r:id="rId13"/>
    <p:sldLayoutId id="2147484196" r:id="rId14"/>
    <p:sldLayoutId id="2147484201" r:id="rId15"/>
    <p:sldLayoutId id="2147484198" r:id="rId16"/>
    <p:sldLayoutId id="2147484202" r:id="rId17"/>
    <p:sldLayoutId id="2147484199" r:id="rId18"/>
    <p:sldLayoutId id="2147484200" r:id="rId19"/>
    <p:sldLayoutId id="2147484130" r:id="rId20"/>
    <p:sldLayoutId id="2147484205" r:id="rId21"/>
    <p:sldLayoutId id="2147484206" r:id="rId22"/>
    <p:sldLayoutId id="2147484093" r:id="rId23"/>
    <p:sldLayoutId id="2147484127" r:id="rId24"/>
    <p:sldLayoutId id="2147484094" r:id="rId25"/>
    <p:sldLayoutId id="2147484195" r:id="rId26"/>
    <p:sldLayoutId id="2147484096" r:id="rId2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70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344862"/>
            <a:ext cx="8229599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Niranjan Reddy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74637" y="1677399"/>
            <a:ext cx="82296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Welcome to React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the Definitive Beginner’s Guide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05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Interactivity and dynamic UIs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7" y="1211262"/>
            <a:ext cx="7395696" cy="516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07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Building the first React component in the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5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Building the App, </a:t>
            </a:r>
            <a:r>
              <a:rPr lang="en-US" sz="4400" dirty="0" err="1"/>
              <a:t>InboxPane</a:t>
            </a:r>
            <a:r>
              <a:rPr lang="en-US" sz="4400" dirty="0"/>
              <a:t>, and </a:t>
            </a:r>
            <a:r>
              <a:rPr lang="en-US" sz="4400" dirty="0" err="1"/>
              <a:t>InboxItem</a:t>
            </a:r>
            <a:r>
              <a:rPr lang="en-US" sz="4400" dirty="0"/>
              <a:t>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9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Styling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The component lifecycle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5760" y="1280160"/>
            <a:ext cx="11711062" cy="3726881"/>
            <a:chOff x="365760" y="1280160"/>
            <a:chExt cx="13889012" cy="441998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" y="1280160"/>
              <a:ext cx="3373412" cy="441998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70960" y="1280160"/>
              <a:ext cx="3373412" cy="441998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76160" y="1280160"/>
              <a:ext cx="3373412" cy="381033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81360" y="1280160"/>
              <a:ext cx="3373412" cy="15139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0211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- list all main modules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57200" y="146304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57200" y="2240280"/>
            <a:ext cx="731520" cy="731520"/>
          </a:xfrm>
          <a:prstGeom prst="rect">
            <a:avLst/>
          </a:prstGeom>
          <a:solidFill>
            <a:srgbClr val="DC3C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57200" y="301752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" y="379476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" y="457200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5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57200" y="534924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188719" y="1463040"/>
            <a:ext cx="6401117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Welcome to React – the Definitive Beginner’s Guide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188720" y="224028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Introduction to Components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188720" y="301752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Handling Data and State with React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188720" y="379476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More React with Routers and Other Add-ons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188720" y="457200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ES2015 with React, </a:t>
            </a:r>
            <a:r>
              <a:rPr lang="en-US" sz="2000" dirty="0" err="1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Webpack</a:t>
            </a: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, and Other Tools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188720" y="534924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Connecting Pizza Box App with the Backend</a:t>
            </a:r>
          </a:p>
        </p:txBody>
      </p:sp>
    </p:spTree>
    <p:extLst>
      <p:ext uri="{BB962C8B-B14F-4D97-AF65-F5344CB8AC3E}">
        <p14:creationId xmlns:p14="http://schemas.microsoft.com/office/powerpoint/2010/main" val="3586671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4487862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Niranjan Reddy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2800" dirty="0"/>
              <a:t>Module 2: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Introduction to Components</a:t>
            </a:r>
          </a:p>
        </p:txBody>
      </p:sp>
    </p:spTree>
    <p:extLst>
      <p:ext uri="{BB962C8B-B14F-4D97-AF65-F5344CB8AC3E}">
        <p14:creationId xmlns:p14="http://schemas.microsoft.com/office/powerpoint/2010/main" val="125160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What are components and web components?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18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relate to MVC?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37" y="1439862"/>
            <a:ext cx="5639773" cy="40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40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Introduction to React components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7" y="1260792"/>
            <a:ext cx="10360352" cy="490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00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What is JSX?</a:t>
            </a:r>
            <a:br>
              <a:rPr lang="en-US" sz="4400" dirty="0"/>
            </a:br>
            <a:r>
              <a:rPr lang="en-US" sz="3200" dirty="0"/>
              <a:t>And how can I </a:t>
            </a:r>
            <a:r>
              <a:rPr lang="en-US" sz="3200" i="1" dirty="0"/>
              <a:t>not</a:t>
            </a:r>
            <a:r>
              <a:rPr lang="en-US" sz="3200" dirty="0"/>
              <a:t> use JSX?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7074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JSX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7" y="1260792"/>
            <a:ext cx="10360352" cy="49034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1341437" y="2735262"/>
            <a:ext cx="3733800" cy="381000"/>
          </a:xfrm>
          <a:prstGeom prst="rect">
            <a:avLst/>
          </a:prstGeom>
          <a:noFill/>
          <a:ln w="254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510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refs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7" y="1287462"/>
            <a:ext cx="9371428" cy="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40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0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1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2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DBEC711BD14FBA6FF5C10FEFEAC7" ma:contentTypeVersion="2" ma:contentTypeDescription="Create a new document." ma:contentTypeScope="" ma:versionID="2439c5e21841780d4f192983b535a097">
  <xsd:schema xmlns:xsd="http://www.w3.org/2001/XMLSchema" xmlns:xs="http://www.w3.org/2001/XMLSchema" xmlns:p="http://schemas.microsoft.com/office/2006/metadata/properties" xmlns:ns2="83cd2334-221a-48c3-9034-bfd1542dfe28" targetNamespace="http://schemas.microsoft.com/office/2006/metadata/properties" ma:root="true" ma:fieldsID="2bca9163d8d0b233c3086236a9289b04" ns2:_="">
    <xsd:import namespace="83cd2334-221a-48c3-9034-bfd1542dfe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d2334-221a-48c3-9034-bfd1542d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4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5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6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7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8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9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0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2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2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3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4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5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6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7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8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9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3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30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3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32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33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4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5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6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7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8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9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Props1.xml><?xml version="1.0" encoding="utf-8"?>
<ds:datastoreItem xmlns:ds="http://schemas.openxmlformats.org/officeDocument/2006/customXml" ds:itemID="{4B16F4FE-7C26-4443-B426-81998D23ED87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893E80D-6D0C-4E0F-AA22-E5615BB87E5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66CA990-F93D-4100-9654-65D9E30F4E1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82DB428A-B8F8-483F-8276-095629A8ECD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11F98F69-7518-4AE2-AE7B-E037DC9DD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d2334-221a-48c3-9034-bfd1542d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4.xml><?xml version="1.0" encoding="utf-8"?>
<ds:datastoreItem xmlns:ds="http://schemas.openxmlformats.org/officeDocument/2006/customXml" ds:itemID="{0282FB20-2D4C-459D-8468-77D1D3C6925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D350DFE-2319-4AB0-BC96-1D36D125365A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68D8396-E21C-4AFF-8FDD-70D00673D0E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C63AC2F0-1DEB-4E91-A88A-7A014A172F4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DC6CABD-46E1-4C27-A0B3-616DC56F8E5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3C954CC5-1CAC-4EC3-9791-8630483065B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5105A87-47B6-44F6-97FD-4619C055660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3cd2334-221a-48c3-9034-bfd1542dfe28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2.xml><?xml version="1.0" encoding="utf-8"?>
<ds:datastoreItem xmlns:ds="http://schemas.openxmlformats.org/officeDocument/2006/customXml" ds:itemID="{67213E6F-7B96-4222-888B-63710B06D885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8257D6BC-B71E-4D95-81E4-A1D4A8174168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4E805D65-1532-4BB0-8F41-8013167C0009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38217AA1-CC95-49A9-B284-2ED4D347D7CA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C0F92A87-A216-45A9-B9C0-0515663D35BF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376216F9-AF6B-4844-AE8C-B9F953F916A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432851C6-BC05-4673-B853-6D08AB80CDC4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42D603BF-B513-4201-A599-21BA0F4FFC4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4B5F268-5930-44CD-BDF1-D0A04D4BBC1C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BD595CA-AC5E-43B9-B966-E468A16E8322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4E8278DB-3CDD-48A7-992E-A7596AD335B9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21F6B647-976A-41D0-B760-9DF9DFC6AE3C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7959CC6A-F423-4783-B968-3BCC86A7394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8C4EE12-DF69-4FFC-9E40-C7991F3490A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E651ABA-5DC1-4ABD-A06E-055AE54B337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C1B3C27-4803-4D72-A3F8-6668A3F0A24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6FEE829-2115-45B4-8110-670FD454542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B54C583-7BAB-4080-8093-C5F84F5A225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FB9D450-4C47-4A44-8C0D-C78D8A54C46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Brand_template_16-9_Consumer_GREEN_1</Template>
  <TotalTime>2174</TotalTime>
  <Words>112</Words>
  <Application>Microsoft Office PowerPoint</Application>
  <PresentationFormat>Custom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Consolas</vt:lpstr>
      <vt:lpstr>Segoe UI</vt:lpstr>
      <vt:lpstr>Segoe UI Light</vt:lpstr>
      <vt:lpstr>Wingdings</vt:lpstr>
      <vt:lpstr>WHITE TEMPLATE</vt:lpstr>
      <vt:lpstr>Welcome to React the Definitive Beginner’s Guide</vt:lpstr>
      <vt:lpstr>Agenda - list all main modules</vt:lpstr>
      <vt:lpstr>Module 2: Introduction to Components</vt:lpstr>
      <vt:lpstr>What are components and web components?</vt:lpstr>
      <vt:lpstr>How does it relate to MVC?</vt:lpstr>
      <vt:lpstr>Introduction to React components</vt:lpstr>
      <vt:lpstr>What is JSX? And how can I not use JSX?</vt:lpstr>
      <vt:lpstr>JSX</vt:lpstr>
      <vt:lpstr>refs</vt:lpstr>
      <vt:lpstr>Interactivity and dynamic UIs</vt:lpstr>
      <vt:lpstr>Building the first React component in the app</vt:lpstr>
      <vt:lpstr>Building the App, InboxPane, and InboxItem components</vt:lpstr>
      <vt:lpstr>Styling components</vt:lpstr>
      <vt:lpstr>The component lifecycle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subject>&lt;Speech title here&gt;</dc:subject>
  <dc:creator>Microsoft Office User</dc:creator>
  <cp:keywords>MSVID, Brand Guidelines, Branding, Visual Identity, grid</cp:keywords>
  <dc:description>Template: Maryfj_x000d_
Formatting: _x000d_
Audience Type:</dc:description>
  <cp:lastModifiedBy>Reddy, Niranjan</cp:lastModifiedBy>
  <cp:revision>212</cp:revision>
  <dcterms:created xsi:type="dcterms:W3CDTF">2015-06-04T21:40:17Z</dcterms:created>
  <dcterms:modified xsi:type="dcterms:W3CDTF">2017-07-19T09:23:00Z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0x010100674EDBEC711BD14FBA6FF5C10FEFEAC7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