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48"/>
  </p:notesMasterIdLst>
  <p:handoutMasterIdLst>
    <p:handoutMasterId r:id="rId49"/>
  </p:handoutMasterIdLst>
  <p:sldIdLst>
    <p:sldId id="290" r:id="rId35"/>
    <p:sldId id="291" r:id="rId36"/>
    <p:sldId id="27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257" r:id="rId4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2" autoAdjust="0"/>
    <p:restoredTop sz="95742" autoAdjust="0"/>
  </p:normalViewPr>
  <p:slideViewPr>
    <p:cSldViewPr>
      <p:cViewPr varScale="1">
        <p:scale>
          <a:sx n="75" d="100"/>
          <a:sy n="75" d="100"/>
        </p:scale>
        <p:origin x="332" y="3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50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7/19/2017 2:53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7/19/2017 2:53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3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2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3.xml"/><Relationship Id="rId4" Type="http://schemas.openxmlformats.org/officeDocument/2006/relationships/customXml" Target="../../customXml/item2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8.xml"/><Relationship Id="rId4" Type="http://schemas.openxmlformats.org/officeDocument/2006/relationships/customXml" Target="../../customXml/item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3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Handling events with event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9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Component validation with </a:t>
            </a:r>
            <a:r>
              <a:rPr lang="en-US" sz="4400" dirty="0" err="1"/>
              <a:t>proptypes</a:t>
            </a:r>
            <a:endParaRPr lang="en-US" dirty="0"/>
          </a:p>
        </p:txBody>
      </p:sp>
      <p:pic>
        <p:nvPicPr>
          <p:cNvPr id="1026" name="Picture 2" descr="C:\Users\jerfost\AppData\Local\Temp\SNAGHTML3f7da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280160"/>
            <a:ext cx="9067800" cy="527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19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Building the last React component in the bot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33678829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46402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2800" dirty="0"/>
              <a:t>Module 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Handling Data and State with React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Passing data to a component with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 err="1"/>
              <a:t>React’s</a:t>
            </a:r>
            <a:r>
              <a:rPr lang="en-US" sz="4400" dirty="0"/>
              <a:t> one-way data flow and data binding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" y="982662"/>
            <a:ext cx="5947410" cy="59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88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components should have 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Designing the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Building the second big React component in the bot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18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2158</TotalTime>
  <Words>118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Agenda - list all main modules</vt:lpstr>
      <vt:lpstr>Module 3: Handling Data and State with React</vt:lpstr>
      <vt:lpstr>What is state?</vt:lpstr>
      <vt:lpstr>Passing data to a component with props</vt:lpstr>
      <vt:lpstr>React’s one-way data flow and data binding</vt:lpstr>
      <vt:lpstr>What components should have state?</vt:lpstr>
      <vt:lpstr>Designing the data model</vt:lpstr>
      <vt:lpstr>Building the second big React component in the bot app</vt:lpstr>
      <vt:lpstr>Handling events with event listeners</vt:lpstr>
      <vt:lpstr>Component validation with proptypes</vt:lpstr>
      <vt:lpstr>Building the last React component in the bot app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208</cp:revision>
  <dcterms:created xsi:type="dcterms:W3CDTF">2015-06-04T21:40:17Z</dcterms:created>
  <dcterms:modified xsi:type="dcterms:W3CDTF">2017-07-19T09:24:43Z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