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42"/>
  </p:notesMasterIdLst>
  <p:handoutMasterIdLst>
    <p:handoutMasterId r:id="rId43"/>
  </p:handoutMasterIdLst>
  <p:sldIdLst>
    <p:sldId id="290" r:id="rId35"/>
    <p:sldId id="291" r:id="rId36"/>
    <p:sldId id="279" r:id="rId37"/>
    <p:sldId id="292" r:id="rId38"/>
    <p:sldId id="293" r:id="rId39"/>
    <p:sldId id="294" r:id="rId40"/>
    <p:sldId id="257" r:id="rId4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2" autoAdjust="0"/>
    <p:restoredTop sz="95742" autoAdjust="0"/>
  </p:normalViewPr>
  <p:slideViewPr>
    <p:cSldViewPr>
      <p:cViewPr varScale="1">
        <p:scale>
          <a:sx n="75" d="100"/>
          <a:sy n="75" d="100"/>
        </p:scale>
        <p:origin x="332" y="3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7/19/2017 2:54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7/19/2017 2:54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2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8.xml"/><Relationship Id="rId4" Type="http://schemas.openxmlformats.org/officeDocument/2006/relationships/customXml" Target="../../customXml/item18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4.xml"/><Relationship Id="rId4" Type="http://schemas.openxmlformats.org/officeDocument/2006/relationships/customXml" Target="../../customXml/item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1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2.xml"/><Relationship Id="rId4" Type="http://schemas.openxmlformats.org/officeDocument/2006/relationships/customXml" Target="../../customXml/item3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2.xml"/><Relationship Id="rId4" Type="http://schemas.openxmlformats.org/officeDocument/2006/relationships/customXml" Target="../../customXml/item1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37795775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44878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pPr lvl="0" defTabSz="932472" fontAlgn="base">
              <a:spcAft>
                <a:spcPct val="0"/>
              </a:spcAft>
            </a:pPr>
            <a:r>
              <a:rPr lang="en-US" sz="2800" dirty="0">
                <a:solidFill>
                  <a:srgbClr val="505050"/>
                </a:solidFill>
                <a:ea typeface="Segoe UI" pitchFamily="34" charset="0"/>
              </a:rPr>
              <a:t>Module 4:</a:t>
            </a:r>
            <a:r>
              <a:rPr lang="en-US" dirty="0">
                <a:solidFill>
                  <a:srgbClr val="505050"/>
                </a:solidFill>
                <a:ea typeface="Segoe UI" pitchFamily="34" charset="0"/>
              </a:rPr>
              <a:t/>
            </a:r>
            <a:br>
              <a:rPr lang="en-US" dirty="0">
                <a:solidFill>
                  <a:srgbClr val="505050"/>
                </a:solidFill>
                <a:ea typeface="Segoe UI" pitchFamily="34" charset="0"/>
              </a:rPr>
            </a:br>
            <a:r>
              <a:rPr lang="en-US" dirty="0">
                <a:solidFill>
                  <a:srgbClr val="505050"/>
                </a:solidFill>
                <a:ea typeface="Segoe UI" pitchFamily="34" charset="0"/>
              </a:rPr>
              <a:t>More React with Routers and Other Add-ons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routing?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7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Adding React-Routers to the bot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the </a:t>
            </a:r>
            <a:r>
              <a:rPr lang="en-US" sz="4400" dirty="0" err="1"/>
              <a:t>PureRenderMixin</a:t>
            </a:r>
            <a:r>
              <a:rPr lang="en-US" sz="4400" dirty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439862"/>
            <a:ext cx="1127289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745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3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2231</TotalTime>
  <Words>77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Agenda - list all main modules</vt:lpstr>
      <vt:lpstr>Module 4: More React with Routers and Other Add-ons</vt:lpstr>
      <vt:lpstr>What is routing?</vt:lpstr>
      <vt:lpstr>Adding React-Routers to the bot app</vt:lpstr>
      <vt:lpstr>What is the PureRenderMixin?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207</cp:revision>
  <dcterms:created xsi:type="dcterms:W3CDTF">2015-06-04T21:40:17Z</dcterms:created>
  <dcterms:modified xsi:type="dcterms:W3CDTF">2017-07-19T09:26:03Z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