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6"/>
  </p:notesMasterIdLst>
  <p:handoutMasterIdLst>
    <p:handoutMasterId r:id="rId47"/>
  </p:handoutMasterIdLst>
  <p:sldIdLst>
    <p:sldId id="290" r:id="rId35"/>
    <p:sldId id="291" r:id="rId36"/>
    <p:sldId id="27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57" r:id="rId4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75" d="100"/>
          <a:sy n="75" d="100"/>
        </p:scale>
        <p:origin x="332" y="3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2:56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2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3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1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7.xml"/><Relationship Id="rId4" Type="http://schemas.openxmlformats.org/officeDocument/2006/relationships/customXml" Target="../../customXml/item3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</a:t>
            </a:r>
            <a:r>
              <a:rPr lang="en-US" sz="4400" dirty="0" err="1"/>
              <a:t>webpack</a:t>
            </a:r>
            <a:r>
              <a:rPr lang="en-US" sz="4400" dirty="0"/>
              <a:t> and cool features like HMR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31487705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47164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ES2015 with React, </a:t>
            </a:r>
            <a:r>
              <a:rPr lang="en-US" dirty="0" err="1"/>
              <a:t>Webpack</a:t>
            </a:r>
            <a:r>
              <a:rPr lang="en-US" dirty="0"/>
              <a:t>,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ES2015, and what are the new JavaScript 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Compiling ES6 with Babel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2354262"/>
            <a:ext cx="4876134" cy="22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Using ES6 modules and extending React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Updating our bot app to use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React Developer Tools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280160"/>
            <a:ext cx="7112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16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Introduction to </a:t>
            </a:r>
            <a:r>
              <a:rPr lang="en-US" sz="4400" dirty="0" err="1"/>
              <a:t>webpack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2743881"/>
            <a:ext cx="2168648" cy="20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9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7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10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8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2233</TotalTime>
  <Words>107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Agenda - list all main modules</vt:lpstr>
      <vt:lpstr>Module 5: ES2015 with React, Webpack, and Other Tools</vt:lpstr>
      <vt:lpstr>What is ES2015, and what are the new JavaScript features?</vt:lpstr>
      <vt:lpstr>Compiling ES6 with Babel</vt:lpstr>
      <vt:lpstr>Using ES6 modules and extending React classes</vt:lpstr>
      <vt:lpstr>Updating our bot app to use ES6</vt:lpstr>
      <vt:lpstr>React Developer Tools</vt:lpstr>
      <vt:lpstr>Introduction to webpack</vt:lpstr>
      <vt:lpstr>Setting up webpack and cool features like HMR :)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207</cp:revision>
  <dcterms:created xsi:type="dcterms:W3CDTF">2015-06-04T21:40:17Z</dcterms:created>
  <dcterms:modified xsi:type="dcterms:W3CDTF">2017-07-19T09:27:34Z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