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6"/>
  </p:notesMasterIdLst>
  <p:handoutMasterIdLst>
    <p:handoutMasterId r:id="rId47"/>
  </p:handoutMasterIdLst>
  <p:sldIdLst>
    <p:sldId id="290" r:id="rId35"/>
    <p:sldId id="291" r:id="rId36"/>
    <p:sldId id="279" r:id="rId37"/>
    <p:sldId id="292" r:id="rId38"/>
    <p:sldId id="293" r:id="rId39"/>
    <p:sldId id="295" r:id="rId40"/>
    <p:sldId id="296" r:id="rId41"/>
    <p:sldId id="297" r:id="rId42"/>
    <p:sldId id="298" r:id="rId43"/>
    <p:sldId id="294" r:id="rId44"/>
    <p:sldId id="257" r:id="rId4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95401" autoAdjust="0"/>
  </p:normalViewPr>
  <p:slideViewPr>
    <p:cSldViewPr>
      <p:cViewPr varScale="1">
        <p:scale>
          <a:sx n="75" d="100"/>
          <a:sy n="75" d="100"/>
        </p:scale>
        <p:origin x="328" y="3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7/19/2017 2:57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7/19/2017 2:57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1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29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6.xml"/><Relationship Id="rId4" Type="http://schemas.openxmlformats.org/officeDocument/2006/relationships/customXml" Target="../../customXml/item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2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1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6317852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7164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pPr defTabSz="932472" fontAlgn="base"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ea typeface="Segoe UI" pitchFamily="34" charset="0"/>
              </a:rPr>
              <a:t>Module 6:</a:t>
            </a:r>
            <a:r>
              <a:rPr lang="en-US" dirty="0">
                <a:solidFill>
                  <a:schemeClr val="tx1"/>
                </a:solidFill>
                <a:ea typeface="Segoe UI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ea typeface="Segoe UI" pitchFamily="34" charset="0"/>
              </a:rPr>
            </a:br>
            <a:r>
              <a:rPr lang="en-US" dirty="0">
                <a:solidFill>
                  <a:schemeClr val="tx1"/>
                </a:solidFill>
                <a:ea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What’s a bot?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Setting up LUIS?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Deploying to Azure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Connecting to the Bot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037" y="1280160"/>
            <a:ext cx="3800000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261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Building a chat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Connecting React to a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4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2364</TotalTime>
  <Words>91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6: Connecting Pizza Box App with the Backend</vt:lpstr>
      <vt:lpstr>What’s a bot?</vt:lpstr>
      <vt:lpstr>Setting up LUIS?</vt:lpstr>
      <vt:lpstr>Deploying to Azure Web Apps</vt:lpstr>
      <vt:lpstr>Connecting to the Bot Framework</vt:lpstr>
      <vt:lpstr>Building a chat framework</vt:lpstr>
      <vt:lpstr>Connecting React to a REST API</vt:lpstr>
      <vt:lpstr>Conclusion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208</cp:revision>
  <dcterms:created xsi:type="dcterms:W3CDTF">2015-06-04T21:40:17Z</dcterms:created>
  <dcterms:modified xsi:type="dcterms:W3CDTF">2017-07-19T09:28:46Z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