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</p:sldMasterIdLst>
  <p:notesMasterIdLst>
    <p:notesMasterId r:id="rId50"/>
  </p:notesMasterIdLst>
  <p:handoutMasterIdLst>
    <p:handoutMasterId r:id="rId51"/>
  </p:handoutMasterIdLst>
  <p:sldIdLst>
    <p:sldId id="290" r:id="rId35"/>
    <p:sldId id="291" r:id="rId36"/>
    <p:sldId id="279" r:id="rId37"/>
    <p:sldId id="292" r:id="rId38"/>
    <p:sldId id="300" r:id="rId39"/>
    <p:sldId id="294" r:id="rId40"/>
    <p:sldId id="295" r:id="rId41"/>
    <p:sldId id="301" r:id="rId42"/>
    <p:sldId id="302" r:id="rId43"/>
    <p:sldId id="303" r:id="rId44"/>
    <p:sldId id="296" r:id="rId45"/>
    <p:sldId id="297" r:id="rId46"/>
    <p:sldId id="298" r:id="rId47"/>
    <p:sldId id="299" r:id="rId48"/>
    <p:sldId id="257" r:id="rId4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2" autoAdjust="0"/>
    <p:restoredTop sz="95742" autoAdjust="0"/>
  </p:normalViewPr>
  <p:slideViewPr>
    <p:cSldViewPr>
      <p:cViewPr varScale="1">
        <p:scale>
          <a:sx n="66" d="100"/>
          <a:sy n="66" d="100"/>
        </p:scale>
        <p:origin x="736" y="32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5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8.xml"/><Relationship Id="rId47" Type="http://schemas.openxmlformats.org/officeDocument/2006/relationships/slide" Target="slides/slide1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Relationship Id="rId46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slide" Target="slides/slide11.xml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49" Type="http://schemas.openxmlformats.org/officeDocument/2006/relationships/slide" Target="slides/slide1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10.xml"/><Relationship Id="rId52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slide" Target="slides/slide9.xml"/><Relationship Id="rId48" Type="http://schemas.openxmlformats.org/officeDocument/2006/relationships/slide" Target="slides/slide14.xml"/><Relationship Id="rId56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7/21/2017 4:59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7/21/2017 4:59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7.xml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25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4.xml"/><Relationship Id="rId4" Type="http://schemas.openxmlformats.org/officeDocument/2006/relationships/customXml" Target="../../customXml/item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8.xml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5.xml"/><Relationship Id="rId4" Type="http://schemas.openxmlformats.org/officeDocument/2006/relationships/customXml" Target="../../customXml/item1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9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7.xml"/><Relationship Id="rId4" Type="http://schemas.openxmlformats.org/officeDocument/2006/relationships/customXml" Target="../../customXml/item2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2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8.xml"/><Relationship Id="rId4" Type="http://schemas.openxmlformats.org/officeDocument/2006/relationships/customXml" Target="../../customXml/item1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0.xml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0.xml"/><Relationship Id="rId4" Type="http://schemas.openxmlformats.org/officeDocument/2006/relationships/customXml" Target="../../customXml/item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.xml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29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8.xml"/><Relationship Id="rId4" Type="http://schemas.openxmlformats.org/officeDocument/2006/relationships/customXml" Target="../../customXml/item1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344862"/>
            <a:ext cx="8229599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Niranjan Reddy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Welcome to React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the Definitive Beginner’s Guide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05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Interactivity and dynamic UIs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1211262"/>
            <a:ext cx="7395696" cy="516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07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Building the first React component in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5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Building the App, </a:t>
            </a:r>
            <a:r>
              <a:rPr lang="en-US" sz="4400" dirty="0" err="1"/>
              <a:t>InboxPane</a:t>
            </a:r>
            <a:r>
              <a:rPr lang="en-US" sz="4400" dirty="0"/>
              <a:t>, and </a:t>
            </a:r>
            <a:r>
              <a:rPr lang="en-US" sz="4400" dirty="0" err="1"/>
              <a:t>InboxItem</a:t>
            </a:r>
            <a:r>
              <a:rPr lang="en-US" sz="4400" dirty="0"/>
              <a:t>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9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Styling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The component lifecycle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5760" y="1280160"/>
            <a:ext cx="11711062" cy="3726881"/>
            <a:chOff x="365760" y="1280160"/>
            <a:chExt cx="13889012" cy="441998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" y="1280160"/>
              <a:ext cx="3373412" cy="441998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0960" y="1280160"/>
              <a:ext cx="3373412" cy="441998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6160" y="1280160"/>
              <a:ext cx="3373412" cy="381033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81360" y="1280160"/>
              <a:ext cx="3373412" cy="1513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0211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 list all main modules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7200" y="146304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200" y="2240280"/>
            <a:ext cx="731520" cy="731520"/>
          </a:xfrm>
          <a:prstGeom prst="rect">
            <a:avLst/>
          </a:prstGeom>
          <a:solidFill>
            <a:srgbClr val="DC3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301752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379476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" y="457200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57200" y="534924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8719" y="1463040"/>
            <a:ext cx="6401117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Welcome to React – the Definitive Beginner’s Guide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188720" y="224028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Introduction to Components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188720" y="301752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Handling Data and State with React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188720" y="379476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More React with Routers and Other Add-ons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188720" y="457200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ES2015 with React, </a:t>
            </a:r>
            <a:r>
              <a:rPr lang="en-US" sz="2000" dirty="0" err="1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Webpack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, and Other Tools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188720" y="534924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Connecting Pizza Box App with the Backend</a:t>
            </a:r>
          </a:p>
        </p:txBody>
      </p:sp>
    </p:spTree>
    <p:extLst>
      <p:ext uri="{BB962C8B-B14F-4D97-AF65-F5344CB8AC3E}">
        <p14:creationId xmlns:p14="http://schemas.microsoft.com/office/powerpoint/2010/main" val="3586671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4487862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Niranjan Reddy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2800" dirty="0"/>
              <a:t>Module 2: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Introduction to Components</a:t>
            </a:r>
          </a:p>
        </p:txBody>
      </p:sp>
    </p:spTree>
    <p:extLst>
      <p:ext uri="{BB962C8B-B14F-4D97-AF65-F5344CB8AC3E}">
        <p14:creationId xmlns:p14="http://schemas.microsoft.com/office/powerpoint/2010/main" val="12516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What are components and web components?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relate to MVC?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7" y="1439862"/>
            <a:ext cx="5639773" cy="40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40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Introduction to React components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1260792"/>
            <a:ext cx="10360352" cy="49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00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What is JSX?</a:t>
            </a:r>
            <a:br>
              <a:rPr lang="en-US" sz="4400" dirty="0"/>
            </a:br>
            <a:r>
              <a:rPr lang="en-US" sz="3200" dirty="0"/>
              <a:t>And how can I </a:t>
            </a:r>
            <a:r>
              <a:rPr lang="en-US" sz="3200" i="1" dirty="0"/>
              <a:t>not</a:t>
            </a:r>
            <a:r>
              <a:rPr lang="en-US" sz="3200" dirty="0"/>
              <a:t> use JSX?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7074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JSX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1260792"/>
            <a:ext cx="10360352" cy="49034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341437" y="2735262"/>
            <a:ext cx="3733800" cy="381000"/>
          </a:xfrm>
          <a:prstGeom prst="rect">
            <a:avLst/>
          </a:prstGeom>
          <a:noFill/>
          <a:ln w="254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10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refs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1287462"/>
            <a:ext cx="9371428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4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0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6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8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0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4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6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8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9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0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6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7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1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9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2175</TotalTime>
  <Words>112</Words>
  <Application>Microsoft Office PowerPoint</Application>
  <PresentationFormat>Custom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Consolas</vt:lpstr>
      <vt:lpstr>Segoe UI</vt:lpstr>
      <vt:lpstr>Segoe UI Light</vt:lpstr>
      <vt:lpstr>Wingdings</vt:lpstr>
      <vt:lpstr>WHITE TEMPLATE</vt:lpstr>
      <vt:lpstr>Welcome to React the Definitive Beginner’s Guide</vt:lpstr>
      <vt:lpstr>Agenda - list all main modules</vt:lpstr>
      <vt:lpstr>Module 2: Introduction to Components</vt:lpstr>
      <vt:lpstr>What are components and web components?</vt:lpstr>
      <vt:lpstr>How does it relate to MVC?</vt:lpstr>
      <vt:lpstr>Introduction to React components</vt:lpstr>
      <vt:lpstr>What is JSX? And how can I not use JSX?</vt:lpstr>
      <vt:lpstr>JSX</vt:lpstr>
      <vt:lpstr>refs</vt:lpstr>
      <vt:lpstr>Interactivity and dynamic UIs</vt:lpstr>
      <vt:lpstr>Building the first React component in the app</vt:lpstr>
      <vt:lpstr>Building the App, InboxPane, and InboxItem components</vt:lpstr>
      <vt:lpstr>Styling components</vt:lpstr>
      <vt:lpstr>The component lifecycle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Reddy, Niranjan</cp:lastModifiedBy>
  <cp:revision>212</cp:revision>
  <dcterms:created xsi:type="dcterms:W3CDTF">2015-06-04T21:40:17Z</dcterms:created>
  <dcterms:modified xsi:type="dcterms:W3CDTF">2017-07-21T11:31:41Z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