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</p:sldMasterIdLst>
  <p:notesMasterIdLst>
    <p:notesMasterId r:id="rId42"/>
  </p:notesMasterIdLst>
  <p:handoutMasterIdLst>
    <p:handoutMasterId r:id="rId43"/>
  </p:handoutMasterIdLst>
  <p:sldIdLst>
    <p:sldId id="290" r:id="rId35"/>
    <p:sldId id="291" r:id="rId36"/>
    <p:sldId id="279" r:id="rId37"/>
    <p:sldId id="292" r:id="rId38"/>
    <p:sldId id="293" r:id="rId39"/>
    <p:sldId id="294" r:id="rId40"/>
    <p:sldId id="257" r:id="rId4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2" autoAdjust="0"/>
    <p:restoredTop sz="95742" autoAdjust="0"/>
  </p:normalViewPr>
  <p:slideViewPr>
    <p:cSldViewPr>
      <p:cViewPr varScale="1">
        <p:scale>
          <a:sx n="66" d="100"/>
          <a:sy n="66" d="100"/>
        </p:scale>
        <p:origin x="736" y="-8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3.xml"/><Relationship Id="rId40" Type="http://schemas.openxmlformats.org/officeDocument/2006/relationships/slide" Target="slides/slide6.xml"/><Relationship Id="rId45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2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7/24/2017 10:49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7/24/2017 10:49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8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1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7.xml"/><Relationship Id="rId4" Type="http://schemas.openxmlformats.org/officeDocument/2006/relationships/customXml" Target="../../customXml/item20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3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1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1.xml"/><Relationship Id="rId4" Type="http://schemas.openxmlformats.org/officeDocument/2006/relationships/customXml" Target="../../customXml/item3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5.xml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8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6.xml"/><Relationship Id="rId4" Type="http://schemas.openxmlformats.org/officeDocument/2006/relationships/customXml" Target="../../customXml/item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9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9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6.xml"/><Relationship Id="rId4" Type="http://schemas.openxmlformats.org/officeDocument/2006/relationships/customXml" Target="../../customXml/item1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2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5.xml"/><Relationship Id="rId4" Type="http://schemas.openxmlformats.org/officeDocument/2006/relationships/customXml" Target="../../customXml/item2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8.xml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7.xml"/><Relationship Id="rId4" Type="http://schemas.openxmlformats.org/officeDocument/2006/relationships/customXml" Target="../../customXml/item10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344862"/>
            <a:ext cx="8229599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Niranjan Reddy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637" y="1677399"/>
            <a:ext cx="82296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Welcome to React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the Definitive Beginner’s Guide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57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- list all main modules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57200" y="146304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7200" y="224028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7200" y="301752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3794760"/>
            <a:ext cx="731520" cy="731520"/>
          </a:xfrm>
          <a:prstGeom prst="rect">
            <a:avLst/>
          </a:prstGeom>
          <a:solidFill>
            <a:srgbClr val="DC3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" y="457200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57200" y="534924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88719" y="1463040"/>
            <a:ext cx="6401117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Welcome to React – the Definitive Beginner’s Guide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188720" y="224028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Introduction to Components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188720" y="301752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Handling Data and State with React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188720" y="379476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More React with Routers and Other Add-ons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188720" y="457200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ES2015 with React, </a:t>
            </a:r>
            <a:r>
              <a:rPr lang="en-US" sz="2000" dirty="0" err="1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Webpack</a:t>
            </a: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, and Other Tools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188720" y="534924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Connecting Pizza Box App with the Backend</a:t>
            </a:r>
          </a:p>
        </p:txBody>
      </p:sp>
    </p:spTree>
    <p:extLst>
      <p:ext uri="{BB962C8B-B14F-4D97-AF65-F5344CB8AC3E}">
        <p14:creationId xmlns:p14="http://schemas.microsoft.com/office/powerpoint/2010/main" val="377957757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4487862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Niranjan Reddy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pPr lvl="0" defTabSz="932472" fontAlgn="base">
              <a:spcAft>
                <a:spcPct val="0"/>
              </a:spcAft>
            </a:pPr>
            <a:r>
              <a:rPr lang="en-US" sz="2800" dirty="0">
                <a:solidFill>
                  <a:srgbClr val="505050"/>
                </a:solidFill>
                <a:ea typeface="Segoe UI" pitchFamily="34" charset="0"/>
              </a:rPr>
              <a:t>Module 4:</a:t>
            </a:r>
            <a:r>
              <a:rPr lang="en-US" dirty="0">
                <a:solidFill>
                  <a:srgbClr val="505050"/>
                </a:solidFill>
                <a:ea typeface="Segoe UI" pitchFamily="34" charset="0"/>
              </a:rPr>
              <a:t/>
            </a:r>
            <a:br>
              <a:rPr lang="en-US" dirty="0">
                <a:solidFill>
                  <a:srgbClr val="505050"/>
                </a:solidFill>
                <a:ea typeface="Segoe UI" pitchFamily="34" charset="0"/>
              </a:rPr>
            </a:br>
            <a:r>
              <a:rPr lang="en-US" dirty="0">
                <a:solidFill>
                  <a:srgbClr val="505050"/>
                </a:solidFill>
                <a:ea typeface="Segoe UI" pitchFamily="34" charset="0"/>
              </a:rPr>
              <a:t>More React with Routers and Other Add-ons</a:t>
            </a:r>
          </a:p>
        </p:txBody>
      </p:sp>
    </p:spTree>
    <p:extLst>
      <p:ext uri="{BB962C8B-B14F-4D97-AF65-F5344CB8AC3E}">
        <p14:creationId xmlns:p14="http://schemas.microsoft.com/office/powerpoint/2010/main" val="12516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What is routing?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7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Adding React-Routers to the bot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What is the </a:t>
            </a:r>
            <a:r>
              <a:rPr lang="en-US" sz="4400" dirty="0" err="1"/>
              <a:t>PureRenderMixin</a:t>
            </a:r>
            <a:r>
              <a:rPr lang="en-US" sz="4400" dirty="0"/>
              <a:t>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2354262"/>
            <a:ext cx="11272897" cy="350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9437" y="1058862"/>
            <a:ext cx="11196697" cy="128035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Shallow Comparison on props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Extends </a:t>
            </a:r>
            <a:r>
              <a:rPr lang="en-US" sz="20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shouldComponentUpdate</a:t>
            </a: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() lifecycle method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Handles Render dirty-checks quickly</a:t>
            </a: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0487451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0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4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5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6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7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8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9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0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1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4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27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8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9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0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4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8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9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6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3cd2334-221a-48c3-9034-bfd1542dfe28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7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2238</TotalTime>
  <Words>90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Consolas</vt:lpstr>
      <vt:lpstr>Segoe UI</vt:lpstr>
      <vt:lpstr>Segoe UI Light</vt:lpstr>
      <vt:lpstr>Wingdings</vt:lpstr>
      <vt:lpstr>WHITE TEMPLATE</vt:lpstr>
      <vt:lpstr>Welcome to React the Definitive Beginner’s Guide</vt:lpstr>
      <vt:lpstr>Agenda - list all main modules</vt:lpstr>
      <vt:lpstr>Module 4: More React with Routers and Other Add-ons</vt:lpstr>
      <vt:lpstr>What is routing?</vt:lpstr>
      <vt:lpstr>Adding React-Routers to the bot app</vt:lpstr>
      <vt:lpstr>What is the PureRenderMixin?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Reddy, Niranjan</cp:lastModifiedBy>
  <cp:revision>208</cp:revision>
  <dcterms:created xsi:type="dcterms:W3CDTF">2015-06-04T21:40:17Z</dcterms:created>
  <dcterms:modified xsi:type="dcterms:W3CDTF">2017-07-24T05:26:53Z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