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9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2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62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171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47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09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21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331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536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288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94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233D1-178D-4744-8C7B-52E90236C60D}" type="datetimeFigureOut">
              <a:rPr lang="he-IL" smtClean="0"/>
              <a:t>כ"ח/טבת/תשע"ח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A51F-8BDD-4431-A034-8B8D8858CD7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29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4390256" cy="938535"/>
          </a:xfrm>
        </p:spPr>
        <p:txBody>
          <a:bodyPr/>
          <a:lstStyle/>
          <a:p>
            <a:r>
              <a:rPr lang="he-IL" dirty="0" smtClean="0"/>
              <a:t>מסך הזדהות: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071700" y="1268760"/>
            <a:ext cx="4928592" cy="648072"/>
          </a:xfrm>
        </p:spPr>
        <p:txBody>
          <a:bodyPr/>
          <a:lstStyle/>
          <a:p>
            <a:r>
              <a:rPr lang="he-IL" dirty="0" smtClean="0"/>
              <a:t>הכנס פרטי משתמש: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980728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475656" y="2276872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75656" y="3244788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5283696" y="2492896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מספר משתמש:</a:t>
            </a:r>
            <a:endParaRPr lang="he-IL" dirty="0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5283696" y="3320988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סיסמה:</a:t>
            </a:r>
            <a:endParaRPr lang="he-IL" dirty="0"/>
          </a:p>
        </p:txBody>
      </p:sp>
      <p:sp>
        <p:nvSpPr>
          <p:cNvPr id="9" name="כותרת משנה 2"/>
          <p:cNvSpPr txBox="1">
            <a:spLocks/>
          </p:cNvSpPr>
          <p:nvPr/>
        </p:nvSpPr>
        <p:spPr>
          <a:xfrm>
            <a:off x="2051720" y="4365104"/>
            <a:ext cx="2200672" cy="6480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כניסה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54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55776" y="0"/>
            <a:ext cx="4390256" cy="792088"/>
          </a:xfrm>
        </p:spPr>
        <p:txBody>
          <a:bodyPr/>
          <a:lstStyle/>
          <a:p>
            <a:r>
              <a:rPr lang="he-IL" dirty="0" smtClean="0"/>
              <a:t>מסך ראשי: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071700" y="2060848"/>
            <a:ext cx="4928592" cy="648072"/>
          </a:xfrm>
        </p:spPr>
        <p:txBody>
          <a:bodyPr/>
          <a:lstStyle/>
          <a:p>
            <a:r>
              <a:rPr lang="he-IL" dirty="0" smtClean="0"/>
              <a:t>הכנס פרטי השאלה: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980728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75656" y="4036876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5283696" y="3145160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מנוי:</a:t>
            </a:r>
            <a:endParaRPr lang="he-IL" dirty="0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5283696" y="4113076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ספר:</a:t>
            </a:r>
            <a:endParaRPr lang="he-IL" dirty="0"/>
          </a:p>
        </p:txBody>
      </p:sp>
      <p:sp>
        <p:nvSpPr>
          <p:cNvPr id="9" name="כותרת משנה 2"/>
          <p:cNvSpPr txBox="1">
            <a:spLocks/>
          </p:cNvSpPr>
          <p:nvPr/>
        </p:nvSpPr>
        <p:spPr>
          <a:xfrm>
            <a:off x="2051720" y="5157192"/>
            <a:ext cx="2200672" cy="6480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השאל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467544" y="980728"/>
            <a:ext cx="8136904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1475656" y="3129834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1907704" y="980728"/>
            <a:ext cx="1656184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/>
          <p:cNvSpPr/>
          <p:nvPr/>
        </p:nvSpPr>
        <p:spPr>
          <a:xfrm>
            <a:off x="5260268" y="980728"/>
            <a:ext cx="190402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כותרת משנה 2"/>
          <p:cNvSpPr txBox="1">
            <a:spLocks/>
          </p:cNvSpPr>
          <p:nvPr/>
        </p:nvSpPr>
        <p:spPr>
          <a:xfrm>
            <a:off x="7164288" y="1056928"/>
            <a:ext cx="1371104" cy="648072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השאלה</a:t>
            </a:r>
            <a:endParaRPr lang="he-IL" dirty="0"/>
          </a:p>
        </p:txBody>
      </p:sp>
      <p:sp>
        <p:nvSpPr>
          <p:cNvPr id="16" name="כותרת משנה 2"/>
          <p:cNvSpPr txBox="1">
            <a:spLocks/>
          </p:cNvSpPr>
          <p:nvPr/>
        </p:nvSpPr>
        <p:spPr>
          <a:xfrm>
            <a:off x="5526726" y="1061570"/>
            <a:ext cx="1371104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החזרה</a:t>
            </a:r>
            <a:endParaRPr lang="he-IL" dirty="0"/>
          </a:p>
        </p:txBody>
      </p:sp>
      <p:sp>
        <p:nvSpPr>
          <p:cNvPr id="17" name="כותרת משנה 2"/>
          <p:cNvSpPr txBox="1">
            <a:spLocks/>
          </p:cNvSpPr>
          <p:nvPr/>
        </p:nvSpPr>
        <p:spPr>
          <a:xfrm>
            <a:off x="3707904" y="1052736"/>
            <a:ext cx="1371104" cy="648072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סטטוס ספר</a:t>
            </a:r>
            <a:endParaRPr lang="he-IL" dirty="0"/>
          </a:p>
        </p:txBody>
      </p:sp>
      <p:sp>
        <p:nvSpPr>
          <p:cNvPr id="18" name="כותרת משנה 2"/>
          <p:cNvSpPr txBox="1">
            <a:spLocks/>
          </p:cNvSpPr>
          <p:nvPr/>
        </p:nvSpPr>
        <p:spPr>
          <a:xfrm>
            <a:off x="2123728" y="1052736"/>
            <a:ext cx="1371104" cy="648072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ניהול ספרים</a:t>
            </a:r>
            <a:endParaRPr lang="he-IL" dirty="0"/>
          </a:p>
        </p:txBody>
      </p:sp>
      <p:sp>
        <p:nvSpPr>
          <p:cNvPr id="19" name="כותרת משנה 2"/>
          <p:cNvSpPr txBox="1">
            <a:spLocks/>
          </p:cNvSpPr>
          <p:nvPr/>
        </p:nvSpPr>
        <p:spPr>
          <a:xfrm>
            <a:off x="539552" y="1052736"/>
            <a:ext cx="1371104" cy="648072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ניהול מנויים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537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4390256" cy="938535"/>
          </a:xfrm>
        </p:spPr>
        <p:txBody>
          <a:bodyPr/>
          <a:lstStyle/>
          <a:p>
            <a:r>
              <a:rPr lang="he-IL" dirty="0" smtClean="0"/>
              <a:t>מסך השאלות: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071700" y="1268760"/>
            <a:ext cx="4928592" cy="648072"/>
          </a:xfrm>
        </p:spPr>
        <p:txBody>
          <a:bodyPr/>
          <a:lstStyle/>
          <a:p>
            <a:r>
              <a:rPr lang="he-IL" dirty="0" smtClean="0"/>
              <a:t>הכנס פרטי השאלה: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980728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475656" y="2276872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75656" y="3244788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5283696" y="2353072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מנוי:</a:t>
            </a:r>
            <a:endParaRPr lang="he-IL" dirty="0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5283696" y="3320988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ספר:</a:t>
            </a:r>
            <a:endParaRPr lang="he-IL" dirty="0"/>
          </a:p>
        </p:txBody>
      </p:sp>
      <p:sp>
        <p:nvSpPr>
          <p:cNvPr id="9" name="כותרת משנה 2"/>
          <p:cNvSpPr txBox="1">
            <a:spLocks/>
          </p:cNvSpPr>
          <p:nvPr/>
        </p:nvSpPr>
        <p:spPr>
          <a:xfrm>
            <a:off x="2051720" y="4365104"/>
            <a:ext cx="2200672" cy="6480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השאל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2978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555776" y="188640"/>
            <a:ext cx="4390256" cy="938535"/>
          </a:xfrm>
        </p:spPr>
        <p:txBody>
          <a:bodyPr/>
          <a:lstStyle/>
          <a:p>
            <a:r>
              <a:rPr lang="he-IL" dirty="0" smtClean="0"/>
              <a:t>מסך החזרות: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071700" y="1268760"/>
            <a:ext cx="4928592" cy="648072"/>
          </a:xfrm>
        </p:spPr>
        <p:txBody>
          <a:bodyPr/>
          <a:lstStyle/>
          <a:p>
            <a:r>
              <a:rPr lang="he-IL" dirty="0" smtClean="0"/>
              <a:t>הכנס פרטי החזרה: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980728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1475656" y="2276872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1475656" y="3244788"/>
            <a:ext cx="3808040" cy="80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כותרת משנה 2"/>
          <p:cNvSpPr txBox="1">
            <a:spLocks/>
          </p:cNvSpPr>
          <p:nvPr/>
        </p:nvSpPr>
        <p:spPr>
          <a:xfrm>
            <a:off x="5283696" y="2353072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מנוי:</a:t>
            </a:r>
            <a:endParaRPr lang="he-IL" dirty="0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5283696" y="3320988"/>
            <a:ext cx="2200672" cy="6480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קוד ספר:</a:t>
            </a:r>
            <a:endParaRPr lang="he-IL" dirty="0"/>
          </a:p>
        </p:txBody>
      </p:sp>
      <p:sp>
        <p:nvSpPr>
          <p:cNvPr id="9" name="כותרת משנה 2"/>
          <p:cNvSpPr txBox="1">
            <a:spLocks/>
          </p:cNvSpPr>
          <p:nvPr/>
        </p:nvSpPr>
        <p:spPr>
          <a:xfrm>
            <a:off x="2051720" y="4365104"/>
            <a:ext cx="2200672" cy="64807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החזר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922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he-IL" dirty="0" smtClean="0"/>
              <a:t>מסך סטטוס ספר: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1052736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16016" y="1285516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משנה 2"/>
          <p:cNvSpPr txBox="1">
            <a:spLocks/>
          </p:cNvSpPr>
          <p:nvPr/>
        </p:nvSpPr>
        <p:spPr>
          <a:xfrm>
            <a:off x="6823202" y="1285516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4705609" y="1984253"/>
            <a:ext cx="179831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3203848" y="2012798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16016" y="2703669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תרת משנה 2"/>
          <p:cNvSpPr txBox="1">
            <a:spLocks/>
          </p:cNvSpPr>
          <p:nvPr/>
        </p:nvSpPr>
        <p:spPr>
          <a:xfrm>
            <a:off x="6823202" y="2046187"/>
            <a:ext cx="1512168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1195811" y="2703669"/>
            <a:ext cx="176611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תרת משנה 2"/>
          <p:cNvSpPr txBox="1">
            <a:spLocks/>
          </p:cNvSpPr>
          <p:nvPr/>
        </p:nvSpPr>
        <p:spPr>
          <a:xfrm>
            <a:off x="6823202" y="2804886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171718" y="1984253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תרת משנה 2"/>
          <p:cNvSpPr txBox="1">
            <a:spLocks/>
          </p:cNvSpPr>
          <p:nvPr/>
        </p:nvSpPr>
        <p:spPr>
          <a:xfrm>
            <a:off x="1516655" y="2751652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חפש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1171718" y="1280172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תרת משנה 2"/>
          <p:cNvSpPr txBox="1">
            <a:spLocks/>
          </p:cNvSpPr>
          <p:nvPr/>
        </p:nvSpPr>
        <p:spPr>
          <a:xfrm>
            <a:off x="3203848" y="1371554"/>
            <a:ext cx="1227984" cy="47327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1195811" y="3465004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709228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565212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133164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2777761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4217921" y="3591018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תרת משנה 2"/>
          <p:cNvSpPr txBox="1">
            <a:spLocks/>
          </p:cNvSpPr>
          <p:nvPr/>
        </p:nvSpPr>
        <p:spPr>
          <a:xfrm>
            <a:off x="7092280" y="3573016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25" name="כותרת משנה 2"/>
          <p:cNvSpPr txBox="1">
            <a:spLocks/>
          </p:cNvSpPr>
          <p:nvPr/>
        </p:nvSpPr>
        <p:spPr>
          <a:xfrm>
            <a:off x="4170567" y="3573016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26" name="כותרת משנה 2"/>
          <p:cNvSpPr txBox="1">
            <a:spLocks/>
          </p:cNvSpPr>
          <p:nvPr/>
        </p:nvSpPr>
        <p:spPr>
          <a:xfrm>
            <a:off x="1331639" y="3560970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27" name="כותרת משנה 2"/>
          <p:cNvSpPr txBox="1">
            <a:spLocks/>
          </p:cNvSpPr>
          <p:nvPr/>
        </p:nvSpPr>
        <p:spPr>
          <a:xfrm>
            <a:off x="5580112" y="3546455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28" name="כותרת משנה 2"/>
          <p:cNvSpPr txBox="1">
            <a:spLocks/>
          </p:cNvSpPr>
          <p:nvPr/>
        </p:nvSpPr>
        <p:spPr>
          <a:xfrm>
            <a:off x="2759539" y="3560970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1164325" y="4026407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/>
          <p:cNvSpPr/>
          <p:nvPr/>
        </p:nvSpPr>
        <p:spPr>
          <a:xfrm>
            <a:off x="706079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/>
          <p:cNvSpPr/>
          <p:nvPr/>
        </p:nvSpPr>
        <p:spPr>
          <a:xfrm>
            <a:off x="562063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130015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2746275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4186435" y="415242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תרת משנה 2"/>
          <p:cNvSpPr txBox="1">
            <a:spLocks/>
          </p:cNvSpPr>
          <p:nvPr/>
        </p:nvSpPr>
        <p:spPr>
          <a:xfrm>
            <a:off x="7060794" y="4134419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36" name="כותרת משנה 2"/>
          <p:cNvSpPr txBox="1">
            <a:spLocks/>
          </p:cNvSpPr>
          <p:nvPr/>
        </p:nvSpPr>
        <p:spPr>
          <a:xfrm>
            <a:off x="4139081" y="4134419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37" name="כותרת משנה 2"/>
          <p:cNvSpPr txBox="1">
            <a:spLocks/>
          </p:cNvSpPr>
          <p:nvPr/>
        </p:nvSpPr>
        <p:spPr>
          <a:xfrm>
            <a:off x="1300153" y="4122373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38" name="כותרת משנה 2"/>
          <p:cNvSpPr txBox="1">
            <a:spLocks/>
          </p:cNvSpPr>
          <p:nvPr/>
        </p:nvSpPr>
        <p:spPr>
          <a:xfrm>
            <a:off x="5548626" y="4107858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39" name="כותרת משנה 2"/>
          <p:cNvSpPr txBox="1">
            <a:spLocks/>
          </p:cNvSpPr>
          <p:nvPr/>
        </p:nvSpPr>
        <p:spPr>
          <a:xfrm>
            <a:off x="2728053" y="4122373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1164325" y="4602471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706079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562063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/>
          <p:cNvSpPr/>
          <p:nvPr/>
        </p:nvSpPr>
        <p:spPr>
          <a:xfrm>
            <a:off x="130015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2746275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4186435" y="4728485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תרת משנה 2"/>
          <p:cNvSpPr txBox="1">
            <a:spLocks/>
          </p:cNvSpPr>
          <p:nvPr/>
        </p:nvSpPr>
        <p:spPr>
          <a:xfrm>
            <a:off x="7060794" y="4710483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47" name="כותרת משנה 2"/>
          <p:cNvSpPr txBox="1">
            <a:spLocks/>
          </p:cNvSpPr>
          <p:nvPr/>
        </p:nvSpPr>
        <p:spPr>
          <a:xfrm>
            <a:off x="4139081" y="4710483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48" name="כותרת משנה 2"/>
          <p:cNvSpPr txBox="1">
            <a:spLocks/>
          </p:cNvSpPr>
          <p:nvPr/>
        </p:nvSpPr>
        <p:spPr>
          <a:xfrm>
            <a:off x="1300153" y="4698437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49" name="כותרת משנה 2"/>
          <p:cNvSpPr txBox="1">
            <a:spLocks/>
          </p:cNvSpPr>
          <p:nvPr/>
        </p:nvSpPr>
        <p:spPr>
          <a:xfrm>
            <a:off x="5548626" y="4683922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50" name="כותרת משנה 2"/>
          <p:cNvSpPr txBox="1">
            <a:spLocks/>
          </p:cNvSpPr>
          <p:nvPr/>
        </p:nvSpPr>
        <p:spPr>
          <a:xfrm>
            <a:off x="2728053" y="4698437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51" name="מלבן 50"/>
          <p:cNvSpPr/>
          <p:nvPr/>
        </p:nvSpPr>
        <p:spPr>
          <a:xfrm>
            <a:off x="1187624" y="5178535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/>
          <p:cNvSpPr/>
          <p:nvPr/>
        </p:nvSpPr>
        <p:spPr>
          <a:xfrm>
            <a:off x="708409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/>
          <p:cNvSpPr/>
          <p:nvPr/>
        </p:nvSpPr>
        <p:spPr>
          <a:xfrm>
            <a:off x="564393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 53"/>
          <p:cNvSpPr/>
          <p:nvPr/>
        </p:nvSpPr>
        <p:spPr>
          <a:xfrm>
            <a:off x="132345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/>
          <p:cNvSpPr/>
          <p:nvPr/>
        </p:nvSpPr>
        <p:spPr>
          <a:xfrm>
            <a:off x="2769574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/>
          <p:cNvSpPr/>
          <p:nvPr/>
        </p:nvSpPr>
        <p:spPr>
          <a:xfrm>
            <a:off x="4209734" y="530454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תרת משנה 2"/>
          <p:cNvSpPr txBox="1">
            <a:spLocks/>
          </p:cNvSpPr>
          <p:nvPr/>
        </p:nvSpPr>
        <p:spPr>
          <a:xfrm>
            <a:off x="7084093" y="5286547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58" name="כותרת משנה 2"/>
          <p:cNvSpPr txBox="1">
            <a:spLocks/>
          </p:cNvSpPr>
          <p:nvPr/>
        </p:nvSpPr>
        <p:spPr>
          <a:xfrm>
            <a:off x="4162380" y="5286547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59" name="כותרת משנה 2"/>
          <p:cNvSpPr txBox="1">
            <a:spLocks/>
          </p:cNvSpPr>
          <p:nvPr/>
        </p:nvSpPr>
        <p:spPr>
          <a:xfrm>
            <a:off x="1323452" y="5274501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60" name="כותרת משנה 2"/>
          <p:cNvSpPr txBox="1">
            <a:spLocks/>
          </p:cNvSpPr>
          <p:nvPr/>
        </p:nvSpPr>
        <p:spPr>
          <a:xfrm>
            <a:off x="5571925" y="5259986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61" name="כותרת משנה 2"/>
          <p:cNvSpPr txBox="1">
            <a:spLocks/>
          </p:cNvSpPr>
          <p:nvPr/>
        </p:nvSpPr>
        <p:spPr>
          <a:xfrm>
            <a:off x="2751352" y="5274501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62" name="מלבן 61"/>
          <p:cNvSpPr/>
          <p:nvPr/>
        </p:nvSpPr>
        <p:spPr>
          <a:xfrm>
            <a:off x="1187624" y="5754599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מלבן 62"/>
          <p:cNvSpPr/>
          <p:nvPr/>
        </p:nvSpPr>
        <p:spPr>
          <a:xfrm>
            <a:off x="708409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/>
          <p:cNvSpPr/>
          <p:nvPr/>
        </p:nvSpPr>
        <p:spPr>
          <a:xfrm>
            <a:off x="564393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מלבן 64"/>
          <p:cNvSpPr/>
          <p:nvPr/>
        </p:nvSpPr>
        <p:spPr>
          <a:xfrm>
            <a:off x="132345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 65"/>
          <p:cNvSpPr/>
          <p:nvPr/>
        </p:nvSpPr>
        <p:spPr>
          <a:xfrm>
            <a:off x="2769574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לבן 66"/>
          <p:cNvSpPr/>
          <p:nvPr/>
        </p:nvSpPr>
        <p:spPr>
          <a:xfrm>
            <a:off x="4209734" y="588061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תרת משנה 2"/>
          <p:cNvSpPr txBox="1">
            <a:spLocks/>
          </p:cNvSpPr>
          <p:nvPr/>
        </p:nvSpPr>
        <p:spPr>
          <a:xfrm>
            <a:off x="7084093" y="5862611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69" name="כותרת משנה 2"/>
          <p:cNvSpPr txBox="1">
            <a:spLocks/>
          </p:cNvSpPr>
          <p:nvPr/>
        </p:nvSpPr>
        <p:spPr>
          <a:xfrm>
            <a:off x="4162380" y="5862611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70" name="כותרת משנה 2"/>
          <p:cNvSpPr txBox="1">
            <a:spLocks/>
          </p:cNvSpPr>
          <p:nvPr/>
        </p:nvSpPr>
        <p:spPr>
          <a:xfrm>
            <a:off x="1323452" y="5850565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71" name="כותרת משנה 2"/>
          <p:cNvSpPr txBox="1">
            <a:spLocks/>
          </p:cNvSpPr>
          <p:nvPr/>
        </p:nvSpPr>
        <p:spPr>
          <a:xfrm>
            <a:off x="5571925" y="5836050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72" name="כותרת משנה 2"/>
          <p:cNvSpPr txBox="1">
            <a:spLocks/>
          </p:cNvSpPr>
          <p:nvPr/>
        </p:nvSpPr>
        <p:spPr>
          <a:xfrm>
            <a:off x="2751352" y="5850565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54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he-IL" dirty="0" smtClean="0"/>
              <a:t>מסך ניהול ספרים: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1052736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16016" y="1285516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משנה 2"/>
          <p:cNvSpPr txBox="1">
            <a:spLocks/>
          </p:cNvSpPr>
          <p:nvPr/>
        </p:nvSpPr>
        <p:spPr>
          <a:xfrm>
            <a:off x="6823202" y="1285516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4705609" y="1984253"/>
            <a:ext cx="179831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3203848" y="2012798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16016" y="2703669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תרת משנה 2"/>
          <p:cNvSpPr txBox="1">
            <a:spLocks/>
          </p:cNvSpPr>
          <p:nvPr/>
        </p:nvSpPr>
        <p:spPr>
          <a:xfrm>
            <a:off x="6823202" y="2046187"/>
            <a:ext cx="1512168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1195811" y="2703669"/>
            <a:ext cx="1766117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תרת משנה 2"/>
          <p:cNvSpPr txBox="1">
            <a:spLocks/>
          </p:cNvSpPr>
          <p:nvPr/>
        </p:nvSpPr>
        <p:spPr>
          <a:xfrm>
            <a:off x="6823202" y="2804886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171718" y="1984253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תרת משנה 2"/>
          <p:cNvSpPr txBox="1">
            <a:spLocks/>
          </p:cNvSpPr>
          <p:nvPr/>
        </p:nvSpPr>
        <p:spPr>
          <a:xfrm>
            <a:off x="1516655" y="2751652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חפש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1171718" y="1280172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תרת משנה 2"/>
          <p:cNvSpPr txBox="1">
            <a:spLocks/>
          </p:cNvSpPr>
          <p:nvPr/>
        </p:nvSpPr>
        <p:spPr>
          <a:xfrm>
            <a:off x="3203848" y="1371554"/>
            <a:ext cx="1227984" cy="47327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1195811" y="3465004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709228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/>
          <p:cNvSpPr/>
          <p:nvPr/>
        </p:nvSpPr>
        <p:spPr>
          <a:xfrm>
            <a:off x="565212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/>
          <p:cNvSpPr/>
          <p:nvPr/>
        </p:nvSpPr>
        <p:spPr>
          <a:xfrm>
            <a:off x="1331640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/>
          <p:cNvSpPr/>
          <p:nvPr/>
        </p:nvSpPr>
        <p:spPr>
          <a:xfrm>
            <a:off x="2777761" y="3573016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/>
          <p:cNvSpPr/>
          <p:nvPr/>
        </p:nvSpPr>
        <p:spPr>
          <a:xfrm>
            <a:off x="4217921" y="3591018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כותרת משנה 2"/>
          <p:cNvSpPr txBox="1">
            <a:spLocks/>
          </p:cNvSpPr>
          <p:nvPr/>
        </p:nvSpPr>
        <p:spPr>
          <a:xfrm>
            <a:off x="7092280" y="3573016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25" name="כותרת משנה 2"/>
          <p:cNvSpPr txBox="1">
            <a:spLocks/>
          </p:cNvSpPr>
          <p:nvPr/>
        </p:nvSpPr>
        <p:spPr>
          <a:xfrm>
            <a:off x="4170567" y="3573016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26" name="כותרת משנה 2"/>
          <p:cNvSpPr txBox="1">
            <a:spLocks/>
          </p:cNvSpPr>
          <p:nvPr/>
        </p:nvSpPr>
        <p:spPr>
          <a:xfrm>
            <a:off x="1331639" y="3560970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27" name="כותרת משנה 2"/>
          <p:cNvSpPr txBox="1">
            <a:spLocks/>
          </p:cNvSpPr>
          <p:nvPr/>
        </p:nvSpPr>
        <p:spPr>
          <a:xfrm>
            <a:off x="5580112" y="3546455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28" name="כותרת משנה 2"/>
          <p:cNvSpPr txBox="1">
            <a:spLocks/>
          </p:cNvSpPr>
          <p:nvPr/>
        </p:nvSpPr>
        <p:spPr>
          <a:xfrm>
            <a:off x="2759539" y="3560970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29" name="מלבן 28"/>
          <p:cNvSpPr/>
          <p:nvPr/>
        </p:nvSpPr>
        <p:spPr>
          <a:xfrm>
            <a:off x="1164325" y="4026407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מלבן 29"/>
          <p:cNvSpPr/>
          <p:nvPr/>
        </p:nvSpPr>
        <p:spPr>
          <a:xfrm>
            <a:off x="706079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/>
          <p:cNvSpPr/>
          <p:nvPr/>
        </p:nvSpPr>
        <p:spPr>
          <a:xfrm>
            <a:off x="562063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1300154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/>
          <p:cNvSpPr/>
          <p:nvPr/>
        </p:nvSpPr>
        <p:spPr>
          <a:xfrm>
            <a:off x="2746275" y="413441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4186435" y="415242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כותרת משנה 2"/>
          <p:cNvSpPr txBox="1">
            <a:spLocks/>
          </p:cNvSpPr>
          <p:nvPr/>
        </p:nvSpPr>
        <p:spPr>
          <a:xfrm>
            <a:off x="7060794" y="4134419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36" name="כותרת משנה 2"/>
          <p:cNvSpPr txBox="1">
            <a:spLocks/>
          </p:cNvSpPr>
          <p:nvPr/>
        </p:nvSpPr>
        <p:spPr>
          <a:xfrm>
            <a:off x="4139081" y="4134419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37" name="כותרת משנה 2"/>
          <p:cNvSpPr txBox="1">
            <a:spLocks/>
          </p:cNvSpPr>
          <p:nvPr/>
        </p:nvSpPr>
        <p:spPr>
          <a:xfrm>
            <a:off x="1300153" y="4122373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38" name="כותרת משנה 2"/>
          <p:cNvSpPr txBox="1">
            <a:spLocks/>
          </p:cNvSpPr>
          <p:nvPr/>
        </p:nvSpPr>
        <p:spPr>
          <a:xfrm>
            <a:off x="5548626" y="4107858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39" name="כותרת משנה 2"/>
          <p:cNvSpPr txBox="1">
            <a:spLocks/>
          </p:cNvSpPr>
          <p:nvPr/>
        </p:nvSpPr>
        <p:spPr>
          <a:xfrm>
            <a:off x="2728053" y="4122373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40" name="מלבן 39"/>
          <p:cNvSpPr/>
          <p:nvPr/>
        </p:nvSpPr>
        <p:spPr>
          <a:xfrm>
            <a:off x="1164325" y="4602471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/>
          <p:cNvSpPr/>
          <p:nvPr/>
        </p:nvSpPr>
        <p:spPr>
          <a:xfrm>
            <a:off x="706079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562063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/>
          <p:cNvSpPr/>
          <p:nvPr/>
        </p:nvSpPr>
        <p:spPr>
          <a:xfrm>
            <a:off x="1300154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מלבן 43"/>
          <p:cNvSpPr/>
          <p:nvPr/>
        </p:nvSpPr>
        <p:spPr>
          <a:xfrm>
            <a:off x="2746275" y="471048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4186435" y="4728485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כותרת משנה 2"/>
          <p:cNvSpPr txBox="1">
            <a:spLocks/>
          </p:cNvSpPr>
          <p:nvPr/>
        </p:nvSpPr>
        <p:spPr>
          <a:xfrm>
            <a:off x="7060794" y="4710483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47" name="כותרת משנה 2"/>
          <p:cNvSpPr txBox="1">
            <a:spLocks/>
          </p:cNvSpPr>
          <p:nvPr/>
        </p:nvSpPr>
        <p:spPr>
          <a:xfrm>
            <a:off x="4139081" y="4710483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48" name="כותרת משנה 2"/>
          <p:cNvSpPr txBox="1">
            <a:spLocks/>
          </p:cNvSpPr>
          <p:nvPr/>
        </p:nvSpPr>
        <p:spPr>
          <a:xfrm>
            <a:off x="1300153" y="4698437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49" name="כותרת משנה 2"/>
          <p:cNvSpPr txBox="1">
            <a:spLocks/>
          </p:cNvSpPr>
          <p:nvPr/>
        </p:nvSpPr>
        <p:spPr>
          <a:xfrm>
            <a:off x="5548626" y="4683922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50" name="כותרת משנה 2"/>
          <p:cNvSpPr txBox="1">
            <a:spLocks/>
          </p:cNvSpPr>
          <p:nvPr/>
        </p:nvSpPr>
        <p:spPr>
          <a:xfrm>
            <a:off x="2728053" y="4698437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51" name="מלבן 50"/>
          <p:cNvSpPr/>
          <p:nvPr/>
        </p:nvSpPr>
        <p:spPr>
          <a:xfrm>
            <a:off x="1187624" y="5178535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מלבן 51"/>
          <p:cNvSpPr/>
          <p:nvPr/>
        </p:nvSpPr>
        <p:spPr>
          <a:xfrm>
            <a:off x="708409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3" name="מלבן 52"/>
          <p:cNvSpPr/>
          <p:nvPr/>
        </p:nvSpPr>
        <p:spPr>
          <a:xfrm>
            <a:off x="564393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מלבן 53"/>
          <p:cNvSpPr/>
          <p:nvPr/>
        </p:nvSpPr>
        <p:spPr>
          <a:xfrm>
            <a:off x="1323453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מלבן 54"/>
          <p:cNvSpPr/>
          <p:nvPr/>
        </p:nvSpPr>
        <p:spPr>
          <a:xfrm>
            <a:off x="2769574" y="5286547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/>
          <p:cNvSpPr/>
          <p:nvPr/>
        </p:nvSpPr>
        <p:spPr>
          <a:xfrm>
            <a:off x="4209734" y="5304549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כותרת משנה 2"/>
          <p:cNvSpPr txBox="1">
            <a:spLocks/>
          </p:cNvSpPr>
          <p:nvPr/>
        </p:nvSpPr>
        <p:spPr>
          <a:xfrm>
            <a:off x="7084093" y="5286547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58" name="כותרת משנה 2"/>
          <p:cNvSpPr txBox="1">
            <a:spLocks/>
          </p:cNvSpPr>
          <p:nvPr/>
        </p:nvSpPr>
        <p:spPr>
          <a:xfrm>
            <a:off x="4162380" y="5286547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59" name="כותרת משנה 2"/>
          <p:cNvSpPr txBox="1">
            <a:spLocks/>
          </p:cNvSpPr>
          <p:nvPr/>
        </p:nvSpPr>
        <p:spPr>
          <a:xfrm>
            <a:off x="1323452" y="5274501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60" name="כותרת משנה 2"/>
          <p:cNvSpPr txBox="1">
            <a:spLocks/>
          </p:cNvSpPr>
          <p:nvPr/>
        </p:nvSpPr>
        <p:spPr>
          <a:xfrm>
            <a:off x="5571925" y="5259986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61" name="כותרת משנה 2"/>
          <p:cNvSpPr txBox="1">
            <a:spLocks/>
          </p:cNvSpPr>
          <p:nvPr/>
        </p:nvSpPr>
        <p:spPr>
          <a:xfrm>
            <a:off x="2751352" y="5274501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62" name="מלבן 61"/>
          <p:cNvSpPr/>
          <p:nvPr/>
        </p:nvSpPr>
        <p:spPr>
          <a:xfrm>
            <a:off x="1187624" y="5754599"/>
            <a:ext cx="708008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מלבן 62"/>
          <p:cNvSpPr/>
          <p:nvPr/>
        </p:nvSpPr>
        <p:spPr>
          <a:xfrm>
            <a:off x="708409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מלבן 63"/>
          <p:cNvSpPr/>
          <p:nvPr/>
        </p:nvSpPr>
        <p:spPr>
          <a:xfrm>
            <a:off x="564393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מלבן 64"/>
          <p:cNvSpPr/>
          <p:nvPr/>
        </p:nvSpPr>
        <p:spPr>
          <a:xfrm>
            <a:off x="1323453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מלבן 65"/>
          <p:cNvSpPr/>
          <p:nvPr/>
        </p:nvSpPr>
        <p:spPr>
          <a:xfrm>
            <a:off x="2769574" y="5862611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מלבן 66"/>
          <p:cNvSpPr/>
          <p:nvPr/>
        </p:nvSpPr>
        <p:spPr>
          <a:xfrm>
            <a:off x="4209734" y="5880613"/>
            <a:ext cx="1074159" cy="252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כותרת משנה 2"/>
          <p:cNvSpPr txBox="1">
            <a:spLocks/>
          </p:cNvSpPr>
          <p:nvPr/>
        </p:nvSpPr>
        <p:spPr>
          <a:xfrm>
            <a:off x="7084093" y="5862611"/>
            <a:ext cx="1037174" cy="348012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69" name="כותרת משנה 2"/>
          <p:cNvSpPr txBox="1">
            <a:spLocks/>
          </p:cNvSpPr>
          <p:nvPr/>
        </p:nvSpPr>
        <p:spPr>
          <a:xfrm>
            <a:off x="4162380" y="5862611"/>
            <a:ext cx="1121513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70" name="כותרת משנה 2"/>
          <p:cNvSpPr txBox="1">
            <a:spLocks/>
          </p:cNvSpPr>
          <p:nvPr/>
        </p:nvSpPr>
        <p:spPr>
          <a:xfrm>
            <a:off x="1323452" y="5850565"/>
            <a:ext cx="1072897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71" name="כותרת משנה 2"/>
          <p:cNvSpPr txBox="1">
            <a:spLocks/>
          </p:cNvSpPr>
          <p:nvPr/>
        </p:nvSpPr>
        <p:spPr>
          <a:xfrm>
            <a:off x="5571925" y="5836050"/>
            <a:ext cx="1190056" cy="422605"/>
          </a:xfrm>
          <a:prstGeom prst="rect">
            <a:avLst/>
          </a:prstGeom>
        </p:spPr>
        <p:txBody>
          <a:bodyPr vert="horz" lIns="91440" tIns="45720" rIns="91440" bIns="45720" rtlCol="1">
            <a:normAutofit fontScale="5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72" name="כותרת משנה 2"/>
          <p:cNvSpPr txBox="1">
            <a:spLocks/>
          </p:cNvSpPr>
          <p:nvPr/>
        </p:nvSpPr>
        <p:spPr>
          <a:xfrm>
            <a:off x="2751352" y="5850565"/>
            <a:ext cx="1100336" cy="282076"/>
          </a:xfrm>
          <a:prstGeom prst="rect">
            <a:avLst/>
          </a:prstGeom>
        </p:spPr>
        <p:txBody>
          <a:bodyPr vert="horz" lIns="91440" tIns="45720" rIns="91440" bIns="45720" rtlCol="1">
            <a:normAutofit fontScale="4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267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e-IL" dirty="0" smtClean="0"/>
              <a:t>מסך פנימי - ניהול ספר: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1052736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16016" y="2221620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משנה 2"/>
          <p:cNvSpPr txBox="1">
            <a:spLocks/>
          </p:cNvSpPr>
          <p:nvPr/>
        </p:nvSpPr>
        <p:spPr>
          <a:xfrm>
            <a:off x="6823202" y="2221620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ספר: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4705609" y="2920357"/>
            <a:ext cx="179831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3203848" y="2948902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קטגוריה: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4716016" y="3639773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כותרת משנה 2"/>
          <p:cNvSpPr txBox="1">
            <a:spLocks/>
          </p:cNvSpPr>
          <p:nvPr/>
        </p:nvSpPr>
        <p:spPr>
          <a:xfrm>
            <a:off x="6823202" y="2982291"/>
            <a:ext cx="1512168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שנת הוצאה:</a:t>
            </a:r>
            <a:endParaRPr lang="he-IL" dirty="0"/>
          </a:p>
        </p:txBody>
      </p:sp>
      <p:sp>
        <p:nvSpPr>
          <p:cNvPr id="11" name="מלבן 10"/>
          <p:cNvSpPr/>
          <p:nvPr/>
        </p:nvSpPr>
        <p:spPr>
          <a:xfrm>
            <a:off x="2066823" y="3639773"/>
            <a:ext cx="895105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כותרת משנה 2"/>
          <p:cNvSpPr txBox="1">
            <a:spLocks/>
          </p:cNvSpPr>
          <p:nvPr/>
        </p:nvSpPr>
        <p:spPr>
          <a:xfrm>
            <a:off x="6823202" y="3740990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קהל יעד: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171718" y="2920357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כותרת משנה 2"/>
          <p:cNvSpPr txBox="1">
            <a:spLocks/>
          </p:cNvSpPr>
          <p:nvPr/>
        </p:nvSpPr>
        <p:spPr>
          <a:xfrm>
            <a:off x="3203848" y="3687756"/>
            <a:ext cx="1332148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מיקום ספר:</a:t>
            </a:r>
            <a:endParaRPr lang="he-IL" dirty="0"/>
          </a:p>
        </p:txBody>
      </p:sp>
      <p:sp>
        <p:nvSpPr>
          <p:cNvPr id="15" name="מלבן 14"/>
          <p:cNvSpPr/>
          <p:nvPr/>
        </p:nvSpPr>
        <p:spPr>
          <a:xfrm>
            <a:off x="1171718" y="2216276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תרת משנה 2"/>
          <p:cNvSpPr txBox="1">
            <a:spLocks/>
          </p:cNvSpPr>
          <p:nvPr/>
        </p:nvSpPr>
        <p:spPr>
          <a:xfrm>
            <a:off x="3203848" y="2307658"/>
            <a:ext cx="1227984" cy="47327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מחבר:</a:t>
            </a:r>
            <a:endParaRPr lang="he-IL" dirty="0"/>
          </a:p>
        </p:txBody>
      </p:sp>
      <p:sp>
        <p:nvSpPr>
          <p:cNvPr id="17" name="מלבן 16"/>
          <p:cNvSpPr/>
          <p:nvPr/>
        </p:nvSpPr>
        <p:spPr>
          <a:xfrm>
            <a:off x="1188497" y="3639773"/>
            <a:ext cx="791215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/>
          <p:cNvSpPr/>
          <p:nvPr/>
        </p:nvSpPr>
        <p:spPr>
          <a:xfrm>
            <a:off x="1195812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תרת משנה 2"/>
          <p:cNvSpPr txBox="1">
            <a:spLocks/>
          </p:cNvSpPr>
          <p:nvPr/>
        </p:nvSpPr>
        <p:spPr>
          <a:xfrm>
            <a:off x="1516655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בטל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2915816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2915816" y="4629110"/>
            <a:ext cx="1388367" cy="456073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הוסף עותק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4590980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תרת משנה 2"/>
          <p:cNvSpPr txBox="1">
            <a:spLocks/>
          </p:cNvSpPr>
          <p:nvPr/>
        </p:nvSpPr>
        <p:spPr>
          <a:xfrm>
            <a:off x="4911823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מחק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6247164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/>
          <p:cNvSpPr txBox="1">
            <a:spLocks/>
          </p:cNvSpPr>
          <p:nvPr/>
        </p:nvSpPr>
        <p:spPr>
          <a:xfrm>
            <a:off x="6568007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שמור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505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he-IL" dirty="0" smtClean="0"/>
              <a:t>מסך ניהול מנויים:</a:t>
            </a:r>
            <a:endParaRPr lang="he-IL" dirty="0"/>
          </a:p>
        </p:txBody>
      </p:sp>
      <p:sp>
        <p:nvSpPr>
          <p:cNvPr id="4" name="מלבן 3"/>
          <p:cNvSpPr/>
          <p:nvPr/>
        </p:nvSpPr>
        <p:spPr>
          <a:xfrm>
            <a:off x="467544" y="1052736"/>
            <a:ext cx="8136904" cy="5328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/>
          <p:cNvSpPr/>
          <p:nvPr/>
        </p:nvSpPr>
        <p:spPr>
          <a:xfrm>
            <a:off x="4716016" y="2221620"/>
            <a:ext cx="1794239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כותרת משנה 2"/>
          <p:cNvSpPr txBox="1">
            <a:spLocks/>
          </p:cNvSpPr>
          <p:nvPr/>
        </p:nvSpPr>
        <p:spPr>
          <a:xfrm>
            <a:off x="6823202" y="2300830"/>
            <a:ext cx="1100336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שם מנוי: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4705609" y="2920357"/>
            <a:ext cx="1798313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כותרת משנה 2"/>
          <p:cNvSpPr txBox="1">
            <a:spLocks/>
          </p:cNvSpPr>
          <p:nvPr/>
        </p:nvSpPr>
        <p:spPr>
          <a:xfrm>
            <a:off x="1979712" y="3020910"/>
            <a:ext cx="2556284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מספר ספרים מקסימלי::</a:t>
            </a:r>
            <a:endParaRPr lang="he-IL" dirty="0"/>
          </a:p>
        </p:txBody>
      </p:sp>
      <p:sp>
        <p:nvSpPr>
          <p:cNvPr id="10" name="כותרת משנה 2"/>
          <p:cNvSpPr txBox="1">
            <a:spLocks/>
          </p:cNvSpPr>
          <p:nvPr/>
        </p:nvSpPr>
        <p:spPr>
          <a:xfrm>
            <a:off x="6823202" y="2982291"/>
            <a:ext cx="1512168" cy="446709"/>
          </a:xfrm>
          <a:prstGeom prst="rect">
            <a:avLst/>
          </a:prstGeom>
        </p:spPr>
        <p:txBody>
          <a:bodyPr vert="horz" lIns="91440" tIns="45720" rIns="91440" bIns="45720" rtlCol="1">
            <a:normAutofit fontScale="70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כתובת מייל</a:t>
            </a:r>
            <a:endParaRPr lang="he-IL" dirty="0"/>
          </a:p>
        </p:txBody>
      </p:sp>
      <p:sp>
        <p:nvSpPr>
          <p:cNvPr id="13" name="מלבן 12"/>
          <p:cNvSpPr/>
          <p:nvPr/>
        </p:nvSpPr>
        <p:spPr>
          <a:xfrm>
            <a:off x="1171718" y="2920357"/>
            <a:ext cx="59197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/>
          <p:cNvSpPr/>
          <p:nvPr/>
        </p:nvSpPr>
        <p:spPr>
          <a:xfrm>
            <a:off x="1171718" y="2216276"/>
            <a:ext cx="179021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כותרת משנה 2"/>
          <p:cNvSpPr txBox="1">
            <a:spLocks/>
          </p:cNvSpPr>
          <p:nvPr/>
        </p:nvSpPr>
        <p:spPr>
          <a:xfrm>
            <a:off x="3203847" y="2307658"/>
            <a:ext cx="1501761" cy="401262"/>
          </a:xfrm>
          <a:prstGeom prst="rect">
            <a:avLst/>
          </a:prstGeom>
        </p:spPr>
        <p:txBody>
          <a:bodyPr vert="horz" lIns="91440" tIns="45720" rIns="91440" bIns="45720" rtlCol="1">
            <a:normAutofit fontScale="62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מספר טלפון:</a:t>
            </a:r>
            <a:endParaRPr lang="he-IL" dirty="0"/>
          </a:p>
        </p:txBody>
      </p:sp>
      <p:sp>
        <p:nvSpPr>
          <p:cNvPr id="18" name="מלבן 17"/>
          <p:cNvSpPr/>
          <p:nvPr/>
        </p:nvSpPr>
        <p:spPr>
          <a:xfrm>
            <a:off x="1195812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כותרת משנה 2"/>
          <p:cNvSpPr txBox="1">
            <a:spLocks/>
          </p:cNvSpPr>
          <p:nvPr/>
        </p:nvSpPr>
        <p:spPr>
          <a:xfrm>
            <a:off x="1516655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בטל</a:t>
            </a:r>
            <a:endParaRPr lang="he-IL" dirty="0"/>
          </a:p>
        </p:txBody>
      </p:sp>
      <p:sp>
        <p:nvSpPr>
          <p:cNvPr id="20" name="מלבן 19"/>
          <p:cNvSpPr/>
          <p:nvPr/>
        </p:nvSpPr>
        <p:spPr>
          <a:xfrm>
            <a:off x="2915816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כותרת משנה 2"/>
          <p:cNvSpPr txBox="1">
            <a:spLocks/>
          </p:cNvSpPr>
          <p:nvPr/>
        </p:nvSpPr>
        <p:spPr>
          <a:xfrm>
            <a:off x="2915816" y="4629110"/>
            <a:ext cx="1388367" cy="456073"/>
          </a:xfrm>
          <a:prstGeom prst="rect">
            <a:avLst/>
          </a:prstGeom>
        </p:spPr>
        <p:txBody>
          <a:bodyPr vert="horz" lIns="91440" tIns="45720" rIns="91440" bIns="45720" rtlCol="1">
            <a:normAutofit fontScale="850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מחק</a:t>
            </a:r>
            <a:endParaRPr lang="he-IL" dirty="0"/>
          </a:p>
        </p:txBody>
      </p:sp>
      <p:sp>
        <p:nvSpPr>
          <p:cNvPr id="22" name="מלבן 21"/>
          <p:cNvSpPr/>
          <p:nvPr/>
        </p:nvSpPr>
        <p:spPr>
          <a:xfrm>
            <a:off x="4590980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כותרת משנה 2"/>
          <p:cNvSpPr txBox="1">
            <a:spLocks/>
          </p:cNvSpPr>
          <p:nvPr/>
        </p:nvSpPr>
        <p:spPr>
          <a:xfrm>
            <a:off x="4911823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שמור</a:t>
            </a:r>
            <a:endParaRPr lang="he-IL" dirty="0"/>
          </a:p>
        </p:txBody>
      </p:sp>
      <p:sp>
        <p:nvSpPr>
          <p:cNvPr id="24" name="מלבן 23"/>
          <p:cNvSpPr/>
          <p:nvPr/>
        </p:nvSpPr>
        <p:spPr>
          <a:xfrm>
            <a:off x="6247164" y="4581128"/>
            <a:ext cx="142118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/>
          <p:cNvSpPr txBox="1">
            <a:spLocks/>
          </p:cNvSpPr>
          <p:nvPr/>
        </p:nvSpPr>
        <p:spPr>
          <a:xfrm>
            <a:off x="6568007" y="4629111"/>
            <a:ext cx="885431" cy="408090"/>
          </a:xfrm>
          <a:prstGeom prst="rect">
            <a:avLst/>
          </a:prstGeom>
        </p:spPr>
        <p:txBody>
          <a:bodyPr vert="horz" lIns="91440" tIns="45720" rIns="91440" bIns="45720" rtlCol="1">
            <a:normAutofit fontScale="77500" lnSpcReduction="20000"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חפש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30329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289</Words>
  <Application>Microsoft Office PowerPoint</Application>
  <PresentationFormat>‫הצגה על המסך (4:3)</PresentationFormat>
  <Paragraphs>109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ערכת נושא Office</vt:lpstr>
      <vt:lpstr>מסך הזדהות:</vt:lpstr>
      <vt:lpstr>מסך ראשי:</vt:lpstr>
      <vt:lpstr>מסך השאלות:</vt:lpstr>
      <vt:lpstr>מסך החזרות:</vt:lpstr>
      <vt:lpstr>מסך סטטוס ספר:</vt:lpstr>
      <vt:lpstr>מסך ניהול ספרים:</vt:lpstr>
      <vt:lpstr>מסך פנימי - ניהול ספר:</vt:lpstr>
      <vt:lpstr>מסך ניהול מנויים: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מסך השאלות:</dc:title>
  <dc:creator>נסיה כהן</dc:creator>
  <cp:lastModifiedBy>נסיה כהן</cp:lastModifiedBy>
  <cp:revision>6</cp:revision>
  <dcterms:created xsi:type="dcterms:W3CDTF">2018-01-15T19:36:03Z</dcterms:created>
  <dcterms:modified xsi:type="dcterms:W3CDTF">2018-01-15T20:08:51Z</dcterms:modified>
</cp:coreProperties>
</file>