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5" r:id="rId4"/>
    <p:sldId id="260" r:id="rId5"/>
    <p:sldId id="262" r:id="rId6"/>
    <p:sldId id="258" r:id="rId7"/>
    <p:sldId id="264" r:id="rId8"/>
    <p:sldId id="259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4B2C6-52A3-4825-AD4E-5BB2CE7526BC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C887A9-92A9-46DC-A6FA-588729F7F67F}">
      <dgm:prSet phldrT="[Text]"/>
      <dgm:spPr/>
      <dgm:t>
        <a:bodyPr/>
        <a:lstStyle/>
        <a:p>
          <a:r>
            <a:rPr lang="en-US" dirty="0"/>
            <a:t>Container</a:t>
          </a:r>
        </a:p>
      </dgm:t>
    </dgm:pt>
    <dgm:pt modelId="{ED81CE6F-BE28-4FE1-BAC3-F5AEEE707ED0}" type="parTrans" cxnId="{37FCE17E-2527-4456-81E4-5E690899264C}">
      <dgm:prSet/>
      <dgm:spPr/>
      <dgm:t>
        <a:bodyPr/>
        <a:lstStyle/>
        <a:p>
          <a:endParaRPr lang="en-US"/>
        </a:p>
      </dgm:t>
    </dgm:pt>
    <dgm:pt modelId="{7D5A2FBE-DAA8-4970-821D-D96F241736B7}" type="sibTrans" cxnId="{37FCE17E-2527-4456-81E4-5E690899264C}">
      <dgm:prSet/>
      <dgm:spPr/>
      <dgm:t>
        <a:bodyPr/>
        <a:lstStyle/>
        <a:p>
          <a:endParaRPr lang="en-US"/>
        </a:p>
      </dgm:t>
    </dgm:pt>
    <dgm:pt modelId="{505E8EAA-3481-4A78-B69C-D3A018A19C1A}">
      <dgm:prSet phldrT="[Text]"/>
      <dgm:spPr/>
      <dgm:t>
        <a:bodyPr/>
        <a:lstStyle/>
        <a:p>
          <a:r>
            <a:rPr lang="en-US" dirty="0"/>
            <a:t>App[]</a:t>
          </a:r>
        </a:p>
      </dgm:t>
    </dgm:pt>
    <dgm:pt modelId="{01BACC8C-E647-4889-804F-0C3C59C221BE}" type="parTrans" cxnId="{A77473A9-7AA8-47E8-9930-A9DB3F5BAEBA}">
      <dgm:prSet/>
      <dgm:spPr/>
      <dgm:t>
        <a:bodyPr/>
        <a:lstStyle/>
        <a:p>
          <a:endParaRPr lang="en-US"/>
        </a:p>
      </dgm:t>
    </dgm:pt>
    <dgm:pt modelId="{24ED7AE6-EAE2-4D2B-B3CA-10CEE272F4B7}" type="sibTrans" cxnId="{A77473A9-7AA8-47E8-9930-A9DB3F5BAEBA}">
      <dgm:prSet/>
      <dgm:spPr/>
      <dgm:t>
        <a:bodyPr/>
        <a:lstStyle/>
        <a:p>
          <a:endParaRPr lang="en-US"/>
        </a:p>
      </dgm:t>
    </dgm:pt>
    <dgm:pt modelId="{9CDAE363-E6C7-468C-A271-1564BD79DD61}">
      <dgm:prSet phldrT="[Text]"/>
      <dgm:spPr/>
      <dgm:t>
        <a:bodyPr/>
        <a:lstStyle/>
        <a:p>
          <a:r>
            <a:rPr lang="en-US" dirty="0"/>
            <a:t>Page[] </a:t>
          </a:r>
        </a:p>
      </dgm:t>
    </dgm:pt>
    <dgm:pt modelId="{16BB480C-4BC9-45D3-AE35-161A817891FD}" type="parTrans" cxnId="{5AE67DB0-9B7E-4B98-86F5-73287EF3C059}">
      <dgm:prSet/>
      <dgm:spPr/>
      <dgm:t>
        <a:bodyPr/>
        <a:lstStyle/>
        <a:p>
          <a:endParaRPr lang="en-US"/>
        </a:p>
      </dgm:t>
    </dgm:pt>
    <dgm:pt modelId="{344A7408-A659-45F9-9822-1D7A789CA161}" type="sibTrans" cxnId="{5AE67DB0-9B7E-4B98-86F5-73287EF3C059}">
      <dgm:prSet/>
      <dgm:spPr/>
      <dgm:t>
        <a:bodyPr/>
        <a:lstStyle/>
        <a:p>
          <a:endParaRPr lang="en-US"/>
        </a:p>
      </dgm:t>
    </dgm:pt>
    <dgm:pt modelId="{E0DBE4C7-0F47-4B35-92CB-8D5DB35DAC27}">
      <dgm:prSet phldrT="[Text]"/>
      <dgm:spPr/>
      <dgm:t>
        <a:bodyPr/>
        <a:lstStyle/>
        <a:p>
          <a:r>
            <a:rPr lang="en-US" dirty="0"/>
            <a:t>Widget[]</a:t>
          </a:r>
        </a:p>
      </dgm:t>
    </dgm:pt>
    <dgm:pt modelId="{FC434D3C-67E3-40FD-9F4A-BC6EF96C4043}" type="parTrans" cxnId="{80BD510C-D0A7-482D-9F00-2AFC4CE96E3E}">
      <dgm:prSet/>
      <dgm:spPr/>
      <dgm:t>
        <a:bodyPr/>
        <a:lstStyle/>
        <a:p>
          <a:endParaRPr lang="en-US"/>
        </a:p>
      </dgm:t>
    </dgm:pt>
    <dgm:pt modelId="{C8F73ADD-2033-4109-BB32-11E9C2BA127E}" type="sibTrans" cxnId="{80BD510C-D0A7-482D-9F00-2AFC4CE96E3E}">
      <dgm:prSet/>
      <dgm:spPr/>
      <dgm:t>
        <a:bodyPr/>
        <a:lstStyle/>
        <a:p>
          <a:endParaRPr lang="en-US"/>
        </a:p>
      </dgm:t>
    </dgm:pt>
    <dgm:pt modelId="{3310C654-6420-405F-8809-37DD64CC2B95}">
      <dgm:prSet phldrT="[Text]"/>
      <dgm:spPr/>
      <dgm:t>
        <a:bodyPr/>
        <a:lstStyle/>
        <a:p>
          <a:r>
            <a:rPr lang="en-US" dirty="0"/>
            <a:t>Data Source[]</a:t>
          </a:r>
        </a:p>
      </dgm:t>
    </dgm:pt>
    <dgm:pt modelId="{DBBBBBA6-5B7D-41E3-BB61-4F939CAAA75D}" type="parTrans" cxnId="{F8938CF1-14ED-42EE-A93F-EF3E643D782B}">
      <dgm:prSet/>
      <dgm:spPr/>
      <dgm:t>
        <a:bodyPr/>
        <a:lstStyle/>
        <a:p>
          <a:endParaRPr lang="en-US"/>
        </a:p>
      </dgm:t>
    </dgm:pt>
    <dgm:pt modelId="{6DAC2021-C311-43D3-A891-E4DD3D81CE48}" type="sibTrans" cxnId="{F8938CF1-14ED-42EE-A93F-EF3E643D782B}">
      <dgm:prSet/>
      <dgm:spPr/>
      <dgm:t>
        <a:bodyPr/>
        <a:lstStyle/>
        <a:p>
          <a:endParaRPr lang="en-US"/>
        </a:p>
      </dgm:t>
    </dgm:pt>
    <dgm:pt modelId="{302C9582-2048-43E4-B592-0718BE17A649}">
      <dgm:prSet phldrT="[Text]"/>
      <dgm:spPr/>
      <dgm:t>
        <a:bodyPr/>
        <a:lstStyle/>
        <a:p>
          <a:r>
            <a:rPr lang="en-US" dirty="0"/>
            <a:t>Theme</a:t>
          </a:r>
        </a:p>
      </dgm:t>
    </dgm:pt>
    <dgm:pt modelId="{7C5D451A-2455-4329-806D-EEAFF8148469}" type="parTrans" cxnId="{C2DAE5CA-695C-4FE5-9063-55DC3DE59800}">
      <dgm:prSet/>
      <dgm:spPr/>
      <dgm:t>
        <a:bodyPr/>
        <a:lstStyle/>
        <a:p>
          <a:endParaRPr lang="en-US"/>
        </a:p>
      </dgm:t>
    </dgm:pt>
    <dgm:pt modelId="{87D01AD5-BB84-47CE-9AE2-8A73818E0116}" type="sibTrans" cxnId="{C2DAE5CA-695C-4FE5-9063-55DC3DE59800}">
      <dgm:prSet/>
      <dgm:spPr/>
      <dgm:t>
        <a:bodyPr/>
        <a:lstStyle/>
        <a:p>
          <a:endParaRPr lang="en-US"/>
        </a:p>
      </dgm:t>
    </dgm:pt>
    <dgm:pt modelId="{DFDEE327-4473-4B50-9763-F3E6EED53DA7}">
      <dgm:prSet phldrT="[Text]"/>
      <dgm:spPr/>
      <dgm:t>
        <a:bodyPr/>
        <a:lstStyle/>
        <a:p>
          <a:r>
            <a:rPr lang="en-US" dirty="0"/>
            <a:t>Navigation</a:t>
          </a:r>
        </a:p>
      </dgm:t>
    </dgm:pt>
    <dgm:pt modelId="{193680B3-FB35-4DBB-9761-DCD8FA26CD0E}" type="parTrans" cxnId="{07C480EC-CB8F-4EA3-9C81-A231AF2F5B79}">
      <dgm:prSet/>
      <dgm:spPr/>
      <dgm:t>
        <a:bodyPr/>
        <a:lstStyle/>
        <a:p>
          <a:endParaRPr lang="en-US"/>
        </a:p>
      </dgm:t>
    </dgm:pt>
    <dgm:pt modelId="{D31793F5-053C-45F8-A63E-DB6A93DFBD58}" type="sibTrans" cxnId="{07C480EC-CB8F-4EA3-9C81-A231AF2F5B79}">
      <dgm:prSet/>
      <dgm:spPr/>
      <dgm:t>
        <a:bodyPr/>
        <a:lstStyle/>
        <a:p>
          <a:endParaRPr lang="en-US"/>
        </a:p>
      </dgm:t>
    </dgm:pt>
    <dgm:pt modelId="{C8EBFB78-82D5-4392-845B-50091ECCC4B7}">
      <dgm:prSet phldrT="[Text]"/>
      <dgm:spPr/>
      <dgm:t>
        <a:bodyPr/>
        <a:lstStyle/>
        <a:p>
          <a:r>
            <a:rPr lang="en-US" dirty="0"/>
            <a:t>Menu[]</a:t>
          </a:r>
        </a:p>
      </dgm:t>
    </dgm:pt>
    <dgm:pt modelId="{16ED6034-B49F-40CF-AC93-F5F854D90190}" type="parTrans" cxnId="{A8258D26-143D-4CD9-9039-0FC5D5170588}">
      <dgm:prSet/>
      <dgm:spPr/>
      <dgm:t>
        <a:bodyPr/>
        <a:lstStyle/>
        <a:p>
          <a:endParaRPr lang="en-US"/>
        </a:p>
      </dgm:t>
    </dgm:pt>
    <dgm:pt modelId="{689F1935-DF79-4525-AD5A-DBE77D6C0199}" type="sibTrans" cxnId="{A8258D26-143D-4CD9-9039-0FC5D5170588}">
      <dgm:prSet/>
      <dgm:spPr/>
      <dgm:t>
        <a:bodyPr/>
        <a:lstStyle/>
        <a:p>
          <a:endParaRPr lang="en-US"/>
        </a:p>
      </dgm:t>
    </dgm:pt>
    <dgm:pt modelId="{1D1FC701-A6EB-4484-B7E9-1F43AA3B2D07}">
      <dgm:prSet phldrT="[Text]"/>
      <dgm:spPr/>
      <dgm:t>
        <a:bodyPr/>
        <a:lstStyle/>
        <a:p>
          <a:r>
            <a:rPr lang="en-US" dirty="0"/>
            <a:t>Action[]</a:t>
          </a:r>
        </a:p>
      </dgm:t>
    </dgm:pt>
    <dgm:pt modelId="{EA7BD25E-D695-48A3-A101-B65BEFFF0440}" type="parTrans" cxnId="{08346FF3-4EF8-42EE-A7F1-DB939E567B91}">
      <dgm:prSet/>
      <dgm:spPr/>
      <dgm:t>
        <a:bodyPr/>
        <a:lstStyle/>
        <a:p>
          <a:endParaRPr lang="en-US"/>
        </a:p>
      </dgm:t>
    </dgm:pt>
    <dgm:pt modelId="{58ED8C98-0B07-4082-B4E8-BF14AEE84AC9}" type="sibTrans" cxnId="{08346FF3-4EF8-42EE-A7F1-DB939E567B91}">
      <dgm:prSet/>
      <dgm:spPr/>
      <dgm:t>
        <a:bodyPr/>
        <a:lstStyle/>
        <a:p>
          <a:endParaRPr lang="en-US"/>
        </a:p>
      </dgm:t>
    </dgm:pt>
    <dgm:pt modelId="{ADD1E960-460A-4EFA-B078-AB948765004A}">
      <dgm:prSet phldrT="[Text]"/>
      <dgm:spPr/>
      <dgm:t>
        <a:bodyPr/>
        <a:lstStyle/>
        <a:p>
          <a:r>
            <a:rPr lang="en-US" dirty="0"/>
            <a:t>Content Target[]</a:t>
          </a:r>
        </a:p>
      </dgm:t>
    </dgm:pt>
    <dgm:pt modelId="{B897F880-B8BF-44CA-8758-2135B72D793A}" type="parTrans" cxnId="{73979780-06B3-4C6E-9338-F05782E4B92C}">
      <dgm:prSet/>
      <dgm:spPr/>
      <dgm:t>
        <a:bodyPr/>
        <a:lstStyle/>
        <a:p>
          <a:endParaRPr lang="en-US"/>
        </a:p>
      </dgm:t>
    </dgm:pt>
    <dgm:pt modelId="{928FA32C-4FB1-409C-94AA-EC0A353C1849}" type="sibTrans" cxnId="{73979780-06B3-4C6E-9338-F05782E4B92C}">
      <dgm:prSet/>
      <dgm:spPr/>
      <dgm:t>
        <a:bodyPr/>
        <a:lstStyle/>
        <a:p>
          <a:endParaRPr lang="en-US"/>
        </a:p>
      </dgm:t>
    </dgm:pt>
    <dgm:pt modelId="{845A3722-5864-4769-961A-8768D792ADD5}">
      <dgm:prSet phldrT="[Text]"/>
      <dgm:spPr/>
      <dgm:t>
        <a:bodyPr/>
        <a:lstStyle/>
        <a:p>
          <a:r>
            <a:rPr lang="en-US" dirty="0"/>
            <a:t>Layout</a:t>
          </a:r>
        </a:p>
      </dgm:t>
    </dgm:pt>
    <dgm:pt modelId="{354B50DE-7BBF-4AF5-80A9-2C57C6A90BED}" type="parTrans" cxnId="{1AC97C1A-BC55-466D-A918-3433D3D020FE}">
      <dgm:prSet/>
      <dgm:spPr/>
      <dgm:t>
        <a:bodyPr/>
        <a:lstStyle/>
        <a:p>
          <a:endParaRPr lang="en-US"/>
        </a:p>
      </dgm:t>
    </dgm:pt>
    <dgm:pt modelId="{78CDDF66-4E38-48C6-BA02-0D9053EC3503}" type="sibTrans" cxnId="{1AC97C1A-BC55-466D-A918-3433D3D020FE}">
      <dgm:prSet/>
      <dgm:spPr/>
      <dgm:t>
        <a:bodyPr/>
        <a:lstStyle/>
        <a:p>
          <a:endParaRPr lang="en-US"/>
        </a:p>
      </dgm:t>
    </dgm:pt>
    <dgm:pt modelId="{1092D020-3211-4F4C-B5C9-1273764CEE68}">
      <dgm:prSet phldrT="[Text]"/>
      <dgm:spPr/>
      <dgm:t>
        <a:bodyPr/>
        <a:lstStyle/>
        <a:p>
          <a:r>
            <a:rPr lang="en-US" dirty="0"/>
            <a:t>Data Source[]</a:t>
          </a:r>
        </a:p>
      </dgm:t>
    </dgm:pt>
    <dgm:pt modelId="{928FCED5-F801-431F-A93F-734F3C7F6987}" type="parTrans" cxnId="{E2F09130-2F29-434E-B7CB-448E938BA50E}">
      <dgm:prSet/>
      <dgm:spPr/>
      <dgm:t>
        <a:bodyPr/>
        <a:lstStyle/>
        <a:p>
          <a:endParaRPr lang="en-US"/>
        </a:p>
      </dgm:t>
    </dgm:pt>
    <dgm:pt modelId="{17E8B5B8-7D13-4FE9-BB17-7ABF965D0B3C}" type="sibTrans" cxnId="{E2F09130-2F29-434E-B7CB-448E938BA50E}">
      <dgm:prSet/>
      <dgm:spPr/>
      <dgm:t>
        <a:bodyPr/>
        <a:lstStyle/>
        <a:p>
          <a:endParaRPr lang="en-US"/>
        </a:p>
      </dgm:t>
    </dgm:pt>
    <dgm:pt modelId="{16296373-F489-4E68-BD3D-F8BAD4E0492D}">
      <dgm:prSet phldrT="[Text]"/>
      <dgm:spPr/>
      <dgm:t>
        <a:bodyPr/>
        <a:lstStyle/>
        <a:p>
          <a:r>
            <a:rPr lang="en-US" dirty="0"/>
            <a:t>Page Context</a:t>
          </a:r>
        </a:p>
      </dgm:t>
    </dgm:pt>
    <dgm:pt modelId="{9569BFA7-6D39-4E70-8BA3-2176304B5059}" type="parTrans" cxnId="{C1E149E1-926D-4EC1-BB35-AE9502C21AD4}">
      <dgm:prSet/>
      <dgm:spPr/>
      <dgm:t>
        <a:bodyPr/>
        <a:lstStyle/>
        <a:p>
          <a:endParaRPr lang="en-US"/>
        </a:p>
      </dgm:t>
    </dgm:pt>
    <dgm:pt modelId="{25FE219D-500D-4A71-9EBE-E2964CB6AC4E}" type="sibTrans" cxnId="{C1E149E1-926D-4EC1-BB35-AE9502C21AD4}">
      <dgm:prSet/>
      <dgm:spPr/>
      <dgm:t>
        <a:bodyPr/>
        <a:lstStyle/>
        <a:p>
          <a:endParaRPr lang="en-US"/>
        </a:p>
      </dgm:t>
    </dgm:pt>
    <dgm:pt modelId="{C0114896-17D2-4866-A032-415CAE7E7EB9}" type="pres">
      <dgm:prSet presAssocID="{E424B2C6-52A3-4825-AD4E-5BB2CE7526B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BFEE6D-6FA6-4979-8CF8-C127DC18DF79}" type="pres">
      <dgm:prSet presAssocID="{C1C887A9-92A9-46DC-A6FA-588729F7F67F}" presName="vertOne" presStyleCnt="0"/>
      <dgm:spPr/>
    </dgm:pt>
    <dgm:pt modelId="{859DF1C5-5734-445E-B1D1-2C98AF9A0825}" type="pres">
      <dgm:prSet presAssocID="{C1C887A9-92A9-46DC-A6FA-588729F7F67F}" presName="txOne" presStyleLbl="node0" presStyleIdx="0" presStyleCnt="1">
        <dgm:presLayoutVars>
          <dgm:chPref val="3"/>
        </dgm:presLayoutVars>
      </dgm:prSet>
      <dgm:spPr/>
    </dgm:pt>
    <dgm:pt modelId="{93B93324-7AE6-480D-9737-6EF0842A82D3}" type="pres">
      <dgm:prSet presAssocID="{C1C887A9-92A9-46DC-A6FA-588729F7F67F}" presName="parTransOne" presStyleCnt="0"/>
      <dgm:spPr/>
    </dgm:pt>
    <dgm:pt modelId="{2C406D82-4191-446C-B5EC-F57C5366B750}" type="pres">
      <dgm:prSet presAssocID="{C1C887A9-92A9-46DC-A6FA-588729F7F67F}" presName="horzOne" presStyleCnt="0"/>
      <dgm:spPr/>
    </dgm:pt>
    <dgm:pt modelId="{5188DC4E-09C9-4F4F-8721-B02D48CABAA0}" type="pres">
      <dgm:prSet presAssocID="{505E8EAA-3481-4A78-B69C-D3A018A19C1A}" presName="vertTwo" presStyleCnt="0"/>
      <dgm:spPr/>
    </dgm:pt>
    <dgm:pt modelId="{BCB4AFC0-DFB2-4F16-AA55-62B6E109B4CF}" type="pres">
      <dgm:prSet presAssocID="{505E8EAA-3481-4A78-B69C-D3A018A19C1A}" presName="txTwo" presStyleLbl="node2" presStyleIdx="0" presStyleCnt="1">
        <dgm:presLayoutVars>
          <dgm:chPref val="3"/>
        </dgm:presLayoutVars>
      </dgm:prSet>
      <dgm:spPr/>
    </dgm:pt>
    <dgm:pt modelId="{5FEA6321-5FF5-4C40-94A6-2AD54710DDA0}" type="pres">
      <dgm:prSet presAssocID="{505E8EAA-3481-4A78-B69C-D3A018A19C1A}" presName="parTransTwo" presStyleCnt="0"/>
      <dgm:spPr/>
    </dgm:pt>
    <dgm:pt modelId="{5B6B2EB3-CA26-44D0-AFC9-8D6CD3E52EA4}" type="pres">
      <dgm:prSet presAssocID="{505E8EAA-3481-4A78-B69C-D3A018A19C1A}" presName="horzTwo" presStyleCnt="0"/>
      <dgm:spPr/>
    </dgm:pt>
    <dgm:pt modelId="{6C6B8067-C583-4A43-A2E3-1BD6BA893FAB}" type="pres">
      <dgm:prSet presAssocID="{3310C654-6420-405F-8809-37DD64CC2B95}" presName="vertThree" presStyleCnt="0"/>
      <dgm:spPr/>
    </dgm:pt>
    <dgm:pt modelId="{457ECBBC-C16A-48F0-A2CA-45E5101B2649}" type="pres">
      <dgm:prSet presAssocID="{3310C654-6420-405F-8809-37DD64CC2B95}" presName="txThree" presStyleLbl="node3" presStyleIdx="0" presStyleCnt="4">
        <dgm:presLayoutVars>
          <dgm:chPref val="3"/>
        </dgm:presLayoutVars>
      </dgm:prSet>
      <dgm:spPr/>
    </dgm:pt>
    <dgm:pt modelId="{64E683E0-03E2-4976-8E82-E8CFE2674937}" type="pres">
      <dgm:prSet presAssocID="{3310C654-6420-405F-8809-37DD64CC2B95}" presName="horzThree" presStyleCnt="0"/>
      <dgm:spPr/>
    </dgm:pt>
    <dgm:pt modelId="{A545C552-755E-4763-9F94-9E16F8F732E4}" type="pres">
      <dgm:prSet presAssocID="{6DAC2021-C311-43D3-A891-E4DD3D81CE48}" presName="sibSpaceThree" presStyleCnt="0"/>
      <dgm:spPr/>
    </dgm:pt>
    <dgm:pt modelId="{065C81BC-4941-40E6-BF66-F82CEA765862}" type="pres">
      <dgm:prSet presAssocID="{9CDAE363-E6C7-468C-A271-1564BD79DD61}" presName="vertThree" presStyleCnt="0"/>
      <dgm:spPr/>
    </dgm:pt>
    <dgm:pt modelId="{455B6913-47E8-4D8A-9949-71DF8677B5C9}" type="pres">
      <dgm:prSet presAssocID="{9CDAE363-E6C7-468C-A271-1564BD79DD61}" presName="txThree" presStyleLbl="node3" presStyleIdx="1" presStyleCnt="4">
        <dgm:presLayoutVars>
          <dgm:chPref val="3"/>
        </dgm:presLayoutVars>
      </dgm:prSet>
      <dgm:spPr/>
    </dgm:pt>
    <dgm:pt modelId="{EF4534CC-568C-40D5-9737-0F36C0C44523}" type="pres">
      <dgm:prSet presAssocID="{9CDAE363-E6C7-468C-A271-1564BD79DD61}" presName="parTransThree" presStyleCnt="0"/>
      <dgm:spPr/>
    </dgm:pt>
    <dgm:pt modelId="{A9A8C0FA-CD94-4CD0-89C3-AEC4547A15AD}" type="pres">
      <dgm:prSet presAssocID="{9CDAE363-E6C7-468C-A271-1564BD79DD61}" presName="horzThree" presStyleCnt="0"/>
      <dgm:spPr/>
    </dgm:pt>
    <dgm:pt modelId="{D45E7645-93B8-41BF-95F0-53AE07434E4C}" type="pres">
      <dgm:prSet presAssocID="{16296373-F489-4E68-BD3D-F8BAD4E0492D}" presName="vertFour" presStyleCnt="0">
        <dgm:presLayoutVars>
          <dgm:chPref val="3"/>
        </dgm:presLayoutVars>
      </dgm:prSet>
      <dgm:spPr/>
    </dgm:pt>
    <dgm:pt modelId="{AC160DCA-ECC2-43F5-B37A-8D7AD22559E9}" type="pres">
      <dgm:prSet presAssocID="{16296373-F489-4E68-BD3D-F8BAD4E0492D}" presName="txFour" presStyleLbl="node4" presStyleIdx="0" presStyleCnt="7">
        <dgm:presLayoutVars>
          <dgm:chPref val="3"/>
        </dgm:presLayoutVars>
      </dgm:prSet>
      <dgm:spPr/>
    </dgm:pt>
    <dgm:pt modelId="{63BBCE02-042B-4676-BDF7-1B18D1064E4A}" type="pres">
      <dgm:prSet presAssocID="{16296373-F489-4E68-BD3D-F8BAD4E0492D}" presName="horzFour" presStyleCnt="0"/>
      <dgm:spPr/>
    </dgm:pt>
    <dgm:pt modelId="{2CF69F3A-5653-4CD1-96EF-EB34FD13A23A}" type="pres">
      <dgm:prSet presAssocID="{25FE219D-500D-4A71-9EBE-E2964CB6AC4E}" presName="sibSpaceFour" presStyleCnt="0"/>
      <dgm:spPr/>
    </dgm:pt>
    <dgm:pt modelId="{6102B355-0F50-4B51-A4FB-413DBA0C0266}" type="pres">
      <dgm:prSet presAssocID="{1092D020-3211-4F4C-B5C9-1273764CEE68}" presName="vertFour" presStyleCnt="0">
        <dgm:presLayoutVars>
          <dgm:chPref val="3"/>
        </dgm:presLayoutVars>
      </dgm:prSet>
      <dgm:spPr/>
    </dgm:pt>
    <dgm:pt modelId="{D7D57FC8-FA1C-4D2B-9DBD-ADB044A635B0}" type="pres">
      <dgm:prSet presAssocID="{1092D020-3211-4F4C-B5C9-1273764CEE68}" presName="txFour" presStyleLbl="node4" presStyleIdx="1" presStyleCnt="7">
        <dgm:presLayoutVars>
          <dgm:chPref val="3"/>
        </dgm:presLayoutVars>
      </dgm:prSet>
      <dgm:spPr/>
    </dgm:pt>
    <dgm:pt modelId="{A2ADDEF3-9491-48A1-A99E-A3C230B8DBBA}" type="pres">
      <dgm:prSet presAssocID="{1092D020-3211-4F4C-B5C9-1273764CEE68}" presName="horzFour" presStyleCnt="0"/>
      <dgm:spPr/>
    </dgm:pt>
    <dgm:pt modelId="{C7642FC3-2E00-4273-AED4-576EF1708747}" type="pres">
      <dgm:prSet presAssocID="{17E8B5B8-7D13-4FE9-BB17-7ABF965D0B3C}" presName="sibSpaceFour" presStyleCnt="0"/>
      <dgm:spPr/>
    </dgm:pt>
    <dgm:pt modelId="{53FD7CC8-9101-442D-9E50-D108AD09417D}" type="pres">
      <dgm:prSet presAssocID="{845A3722-5864-4769-961A-8768D792ADD5}" presName="vertFour" presStyleCnt="0">
        <dgm:presLayoutVars>
          <dgm:chPref val="3"/>
        </dgm:presLayoutVars>
      </dgm:prSet>
      <dgm:spPr/>
    </dgm:pt>
    <dgm:pt modelId="{C09C2965-F2E3-47B3-BCA9-655B2C257C78}" type="pres">
      <dgm:prSet presAssocID="{845A3722-5864-4769-961A-8768D792ADD5}" presName="txFour" presStyleLbl="node4" presStyleIdx="2" presStyleCnt="7">
        <dgm:presLayoutVars>
          <dgm:chPref val="3"/>
        </dgm:presLayoutVars>
      </dgm:prSet>
      <dgm:spPr/>
    </dgm:pt>
    <dgm:pt modelId="{C574F8D1-75B6-427B-89D5-447E4ED17CD9}" type="pres">
      <dgm:prSet presAssocID="{845A3722-5864-4769-961A-8768D792ADD5}" presName="horzFour" presStyleCnt="0"/>
      <dgm:spPr/>
    </dgm:pt>
    <dgm:pt modelId="{A15E353D-F2E0-4485-A9EB-BA478EFF24EE}" type="pres">
      <dgm:prSet presAssocID="{78CDDF66-4E38-48C6-BA02-0D9053EC3503}" presName="sibSpaceFour" presStyleCnt="0"/>
      <dgm:spPr/>
    </dgm:pt>
    <dgm:pt modelId="{8541CD5B-7CFF-4AE9-9547-8F0D1896DE42}" type="pres">
      <dgm:prSet presAssocID="{E0DBE4C7-0F47-4B35-92CB-8D5DB35DAC27}" presName="vertFour" presStyleCnt="0">
        <dgm:presLayoutVars>
          <dgm:chPref val="3"/>
        </dgm:presLayoutVars>
      </dgm:prSet>
      <dgm:spPr/>
    </dgm:pt>
    <dgm:pt modelId="{6DFA9138-9DCF-4BB6-8E31-CB030D5E90A2}" type="pres">
      <dgm:prSet presAssocID="{E0DBE4C7-0F47-4B35-92CB-8D5DB35DAC27}" presName="txFour" presStyleLbl="node4" presStyleIdx="3" presStyleCnt="7">
        <dgm:presLayoutVars>
          <dgm:chPref val="3"/>
        </dgm:presLayoutVars>
      </dgm:prSet>
      <dgm:spPr/>
    </dgm:pt>
    <dgm:pt modelId="{136060BD-CD19-408D-9BB1-6E4385B9F5F0}" type="pres">
      <dgm:prSet presAssocID="{E0DBE4C7-0F47-4B35-92CB-8D5DB35DAC27}" presName="parTransFour" presStyleCnt="0"/>
      <dgm:spPr/>
    </dgm:pt>
    <dgm:pt modelId="{1043F0F2-864A-452A-9EC6-93C694E7514F}" type="pres">
      <dgm:prSet presAssocID="{E0DBE4C7-0F47-4B35-92CB-8D5DB35DAC27}" presName="horzFour" presStyleCnt="0"/>
      <dgm:spPr/>
    </dgm:pt>
    <dgm:pt modelId="{2435BB51-3FD3-46A4-B33F-C3424B04B7F6}" type="pres">
      <dgm:prSet presAssocID="{1D1FC701-A6EB-4484-B7E9-1F43AA3B2D07}" presName="vertFour" presStyleCnt="0">
        <dgm:presLayoutVars>
          <dgm:chPref val="3"/>
        </dgm:presLayoutVars>
      </dgm:prSet>
      <dgm:spPr/>
    </dgm:pt>
    <dgm:pt modelId="{43EC44DB-9745-40E2-B2D4-38CC991D2938}" type="pres">
      <dgm:prSet presAssocID="{1D1FC701-A6EB-4484-B7E9-1F43AA3B2D07}" presName="txFour" presStyleLbl="node4" presStyleIdx="4" presStyleCnt="7">
        <dgm:presLayoutVars>
          <dgm:chPref val="3"/>
        </dgm:presLayoutVars>
      </dgm:prSet>
      <dgm:spPr/>
    </dgm:pt>
    <dgm:pt modelId="{F4E09930-6085-4C9F-8113-4422EE5C1C3A}" type="pres">
      <dgm:prSet presAssocID="{1D1FC701-A6EB-4484-B7E9-1F43AA3B2D07}" presName="horzFour" presStyleCnt="0"/>
      <dgm:spPr/>
    </dgm:pt>
    <dgm:pt modelId="{230F33CB-062F-41BF-BE66-B98EBE93DBAD}" type="pres">
      <dgm:prSet presAssocID="{344A7408-A659-45F9-9822-1D7A789CA161}" presName="sibSpaceThree" presStyleCnt="0"/>
      <dgm:spPr/>
    </dgm:pt>
    <dgm:pt modelId="{DEAC28CF-5C1B-49C2-974F-A8D0D97ADE7C}" type="pres">
      <dgm:prSet presAssocID="{302C9582-2048-43E4-B592-0718BE17A649}" presName="vertThree" presStyleCnt="0"/>
      <dgm:spPr/>
    </dgm:pt>
    <dgm:pt modelId="{748E5DC6-BAEC-4A94-9573-009BF98F03F8}" type="pres">
      <dgm:prSet presAssocID="{302C9582-2048-43E4-B592-0718BE17A649}" presName="txThree" presStyleLbl="node3" presStyleIdx="2" presStyleCnt="4">
        <dgm:presLayoutVars>
          <dgm:chPref val="3"/>
        </dgm:presLayoutVars>
      </dgm:prSet>
      <dgm:spPr/>
    </dgm:pt>
    <dgm:pt modelId="{FA9BA07E-17DF-4DB3-908C-6EFD06AC2B8B}" type="pres">
      <dgm:prSet presAssocID="{302C9582-2048-43E4-B592-0718BE17A649}" presName="parTransThree" presStyleCnt="0"/>
      <dgm:spPr/>
    </dgm:pt>
    <dgm:pt modelId="{5C3D57EF-C307-4753-9D66-BABCD4A476E6}" type="pres">
      <dgm:prSet presAssocID="{302C9582-2048-43E4-B592-0718BE17A649}" presName="horzThree" presStyleCnt="0"/>
      <dgm:spPr/>
    </dgm:pt>
    <dgm:pt modelId="{470901AE-2EEB-4D1A-83FD-A922446D7309}" type="pres">
      <dgm:prSet presAssocID="{ADD1E960-460A-4EFA-B078-AB948765004A}" presName="vertFour" presStyleCnt="0">
        <dgm:presLayoutVars>
          <dgm:chPref val="3"/>
        </dgm:presLayoutVars>
      </dgm:prSet>
      <dgm:spPr/>
    </dgm:pt>
    <dgm:pt modelId="{B4FC732E-4577-4440-B29E-59F02D1123D8}" type="pres">
      <dgm:prSet presAssocID="{ADD1E960-460A-4EFA-B078-AB948765004A}" presName="txFour" presStyleLbl="node4" presStyleIdx="5" presStyleCnt="7">
        <dgm:presLayoutVars>
          <dgm:chPref val="3"/>
        </dgm:presLayoutVars>
      </dgm:prSet>
      <dgm:spPr/>
    </dgm:pt>
    <dgm:pt modelId="{EE984186-3562-4E91-8723-F1FD0A610C4E}" type="pres">
      <dgm:prSet presAssocID="{ADD1E960-460A-4EFA-B078-AB948765004A}" presName="horzFour" presStyleCnt="0"/>
      <dgm:spPr/>
    </dgm:pt>
    <dgm:pt modelId="{BF6C138B-E5E8-45EE-8BF7-5C6C6ED7310E}" type="pres">
      <dgm:prSet presAssocID="{87D01AD5-BB84-47CE-9AE2-8A73818E0116}" presName="sibSpaceThree" presStyleCnt="0"/>
      <dgm:spPr/>
    </dgm:pt>
    <dgm:pt modelId="{FDF64514-98ED-4AB4-BD60-755ABDA81A20}" type="pres">
      <dgm:prSet presAssocID="{DFDEE327-4473-4B50-9763-F3E6EED53DA7}" presName="vertThree" presStyleCnt="0"/>
      <dgm:spPr/>
    </dgm:pt>
    <dgm:pt modelId="{0699241D-4780-4D34-B6FE-9F0AC0A63CF1}" type="pres">
      <dgm:prSet presAssocID="{DFDEE327-4473-4B50-9763-F3E6EED53DA7}" presName="txThree" presStyleLbl="node3" presStyleIdx="3" presStyleCnt="4">
        <dgm:presLayoutVars>
          <dgm:chPref val="3"/>
        </dgm:presLayoutVars>
      </dgm:prSet>
      <dgm:spPr/>
    </dgm:pt>
    <dgm:pt modelId="{A3B61825-5A1C-42F1-A769-570FF303949A}" type="pres">
      <dgm:prSet presAssocID="{DFDEE327-4473-4B50-9763-F3E6EED53DA7}" presName="parTransThree" presStyleCnt="0"/>
      <dgm:spPr/>
    </dgm:pt>
    <dgm:pt modelId="{120B078A-623E-4591-9C9B-E06F01DECBF8}" type="pres">
      <dgm:prSet presAssocID="{DFDEE327-4473-4B50-9763-F3E6EED53DA7}" presName="horzThree" presStyleCnt="0"/>
      <dgm:spPr/>
    </dgm:pt>
    <dgm:pt modelId="{78CCB5FE-2C30-4AFD-BFF7-D53DCF06AA62}" type="pres">
      <dgm:prSet presAssocID="{C8EBFB78-82D5-4392-845B-50091ECCC4B7}" presName="vertFour" presStyleCnt="0">
        <dgm:presLayoutVars>
          <dgm:chPref val="3"/>
        </dgm:presLayoutVars>
      </dgm:prSet>
      <dgm:spPr/>
    </dgm:pt>
    <dgm:pt modelId="{A2E34ED0-E1F9-41AA-AC3F-1BA91BF91289}" type="pres">
      <dgm:prSet presAssocID="{C8EBFB78-82D5-4392-845B-50091ECCC4B7}" presName="txFour" presStyleLbl="node4" presStyleIdx="6" presStyleCnt="7">
        <dgm:presLayoutVars>
          <dgm:chPref val="3"/>
        </dgm:presLayoutVars>
      </dgm:prSet>
      <dgm:spPr/>
    </dgm:pt>
    <dgm:pt modelId="{F5742FA2-E9FD-43F4-B802-AC477D97E9FF}" type="pres">
      <dgm:prSet presAssocID="{C8EBFB78-82D5-4392-845B-50091ECCC4B7}" presName="horzFour" presStyleCnt="0"/>
      <dgm:spPr/>
    </dgm:pt>
  </dgm:ptLst>
  <dgm:cxnLst>
    <dgm:cxn modelId="{80BD510C-D0A7-482D-9F00-2AFC4CE96E3E}" srcId="{9CDAE363-E6C7-468C-A271-1564BD79DD61}" destId="{E0DBE4C7-0F47-4B35-92CB-8D5DB35DAC27}" srcOrd="3" destOrd="0" parTransId="{FC434D3C-67E3-40FD-9F4A-BC6EF96C4043}" sibTransId="{C8F73ADD-2033-4109-BB32-11E9C2BA127E}"/>
    <dgm:cxn modelId="{ED5BB216-C0F1-417B-882D-39AA76444452}" type="presOf" srcId="{C8EBFB78-82D5-4392-845B-50091ECCC4B7}" destId="{A2E34ED0-E1F9-41AA-AC3F-1BA91BF91289}" srcOrd="0" destOrd="0" presId="urn:microsoft.com/office/officeart/2005/8/layout/hierarchy4"/>
    <dgm:cxn modelId="{1AC97C1A-BC55-466D-A918-3433D3D020FE}" srcId="{9CDAE363-E6C7-468C-A271-1564BD79DD61}" destId="{845A3722-5864-4769-961A-8768D792ADD5}" srcOrd="2" destOrd="0" parTransId="{354B50DE-7BBF-4AF5-80A9-2C57C6A90BED}" sibTransId="{78CDDF66-4E38-48C6-BA02-0D9053EC3503}"/>
    <dgm:cxn modelId="{A8258D26-143D-4CD9-9039-0FC5D5170588}" srcId="{DFDEE327-4473-4B50-9763-F3E6EED53DA7}" destId="{C8EBFB78-82D5-4392-845B-50091ECCC4B7}" srcOrd="0" destOrd="0" parTransId="{16ED6034-B49F-40CF-AC93-F5F854D90190}" sibTransId="{689F1935-DF79-4525-AD5A-DBE77D6C0199}"/>
    <dgm:cxn modelId="{DA48C728-94C9-41CE-94E2-9D875F85A286}" type="presOf" srcId="{16296373-F489-4E68-BD3D-F8BAD4E0492D}" destId="{AC160DCA-ECC2-43F5-B37A-8D7AD22559E9}" srcOrd="0" destOrd="0" presId="urn:microsoft.com/office/officeart/2005/8/layout/hierarchy4"/>
    <dgm:cxn modelId="{2B15DB2C-A527-47AC-9274-B5D9D2C656B2}" type="presOf" srcId="{ADD1E960-460A-4EFA-B078-AB948765004A}" destId="{B4FC732E-4577-4440-B29E-59F02D1123D8}" srcOrd="0" destOrd="0" presId="urn:microsoft.com/office/officeart/2005/8/layout/hierarchy4"/>
    <dgm:cxn modelId="{E2F09130-2F29-434E-B7CB-448E938BA50E}" srcId="{9CDAE363-E6C7-468C-A271-1564BD79DD61}" destId="{1092D020-3211-4F4C-B5C9-1273764CEE68}" srcOrd="1" destOrd="0" parTransId="{928FCED5-F801-431F-A93F-734F3C7F6987}" sibTransId="{17E8B5B8-7D13-4FE9-BB17-7ABF965D0B3C}"/>
    <dgm:cxn modelId="{7543A843-8F0B-43A6-891B-42C2D5EB9695}" type="presOf" srcId="{1D1FC701-A6EB-4484-B7E9-1F43AA3B2D07}" destId="{43EC44DB-9745-40E2-B2D4-38CC991D2938}" srcOrd="0" destOrd="0" presId="urn:microsoft.com/office/officeart/2005/8/layout/hierarchy4"/>
    <dgm:cxn modelId="{2F7BD763-0294-4B29-9241-B679A83A29B6}" type="presOf" srcId="{1092D020-3211-4F4C-B5C9-1273764CEE68}" destId="{D7D57FC8-FA1C-4D2B-9DBD-ADB044A635B0}" srcOrd="0" destOrd="0" presId="urn:microsoft.com/office/officeart/2005/8/layout/hierarchy4"/>
    <dgm:cxn modelId="{42DB436E-0F98-468D-A1A4-F80431C66B1E}" type="presOf" srcId="{DFDEE327-4473-4B50-9763-F3E6EED53DA7}" destId="{0699241D-4780-4D34-B6FE-9F0AC0A63CF1}" srcOrd="0" destOrd="0" presId="urn:microsoft.com/office/officeart/2005/8/layout/hierarchy4"/>
    <dgm:cxn modelId="{0ACA1A7D-2B05-42B4-836E-D92D3ADC257D}" type="presOf" srcId="{9CDAE363-E6C7-468C-A271-1564BD79DD61}" destId="{455B6913-47E8-4D8A-9949-71DF8677B5C9}" srcOrd="0" destOrd="0" presId="urn:microsoft.com/office/officeart/2005/8/layout/hierarchy4"/>
    <dgm:cxn modelId="{37FCE17E-2527-4456-81E4-5E690899264C}" srcId="{E424B2C6-52A3-4825-AD4E-5BB2CE7526BC}" destId="{C1C887A9-92A9-46DC-A6FA-588729F7F67F}" srcOrd="0" destOrd="0" parTransId="{ED81CE6F-BE28-4FE1-BAC3-F5AEEE707ED0}" sibTransId="{7D5A2FBE-DAA8-4970-821D-D96F241736B7}"/>
    <dgm:cxn modelId="{73979780-06B3-4C6E-9338-F05782E4B92C}" srcId="{302C9582-2048-43E4-B592-0718BE17A649}" destId="{ADD1E960-460A-4EFA-B078-AB948765004A}" srcOrd="0" destOrd="0" parTransId="{B897F880-B8BF-44CA-8758-2135B72D793A}" sibTransId="{928FA32C-4FB1-409C-94AA-EC0A353C1849}"/>
    <dgm:cxn modelId="{A77473A9-7AA8-47E8-9930-A9DB3F5BAEBA}" srcId="{C1C887A9-92A9-46DC-A6FA-588729F7F67F}" destId="{505E8EAA-3481-4A78-B69C-D3A018A19C1A}" srcOrd="0" destOrd="0" parTransId="{01BACC8C-E647-4889-804F-0C3C59C221BE}" sibTransId="{24ED7AE6-EAE2-4D2B-B3CA-10CEE272F4B7}"/>
    <dgm:cxn modelId="{5AE67DB0-9B7E-4B98-86F5-73287EF3C059}" srcId="{505E8EAA-3481-4A78-B69C-D3A018A19C1A}" destId="{9CDAE363-E6C7-468C-A271-1564BD79DD61}" srcOrd="1" destOrd="0" parTransId="{16BB480C-4BC9-45D3-AE35-161A817891FD}" sibTransId="{344A7408-A659-45F9-9822-1D7A789CA161}"/>
    <dgm:cxn modelId="{B06064B4-9D53-4346-86A6-25FBABEC6A7C}" type="presOf" srcId="{302C9582-2048-43E4-B592-0718BE17A649}" destId="{748E5DC6-BAEC-4A94-9573-009BF98F03F8}" srcOrd="0" destOrd="0" presId="urn:microsoft.com/office/officeart/2005/8/layout/hierarchy4"/>
    <dgm:cxn modelId="{78BBBDB6-8129-43F3-872C-26E1895B792F}" type="presOf" srcId="{C1C887A9-92A9-46DC-A6FA-588729F7F67F}" destId="{859DF1C5-5734-445E-B1D1-2C98AF9A0825}" srcOrd="0" destOrd="0" presId="urn:microsoft.com/office/officeart/2005/8/layout/hierarchy4"/>
    <dgm:cxn modelId="{E8BB2FB8-A024-49D0-80B7-9E1466866789}" type="presOf" srcId="{E0DBE4C7-0F47-4B35-92CB-8D5DB35DAC27}" destId="{6DFA9138-9DCF-4BB6-8E31-CB030D5E90A2}" srcOrd="0" destOrd="0" presId="urn:microsoft.com/office/officeart/2005/8/layout/hierarchy4"/>
    <dgm:cxn modelId="{C2DAE5CA-695C-4FE5-9063-55DC3DE59800}" srcId="{505E8EAA-3481-4A78-B69C-D3A018A19C1A}" destId="{302C9582-2048-43E4-B592-0718BE17A649}" srcOrd="2" destOrd="0" parTransId="{7C5D451A-2455-4329-806D-EEAFF8148469}" sibTransId="{87D01AD5-BB84-47CE-9AE2-8A73818E0116}"/>
    <dgm:cxn modelId="{773590CE-2A85-4DD0-82F9-134ADD39A6EB}" type="presOf" srcId="{3310C654-6420-405F-8809-37DD64CC2B95}" destId="{457ECBBC-C16A-48F0-A2CA-45E5101B2649}" srcOrd="0" destOrd="0" presId="urn:microsoft.com/office/officeart/2005/8/layout/hierarchy4"/>
    <dgm:cxn modelId="{9FBBF1D3-3F33-4E8B-862C-C74CA3ED758E}" type="presOf" srcId="{E424B2C6-52A3-4825-AD4E-5BB2CE7526BC}" destId="{C0114896-17D2-4866-A032-415CAE7E7EB9}" srcOrd="0" destOrd="0" presId="urn:microsoft.com/office/officeart/2005/8/layout/hierarchy4"/>
    <dgm:cxn modelId="{EC0B3ED7-4D8A-4FBA-BF79-945D46F6F942}" type="presOf" srcId="{505E8EAA-3481-4A78-B69C-D3A018A19C1A}" destId="{BCB4AFC0-DFB2-4F16-AA55-62B6E109B4CF}" srcOrd="0" destOrd="0" presId="urn:microsoft.com/office/officeart/2005/8/layout/hierarchy4"/>
    <dgm:cxn modelId="{51FDF3DE-99A8-4A4D-881C-D42BC0CC06EC}" type="presOf" srcId="{845A3722-5864-4769-961A-8768D792ADD5}" destId="{C09C2965-F2E3-47B3-BCA9-655B2C257C78}" srcOrd="0" destOrd="0" presId="urn:microsoft.com/office/officeart/2005/8/layout/hierarchy4"/>
    <dgm:cxn modelId="{C1E149E1-926D-4EC1-BB35-AE9502C21AD4}" srcId="{9CDAE363-E6C7-468C-A271-1564BD79DD61}" destId="{16296373-F489-4E68-BD3D-F8BAD4E0492D}" srcOrd="0" destOrd="0" parTransId="{9569BFA7-6D39-4E70-8BA3-2176304B5059}" sibTransId="{25FE219D-500D-4A71-9EBE-E2964CB6AC4E}"/>
    <dgm:cxn modelId="{07C480EC-CB8F-4EA3-9C81-A231AF2F5B79}" srcId="{505E8EAA-3481-4A78-B69C-D3A018A19C1A}" destId="{DFDEE327-4473-4B50-9763-F3E6EED53DA7}" srcOrd="3" destOrd="0" parTransId="{193680B3-FB35-4DBB-9761-DCD8FA26CD0E}" sibTransId="{D31793F5-053C-45F8-A63E-DB6A93DFBD58}"/>
    <dgm:cxn modelId="{F8938CF1-14ED-42EE-A93F-EF3E643D782B}" srcId="{505E8EAA-3481-4A78-B69C-D3A018A19C1A}" destId="{3310C654-6420-405F-8809-37DD64CC2B95}" srcOrd="0" destOrd="0" parTransId="{DBBBBBA6-5B7D-41E3-BB61-4F939CAAA75D}" sibTransId="{6DAC2021-C311-43D3-A891-E4DD3D81CE48}"/>
    <dgm:cxn modelId="{08346FF3-4EF8-42EE-A7F1-DB939E567B91}" srcId="{E0DBE4C7-0F47-4B35-92CB-8D5DB35DAC27}" destId="{1D1FC701-A6EB-4484-B7E9-1F43AA3B2D07}" srcOrd="0" destOrd="0" parTransId="{EA7BD25E-D695-48A3-A101-B65BEFFF0440}" sibTransId="{58ED8C98-0B07-4082-B4E8-BF14AEE84AC9}"/>
    <dgm:cxn modelId="{9E3CCEB5-732A-49B0-8CF9-690D9006D7E7}" type="presParOf" srcId="{C0114896-17D2-4866-A032-415CAE7E7EB9}" destId="{84BFEE6D-6FA6-4979-8CF8-C127DC18DF79}" srcOrd="0" destOrd="0" presId="urn:microsoft.com/office/officeart/2005/8/layout/hierarchy4"/>
    <dgm:cxn modelId="{1304F61C-6027-41C1-99A5-E3ECCB55B38B}" type="presParOf" srcId="{84BFEE6D-6FA6-4979-8CF8-C127DC18DF79}" destId="{859DF1C5-5734-445E-B1D1-2C98AF9A0825}" srcOrd="0" destOrd="0" presId="urn:microsoft.com/office/officeart/2005/8/layout/hierarchy4"/>
    <dgm:cxn modelId="{B0A3C6DE-9A2B-482D-B763-279481191E49}" type="presParOf" srcId="{84BFEE6D-6FA6-4979-8CF8-C127DC18DF79}" destId="{93B93324-7AE6-480D-9737-6EF0842A82D3}" srcOrd="1" destOrd="0" presId="urn:microsoft.com/office/officeart/2005/8/layout/hierarchy4"/>
    <dgm:cxn modelId="{041AA4E5-5082-444F-BD04-E68D172FFBAC}" type="presParOf" srcId="{84BFEE6D-6FA6-4979-8CF8-C127DC18DF79}" destId="{2C406D82-4191-446C-B5EC-F57C5366B750}" srcOrd="2" destOrd="0" presId="urn:microsoft.com/office/officeart/2005/8/layout/hierarchy4"/>
    <dgm:cxn modelId="{6851960E-F3C8-4B3B-B2C9-25B42314BE66}" type="presParOf" srcId="{2C406D82-4191-446C-B5EC-F57C5366B750}" destId="{5188DC4E-09C9-4F4F-8721-B02D48CABAA0}" srcOrd="0" destOrd="0" presId="urn:microsoft.com/office/officeart/2005/8/layout/hierarchy4"/>
    <dgm:cxn modelId="{0BB5936A-4D77-4955-B493-4A02D8CF44F5}" type="presParOf" srcId="{5188DC4E-09C9-4F4F-8721-B02D48CABAA0}" destId="{BCB4AFC0-DFB2-4F16-AA55-62B6E109B4CF}" srcOrd="0" destOrd="0" presId="urn:microsoft.com/office/officeart/2005/8/layout/hierarchy4"/>
    <dgm:cxn modelId="{BF1C25ED-76A2-461A-A55E-5CBE3B2FEE04}" type="presParOf" srcId="{5188DC4E-09C9-4F4F-8721-B02D48CABAA0}" destId="{5FEA6321-5FF5-4C40-94A6-2AD54710DDA0}" srcOrd="1" destOrd="0" presId="urn:microsoft.com/office/officeart/2005/8/layout/hierarchy4"/>
    <dgm:cxn modelId="{3F390E47-53DA-4395-A39C-4A9C97400A4C}" type="presParOf" srcId="{5188DC4E-09C9-4F4F-8721-B02D48CABAA0}" destId="{5B6B2EB3-CA26-44D0-AFC9-8D6CD3E52EA4}" srcOrd="2" destOrd="0" presId="urn:microsoft.com/office/officeart/2005/8/layout/hierarchy4"/>
    <dgm:cxn modelId="{2CF40426-9DCE-4D19-997C-7FFA381D5DBD}" type="presParOf" srcId="{5B6B2EB3-CA26-44D0-AFC9-8D6CD3E52EA4}" destId="{6C6B8067-C583-4A43-A2E3-1BD6BA893FAB}" srcOrd="0" destOrd="0" presId="urn:microsoft.com/office/officeart/2005/8/layout/hierarchy4"/>
    <dgm:cxn modelId="{9A982D1A-6485-4753-91DE-50369D84BEFC}" type="presParOf" srcId="{6C6B8067-C583-4A43-A2E3-1BD6BA893FAB}" destId="{457ECBBC-C16A-48F0-A2CA-45E5101B2649}" srcOrd="0" destOrd="0" presId="urn:microsoft.com/office/officeart/2005/8/layout/hierarchy4"/>
    <dgm:cxn modelId="{9CE03D7E-5EA4-40BA-9596-CB905ED3557B}" type="presParOf" srcId="{6C6B8067-C583-4A43-A2E3-1BD6BA893FAB}" destId="{64E683E0-03E2-4976-8E82-E8CFE2674937}" srcOrd="1" destOrd="0" presId="urn:microsoft.com/office/officeart/2005/8/layout/hierarchy4"/>
    <dgm:cxn modelId="{2AED2435-C796-4604-A4C0-522C634C5045}" type="presParOf" srcId="{5B6B2EB3-CA26-44D0-AFC9-8D6CD3E52EA4}" destId="{A545C552-755E-4763-9F94-9E16F8F732E4}" srcOrd="1" destOrd="0" presId="urn:microsoft.com/office/officeart/2005/8/layout/hierarchy4"/>
    <dgm:cxn modelId="{05EB67F5-F529-4390-A623-58963868D858}" type="presParOf" srcId="{5B6B2EB3-CA26-44D0-AFC9-8D6CD3E52EA4}" destId="{065C81BC-4941-40E6-BF66-F82CEA765862}" srcOrd="2" destOrd="0" presId="urn:microsoft.com/office/officeart/2005/8/layout/hierarchy4"/>
    <dgm:cxn modelId="{0E8BA620-A591-484A-B72C-E537CFE4C2F2}" type="presParOf" srcId="{065C81BC-4941-40E6-BF66-F82CEA765862}" destId="{455B6913-47E8-4D8A-9949-71DF8677B5C9}" srcOrd="0" destOrd="0" presId="urn:microsoft.com/office/officeart/2005/8/layout/hierarchy4"/>
    <dgm:cxn modelId="{78ACA479-2667-40AB-8217-6AB702186D5D}" type="presParOf" srcId="{065C81BC-4941-40E6-BF66-F82CEA765862}" destId="{EF4534CC-568C-40D5-9737-0F36C0C44523}" srcOrd="1" destOrd="0" presId="urn:microsoft.com/office/officeart/2005/8/layout/hierarchy4"/>
    <dgm:cxn modelId="{F06EFABB-69DD-4165-A9E6-16BAE2E645D1}" type="presParOf" srcId="{065C81BC-4941-40E6-BF66-F82CEA765862}" destId="{A9A8C0FA-CD94-4CD0-89C3-AEC4547A15AD}" srcOrd="2" destOrd="0" presId="urn:microsoft.com/office/officeart/2005/8/layout/hierarchy4"/>
    <dgm:cxn modelId="{9790EFD8-D3D4-4559-8C21-4206331949AC}" type="presParOf" srcId="{A9A8C0FA-CD94-4CD0-89C3-AEC4547A15AD}" destId="{D45E7645-93B8-41BF-95F0-53AE07434E4C}" srcOrd="0" destOrd="0" presId="urn:microsoft.com/office/officeart/2005/8/layout/hierarchy4"/>
    <dgm:cxn modelId="{28D1F773-EB0D-47F7-9C4E-C15A80CE2B9D}" type="presParOf" srcId="{D45E7645-93B8-41BF-95F0-53AE07434E4C}" destId="{AC160DCA-ECC2-43F5-B37A-8D7AD22559E9}" srcOrd="0" destOrd="0" presId="urn:microsoft.com/office/officeart/2005/8/layout/hierarchy4"/>
    <dgm:cxn modelId="{0129E9D3-1E03-41AD-8186-3F6024F630D4}" type="presParOf" srcId="{D45E7645-93B8-41BF-95F0-53AE07434E4C}" destId="{63BBCE02-042B-4676-BDF7-1B18D1064E4A}" srcOrd="1" destOrd="0" presId="urn:microsoft.com/office/officeart/2005/8/layout/hierarchy4"/>
    <dgm:cxn modelId="{3F590B3D-8727-4EB3-A303-F8E8B4A0FC43}" type="presParOf" srcId="{A9A8C0FA-CD94-4CD0-89C3-AEC4547A15AD}" destId="{2CF69F3A-5653-4CD1-96EF-EB34FD13A23A}" srcOrd="1" destOrd="0" presId="urn:microsoft.com/office/officeart/2005/8/layout/hierarchy4"/>
    <dgm:cxn modelId="{2584B0E2-F47A-4D75-9611-1759C4CF3471}" type="presParOf" srcId="{A9A8C0FA-CD94-4CD0-89C3-AEC4547A15AD}" destId="{6102B355-0F50-4B51-A4FB-413DBA0C0266}" srcOrd="2" destOrd="0" presId="urn:microsoft.com/office/officeart/2005/8/layout/hierarchy4"/>
    <dgm:cxn modelId="{B999CF5E-2B3E-41F3-8C4A-A096F062C6D8}" type="presParOf" srcId="{6102B355-0F50-4B51-A4FB-413DBA0C0266}" destId="{D7D57FC8-FA1C-4D2B-9DBD-ADB044A635B0}" srcOrd="0" destOrd="0" presId="urn:microsoft.com/office/officeart/2005/8/layout/hierarchy4"/>
    <dgm:cxn modelId="{21A1786F-945E-43DD-8B73-8C3110D72EF6}" type="presParOf" srcId="{6102B355-0F50-4B51-A4FB-413DBA0C0266}" destId="{A2ADDEF3-9491-48A1-A99E-A3C230B8DBBA}" srcOrd="1" destOrd="0" presId="urn:microsoft.com/office/officeart/2005/8/layout/hierarchy4"/>
    <dgm:cxn modelId="{75B8F1BA-2C19-47F6-A2F6-BF60F239EF1E}" type="presParOf" srcId="{A9A8C0FA-CD94-4CD0-89C3-AEC4547A15AD}" destId="{C7642FC3-2E00-4273-AED4-576EF1708747}" srcOrd="3" destOrd="0" presId="urn:microsoft.com/office/officeart/2005/8/layout/hierarchy4"/>
    <dgm:cxn modelId="{658971A7-1B32-40D6-9B07-9A4B8FE4FEBD}" type="presParOf" srcId="{A9A8C0FA-CD94-4CD0-89C3-AEC4547A15AD}" destId="{53FD7CC8-9101-442D-9E50-D108AD09417D}" srcOrd="4" destOrd="0" presId="urn:microsoft.com/office/officeart/2005/8/layout/hierarchy4"/>
    <dgm:cxn modelId="{85BBBF30-CA87-4F7D-8A56-A713D40F637F}" type="presParOf" srcId="{53FD7CC8-9101-442D-9E50-D108AD09417D}" destId="{C09C2965-F2E3-47B3-BCA9-655B2C257C78}" srcOrd="0" destOrd="0" presId="urn:microsoft.com/office/officeart/2005/8/layout/hierarchy4"/>
    <dgm:cxn modelId="{7F0BC1FF-E52F-46C7-BAA1-45DE0B880CBF}" type="presParOf" srcId="{53FD7CC8-9101-442D-9E50-D108AD09417D}" destId="{C574F8D1-75B6-427B-89D5-447E4ED17CD9}" srcOrd="1" destOrd="0" presId="urn:microsoft.com/office/officeart/2005/8/layout/hierarchy4"/>
    <dgm:cxn modelId="{3179254C-4523-4F45-B8F3-3778271E8ED2}" type="presParOf" srcId="{A9A8C0FA-CD94-4CD0-89C3-AEC4547A15AD}" destId="{A15E353D-F2E0-4485-A9EB-BA478EFF24EE}" srcOrd="5" destOrd="0" presId="urn:microsoft.com/office/officeart/2005/8/layout/hierarchy4"/>
    <dgm:cxn modelId="{B16E12EF-BC16-4429-B37C-8CD3C6FC68E8}" type="presParOf" srcId="{A9A8C0FA-CD94-4CD0-89C3-AEC4547A15AD}" destId="{8541CD5B-7CFF-4AE9-9547-8F0D1896DE42}" srcOrd="6" destOrd="0" presId="urn:microsoft.com/office/officeart/2005/8/layout/hierarchy4"/>
    <dgm:cxn modelId="{69827066-7661-4985-B5F2-A3031CE44372}" type="presParOf" srcId="{8541CD5B-7CFF-4AE9-9547-8F0D1896DE42}" destId="{6DFA9138-9DCF-4BB6-8E31-CB030D5E90A2}" srcOrd="0" destOrd="0" presId="urn:microsoft.com/office/officeart/2005/8/layout/hierarchy4"/>
    <dgm:cxn modelId="{C82B7776-1560-41CC-932E-BFF2071DB619}" type="presParOf" srcId="{8541CD5B-7CFF-4AE9-9547-8F0D1896DE42}" destId="{136060BD-CD19-408D-9BB1-6E4385B9F5F0}" srcOrd="1" destOrd="0" presId="urn:microsoft.com/office/officeart/2005/8/layout/hierarchy4"/>
    <dgm:cxn modelId="{7520175D-FA65-47AE-ADD9-FB2B5DE5B5A4}" type="presParOf" srcId="{8541CD5B-7CFF-4AE9-9547-8F0D1896DE42}" destId="{1043F0F2-864A-452A-9EC6-93C694E7514F}" srcOrd="2" destOrd="0" presId="urn:microsoft.com/office/officeart/2005/8/layout/hierarchy4"/>
    <dgm:cxn modelId="{3BCB2571-314E-4418-A849-9C6B9FE3A10A}" type="presParOf" srcId="{1043F0F2-864A-452A-9EC6-93C694E7514F}" destId="{2435BB51-3FD3-46A4-B33F-C3424B04B7F6}" srcOrd="0" destOrd="0" presId="urn:microsoft.com/office/officeart/2005/8/layout/hierarchy4"/>
    <dgm:cxn modelId="{10FC32DB-E768-4763-BBB3-09098878D8F2}" type="presParOf" srcId="{2435BB51-3FD3-46A4-B33F-C3424B04B7F6}" destId="{43EC44DB-9745-40E2-B2D4-38CC991D2938}" srcOrd="0" destOrd="0" presId="urn:microsoft.com/office/officeart/2005/8/layout/hierarchy4"/>
    <dgm:cxn modelId="{0559C034-0E69-448B-95C8-EFB40BB5C9AA}" type="presParOf" srcId="{2435BB51-3FD3-46A4-B33F-C3424B04B7F6}" destId="{F4E09930-6085-4C9F-8113-4422EE5C1C3A}" srcOrd="1" destOrd="0" presId="urn:microsoft.com/office/officeart/2005/8/layout/hierarchy4"/>
    <dgm:cxn modelId="{84F9169A-9F80-4513-AF5E-5F65154FAAE7}" type="presParOf" srcId="{5B6B2EB3-CA26-44D0-AFC9-8D6CD3E52EA4}" destId="{230F33CB-062F-41BF-BE66-B98EBE93DBAD}" srcOrd="3" destOrd="0" presId="urn:microsoft.com/office/officeart/2005/8/layout/hierarchy4"/>
    <dgm:cxn modelId="{AF5685F3-0ACA-4B7F-AA76-D1D7F046EFF4}" type="presParOf" srcId="{5B6B2EB3-CA26-44D0-AFC9-8D6CD3E52EA4}" destId="{DEAC28CF-5C1B-49C2-974F-A8D0D97ADE7C}" srcOrd="4" destOrd="0" presId="urn:microsoft.com/office/officeart/2005/8/layout/hierarchy4"/>
    <dgm:cxn modelId="{9E707BEA-D627-41EB-9D77-8D94D009BE74}" type="presParOf" srcId="{DEAC28CF-5C1B-49C2-974F-A8D0D97ADE7C}" destId="{748E5DC6-BAEC-4A94-9573-009BF98F03F8}" srcOrd="0" destOrd="0" presId="urn:microsoft.com/office/officeart/2005/8/layout/hierarchy4"/>
    <dgm:cxn modelId="{10172C46-0B3E-4B9F-B7C3-8C7971E25045}" type="presParOf" srcId="{DEAC28CF-5C1B-49C2-974F-A8D0D97ADE7C}" destId="{FA9BA07E-17DF-4DB3-908C-6EFD06AC2B8B}" srcOrd="1" destOrd="0" presId="urn:microsoft.com/office/officeart/2005/8/layout/hierarchy4"/>
    <dgm:cxn modelId="{F57ABFE3-356A-4987-8A42-06E149082595}" type="presParOf" srcId="{DEAC28CF-5C1B-49C2-974F-A8D0D97ADE7C}" destId="{5C3D57EF-C307-4753-9D66-BABCD4A476E6}" srcOrd="2" destOrd="0" presId="urn:microsoft.com/office/officeart/2005/8/layout/hierarchy4"/>
    <dgm:cxn modelId="{1B797D46-CC51-4117-91C6-BAB2F43ADFB1}" type="presParOf" srcId="{5C3D57EF-C307-4753-9D66-BABCD4A476E6}" destId="{470901AE-2EEB-4D1A-83FD-A922446D7309}" srcOrd="0" destOrd="0" presId="urn:microsoft.com/office/officeart/2005/8/layout/hierarchy4"/>
    <dgm:cxn modelId="{068BBE1C-E9D1-4893-8A73-CD1244E1B798}" type="presParOf" srcId="{470901AE-2EEB-4D1A-83FD-A922446D7309}" destId="{B4FC732E-4577-4440-B29E-59F02D1123D8}" srcOrd="0" destOrd="0" presId="urn:microsoft.com/office/officeart/2005/8/layout/hierarchy4"/>
    <dgm:cxn modelId="{DA450C65-B5D0-412A-8311-A5A2A25F6490}" type="presParOf" srcId="{470901AE-2EEB-4D1A-83FD-A922446D7309}" destId="{EE984186-3562-4E91-8723-F1FD0A610C4E}" srcOrd="1" destOrd="0" presId="urn:microsoft.com/office/officeart/2005/8/layout/hierarchy4"/>
    <dgm:cxn modelId="{3C68BC25-D9B4-4891-9FE1-C16F2DB1DD6D}" type="presParOf" srcId="{5B6B2EB3-CA26-44D0-AFC9-8D6CD3E52EA4}" destId="{BF6C138B-E5E8-45EE-8BF7-5C6C6ED7310E}" srcOrd="5" destOrd="0" presId="urn:microsoft.com/office/officeart/2005/8/layout/hierarchy4"/>
    <dgm:cxn modelId="{0B910A39-9548-4B5A-B5FE-F5C8A82EC090}" type="presParOf" srcId="{5B6B2EB3-CA26-44D0-AFC9-8D6CD3E52EA4}" destId="{FDF64514-98ED-4AB4-BD60-755ABDA81A20}" srcOrd="6" destOrd="0" presId="urn:microsoft.com/office/officeart/2005/8/layout/hierarchy4"/>
    <dgm:cxn modelId="{480C6847-18ED-43C5-B4A3-3003B3147EBF}" type="presParOf" srcId="{FDF64514-98ED-4AB4-BD60-755ABDA81A20}" destId="{0699241D-4780-4D34-B6FE-9F0AC0A63CF1}" srcOrd="0" destOrd="0" presId="urn:microsoft.com/office/officeart/2005/8/layout/hierarchy4"/>
    <dgm:cxn modelId="{E47B49D5-88B0-4EF8-9018-333B82EB9F7E}" type="presParOf" srcId="{FDF64514-98ED-4AB4-BD60-755ABDA81A20}" destId="{A3B61825-5A1C-42F1-A769-570FF303949A}" srcOrd="1" destOrd="0" presId="urn:microsoft.com/office/officeart/2005/8/layout/hierarchy4"/>
    <dgm:cxn modelId="{486F595A-C265-412C-A07A-714C6A362F0B}" type="presParOf" srcId="{FDF64514-98ED-4AB4-BD60-755ABDA81A20}" destId="{120B078A-623E-4591-9C9B-E06F01DECBF8}" srcOrd="2" destOrd="0" presId="urn:microsoft.com/office/officeart/2005/8/layout/hierarchy4"/>
    <dgm:cxn modelId="{9A156B09-2A72-4B73-8B83-209241E068D2}" type="presParOf" srcId="{120B078A-623E-4591-9C9B-E06F01DECBF8}" destId="{78CCB5FE-2C30-4AFD-BFF7-D53DCF06AA62}" srcOrd="0" destOrd="0" presId="urn:microsoft.com/office/officeart/2005/8/layout/hierarchy4"/>
    <dgm:cxn modelId="{0238AD7D-F537-426D-9D95-17C6EFBEE95B}" type="presParOf" srcId="{78CCB5FE-2C30-4AFD-BFF7-D53DCF06AA62}" destId="{A2E34ED0-E1F9-41AA-AC3F-1BA91BF91289}" srcOrd="0" destOrd="0" presId="urn:microsoft.com/office/officeart/2005/8/layout/hierarchy4"/>
    <dgm:cxn modelId="{D117F961-9635-440E-8B6F-D069A922D93F}" type="presParOf" srcId="{78CCB5FE-2C30-4AFD-BFF7-D53DCF06AA62}" destId="{F5742FA2-E9FD-43F4-B802-AC477D97E9F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24B2C6-52A3-4825-AD4E-5BB2CE7526BC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C887A9-92A9-46DC-A6FA-588729F7F67F}">
      <dgm:prSet phldrT="[Text]"/>
      <dgm:spPr/>
      <dgm:t>
        <a:bodyPr/>
        <a:lstStyle/>
        <a:p>
          <a:r>
            <a:rPr lang="en-US" dirty="0"/>
            <a:t>App Builder</a:t>
          </a:r>
        </a:p>
      </dgm:t>
    </dgm:pt>
    <dgm:pt modelId="{ED81CE6F-BE28-4FE1-BAC3-F5AEEE707ED0}" type="parTrans" cxnId="{37FCE17E-2527-4456-81E4-5E690899264C}">
      <dgm:prSet/>
      <dgm:spPr/>
      <dgm:t>
        <a:bodyPr/>
        <a:lstStyle/>
        <a:p>
          <a:endParaRPr lang="en-US"/>
        </a:p>
      </dgm:t>
    </dgm:pt>
    <dgm:pt modelId="{7D5A2FBE-DAA8-4970-821D-D96F241736B7}" type="sibTrans" cxnId="{37FCE17E-2527-4456-81E4-5E690899264C}">
      <dgm:prSet/>
      <dgm:spPr/>
      <dgm:t>
        <a:bodyPr/>
        <a:lstStyle/>
        <a:p>
          <a:endParaRPr lang="en-US"/>
        </a:p>
      </dgm:t>
    </dgm:pt>
    <dgm:pt modelId="{505E8EAA-3481-4A78-B69C-D3A018A19C1A}">
      <dgm:prSet phldrT="[Text]"/>
      <dgm:spPr/>
      <dgm:t>
        <a:bodyPr/>
        <a:lstStyle/>
        <a:p>
          <a:r>
            <a:rPr lang="en-US" dirty="0"/>
            <a:t>Page Builder</a:t>
          </a:r>
        </a:p>
      </dgm:t>
    </dgm:pt>
    <dgm:pt modelId="{01BACC8C-E647-4889-804F-0C3C59C221BE}" type="parTrans" cxnId="{A77473A9-7AA8-47E8-9930-A9DB3F5BAEBA}">
      <dgm:prSet/>
      <dgm:spPr/>
      <dgm:t>
        <a:bodyPr/>
        <a:lstStyle/>
        <a:p>
          <a:endParaRPr lang="en-US"/>
        </a:p>
      </dgm:t>
    </dgm:pt>
    <dgm:pt modelId="{24ED7AE6-EAE2-4D2B-B3CA-10CEE272F4B7}" type="sibTrans" cxnId="{A77473A9-7AA8-47E8-9930-A9DB3F5BAEBA}">
      <dgm:prSet/>
      <dgm:spPr/>
      <dgm:t>
        <a:bodyPr/>
        <a:lstStyle/>
        <a:p>
          <a:endParaRPr lang="en-US"/>
        </a:p>
      </dgm:t>
    </dgm:pt>
    <dgm:pt modelId="{6D5C891E-AF42-4EEC-BA45-901D31583CD1}">
      <dgm:prSet phldrT="[Text]"/>
      <dgm:spPr/>
      <dgm:t>
        <a:bodyPr/>
        <a:lstStyle/>
        <a:p>
          <a:r>
            <a:rPr lang="en-US" dirty="0"/>
            <a:t>Form Builder</a:t>
          </a:r>
        </a:p>
      </dgm:t>
    </dgm:pt>
    <dgm:pt modelId="{7F6D79D3-FFA7-4681-B9ED-C46B5ED72B71}" type="parTrans" cxnId="{DF495BA5-06AC-437A-9D98-A29162895E85}">
      <dgm:prSet/>
      <dgm:spPr/>
    </dgm:pt>
    <dgm:pt modelId="{B7CEA9E9-EAA7-40EE-9E72-12ABDA3156F8}" type="sibTrans" cxnId="{DF495BA5-06AC-437A-9D98-A29162895E85}">
      <dgm:prSet/>
      <dgm:spPr/>
    </dgm:pt>
    <dgm:pt modelId="{A95B13BF-D459-4C85-9917-FD46C67A7E5E}">
      <dgm:prSet phldrT="[Text]"/>
      <dgm:spPr/>
      <dgm:t>
        <a:bodyPr/>
        <a:lstStyle/>
        <a:p>
          <a:r>
            <a:rPr lang="en-US" dirty="0"/>
            <a:t>Theme Builder</a:t>
          </a:r>
        </a:p>
      </dgm:t>
    </dgm:pt>
    <dgm:pt modelId="{38210E83-CE62-472F-9783-22F2081DDCF4}" type="parTrans" cxnId="{2C914180-D9B5-4075-9C92-71B36646203D}">
      <dgm:prSet/>
      <dgm:spPr/>
    </dgm:pt>
    <dgm:pt modelId="{59ADD30A-C2E4-4E67-BF62-DA329524089A}" type="sibTrans" cxnId="{2C914180-D9B5-4075-9C92-71B36646203D}">
      <dgm:prSet/>
      <dgm:spPr/>
    </dgm:pt>
    <dgm:pt modelId="{C0114896-17D2-4866-A032-415CAE7E7EB9}" type="pres">
      <dgm:prSet presAssocID="{E424B2C6-52A3-4825-AD4E-5BB2CE7526B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BFEE6D-6FA6-4979-8CF8-C127DC18DF79}" type="pres">
      <dgm:prSet presAssocID="{C1C887A9-92A9-46DC-A6FA-588729F7F67F}" presName="vertOne" presStyleCnt="0"/>
      <dgm:spPr/>
    </dgm:pt>
    <dgm:pt modelId="{859DF1C5-5734-445E-B1D1-2C98AF9A0825}" type="pres">
      <dgm:prSet presAssocID="{C1C887A9-92A9-46DC-A6FA-588729F7F67F}" presName="txOne" presStyleLbl="node0" presStyleIdx="0" presStyleCnt="1">
        <dgm:presLayoutVars>
          <dgm:chPref val="3"/>
        </dgm:presLayoutVars>
      </dgm:prSet>
      <dgm:spPr/>
    </dgm:pt>
    <dgm:pt modelId="{93B93324-7AE6-480D-9737-6EF0842A82D3}" type="pres">
      <dgm:prSet presAssocID="{C1C887A9-92A9-46DC-A6FA-588729F7F67F}" presName="parTransOne" presStyleCnt="0"/>
      <dgm:spPr/>
    </dgm:pt>
    <dgm:pt modelId="{2C406D82-4191-446C-B5EC-F57C5366B750}" type="pres">
      <dgm:prSet presAssocID="{C1C887A9-92A9-46DC-A6FA-588729F7F67F}" presName="horzOne" presStyleCnt="0"/>
      <dgm:spPr/>
    </dgm:pt>
    <dgm:pt modelId="{5188DC4E-09C9-4F4F-8721-B02D48CABAA0}" type="pres">
      <dgm:prSet presAssocID="{505E8EAA-3481-4A78-B69C-D3A018A19C1A}" presName="vertTwo" presStyleCnt="0"/>
      <dgm:spPr/>
    </dgm:pt>
    <dgm:pt modelId="{BCB4AFC0-DFB2-4F16-AA55-62B6E109B4CF}" type="pres">
      <dgm:prSet presAssocID="{505E8EAA-3481-4A78-B69C-D3A018A19C1A}" presName="txTwo" presStyleLbl="node2" presStyleIdx="0" presStyleCnt="3">
        <dgm:presLayoutVars>
          <dgm:chPref val="3"/>
        </dgm:presLayoutVars>
      </dgm:prSet>
      <dgm:spPr/>
    </dgm:pt>
    <dgm:pt modelId="{5B6B2EB3-CA26-44D0-AFC9-8D6CD3E52EA4}" type="pres">
      <dgm:prSet presAssocID="{505E8EAA-3481-4A78-B69C-D3A018A19C1A}" presName="horzTwo" presStyleCnt="0"/>
      <dgm:spPr/>
    </dgm:pt>
    <dgm:pt modelId="{E47AC61F-EA89-42D6-8D95-7149B1675E40}" type="pres">
      <dgm:prSet presAssocID="{24ED7AE6-EAE2-4D2B-B3CA-10CEE272F4B7}" presName="sibSpaceTwo" presStyleCnt="0"/>
      <dgm:spPr/>
    </dgm:pt>
    <dgm:pt modelId="{7378E9B7-85DA-4D00-9E6F-7E02DE2FF2AC}" type="pres">
      <dgm:prSet presAssocID="{6D5C891E-AF42-4EEC-BA45-901D31583CD1}" presName="vertTwo" presStyleCnt="0"/>
      <dgm:spPr/>
    </dgm:pt>
    <dgm:pt modelId="{9990ADF1-ECE7-43D1-A970-7C712739E379}" type="pres">
      <dgm:prSet presAssocID="{6D5C891E-AF42-4EEC-BA45-901D31583CD1}" presName="txTwo" presStyleLbl="node2" presStyleIdx="1" presStyleCnt="3">
        <dgm:presLayoutVars>
          <dgm:chPref val="3"/>
        </dgm:presLayoutVars>
      </dgm:prSet>
      <dgm:spPr/>
    </dgm:pt>
    <dgm:pt modelId="{5BBC9E96-D45C-4BAC-A5C9-7F18E8737AC5}" type="pres">
      <dgm:prSet presAssocID="{6D5C891E-AF42-4EEC-BA45-901D31583CD1}" presName="horzTwo" presStyleCnt="0"/>
      <dgm:spPr/>
    </dgm:pt>
    <dgm:pt modelId="{FC77A4FB-C9B6-4783-A3F6-BA701636DD27}" type="pres">
      <dgm:prSet presAssocID="{B7CEA9E9-EAA7-40EE-9E72-12ABDA3156F8}" presName="sibSpaceTwo" presStyleCnt="0"/>
      <dgm:spPr/>
    </dgm:pt>
    <dgm:pt modelId="{6660AA6E-BEB8-4858-A0D7-D4699760BFA3}" type="pres">
      <dgm:prSet presAssocID="{A95B13BF-D459-4C85-9917-FD46C67A7E5E}" presName="vertTwo" presStyleCnt="0"/>
      <dgm:spPr/>
    </dgm:pt>
    <dgm:pt modelId="{7D03BF6C-FFDB-4D2D-8192-4175C949FA06}" type="pres">
      <dgm:prSet presAssocID="{A95B13BF-D459-4C85-9917-FD46C67A7E5E}" presName="txTwo" presStyleLbl="node2" presStyleIdx="2" presStyleCnt="3">
        <dgm:presLayoutVars>
          <dgm:chPref val="3"/>
        </dgm:presLayoutVars>
      </dgm:prSet>
      <dgm:spPr/>
    </dgm:pt>
    <dgm:pt modelId="{6C91C10A-6004-40BC-9E1D-FCFECC68A21F}" type="pres">
      <dgm:prSet presAssocID="{A95B13BF-D459-4C85-9917-FD46C67A7E5E}" presName="horzTwo" presStyleCnt="0"/>
      <dgm:spPr/>
    </dgm:pt>
  </dgm:ptLst>
  <dgm:cxnLst>
    <dgm:cxn modelId="{6F059142-A68E-4BF5-A2D9-F52CBFBCE44C}" type="presOf" srcId="{A95B13BF-D459-4C85-9917-FD46C67A7E5E}" destId="{7D03BF6C-FFDB-4D2D-8192-4175C949FA06}" srcOrd="0" destOrd="0" presId="urn:microsoft.com/office/officeart/2005/8/layout/hierarchy4"/>
    <dgm:cxn modelId="{37FCE17E-2527-4456-81E4-5E690899264C}" srcId="{E424B2C6-52A3-4825-AD4E-5BB2CE7526BC}" destId="{C1C887A9-92A9-46DC-A6FA-588729F7F67F}" srcOrd="0" destOrd="0" parTransId="{ED81CE6F-BE28-4FE1-BAC3-F5AEEE707ED0}" sibTransId="{7D5A2FBE-DAA8-4970-821D-D96F241736B7}"/>
    <dgm:cxn modelId="{2C914180-D9B5-4075-9C92-71B36646203D}" srcId="{C1C887A9-92A9-46DC-A6FA-588729F7F67F}" destId="{A95B13BF-D459-4C85-9917-FD46C67A7E5E}" srcOrd="2" destOrd="0" parTransId="{38210E83-CE62-472F-9783-22F2081DDCF4}" sibTransId="{59ADD30A-C2E4-4E67-BF62-DA329524089A}"/>
    <dgm:cxn modelId="{DF495BA5-06AC-437A-9D98-A29162895E85}" srcId="{C1C887A9-92A9-46DC-A6FA-588729F7F67F}" destId="{6D5C891E-AF42-4EEC-BA45-901D31583CD1}" srcOrd="1" destOrd="0" parTransId="{7F6D79D3-FFA7-4681-B9ED-C46B5ED72B71}" sibTransId="{B7CEA9E9-EAA7-40EE-9E72-12ABDA3156F8}"/>
    <dgm:cxn modelId="{A77473A9-7AA8-47E8-9930-A9DB3F5BAEBA}" srcId="{C1C887A9-92A9-46DC-A6FA-588729F7F67F}" destId="{505E8EAA-3481-4A78-B69C-D3A018A19C1A}" srcOrd="0" destOrd="0" parTransId="{01BACC8C-E647-4889-804F-0C3C59C221BE}" sibTransId="{24ED7AE6-EAE2-4D2B-B3CA-10CEE272F4B7}"/>
    <dgm:cxn modelId="{78BBBDB6-8129-43F3-872C-26E1895B792F}" type="presOf" srcId="{C1C887A9-92A9-46DC-A6FA-588729F7F67F}" destId="{859DF1C5-5734-445E-B1D1-2C98AF9A0825}" srcOrd="0" destOrd="0" presId="urn:microsoft.com/office/officeart/2005/8/layout/hierarchy4"/>
    <dgm:cxn modelId="{9FBBF1D3-3F33-4E8B-862C-C74CA3ED758E}" type="presOf" srcId="{E424B2C6-52A3-4825-AD4E-5BB2CE7526BC}" destId="{C0114896-17D2-4866-A032-415CAE7E7EB9}" srcOrd="0" destOrd="0" presId="urn:microsoft.com/office/officeart/2005/8/layout/hierarchy4"/>
    <dgm:cxn modelId="{EC0B3ED7-4D8A-4FBA-BF79-945D46F6F942}" type="presOf" srcId="{505E8EAA-3481-4A78-B69C-D3A018A19C1A}" destId="{BCB4AFC0-DFB2-4F16-AA55-62B6E109B4CF}" srcOrd="0" destOrd="0" presId="urn:microsoft.com/office/officeart/2005/8/layout/hierarchy4"/>
    <dgm:cxn modelId="{301EDBFF-9086-43A4-B9ED-7D0B4B81FD97}" type="presOf" srcId="{6D5C891E-AF42-4EEC-BA45-901D31583CD1}" destId="{9990ADF1-ECE7-43D1-A970-7C712739E379}" srcOrd="0" destOrd="0" presId="urn:microsoft.com/office/officeart/2005/8/layout/hierarchy4"/>
    <dgm:cxn modelId="{9E3CCEB5-732A-49B0-8CF9-690D9006D7E7}" type="presParOf" srcId="{C0114896-17D2-4866-A032-415CAE7E7EB9}" destId="{84BFEE6D-6FA6-4979-8CF8-C127DC18DF79}" srcOrd="0" destOrd="0" presId="urn:microsoft.com/office/officeart/2005/8/layout/hierarchy4"/>
    <dgm:cxn modelId="{1304F61C-6027-41C1-99A5-E3ECCB55B38B}" type="presParOf" srcId="{84BFEE6D-6FA6-4979-8CF8-C127DC18DF79}" destId="{859DF1C5-5734-445E-B1D1-2C98AF9A0825}" srcOrd="0" destOrd="0" presId="urn:microsoft.com/office/officeart/2005/8/layout/hierarchy4"/>
    <dgm:cxn modelId="{B0A3C6DE-9A2B-482D-B763-279481191E49}" type="presParOf" srcId="{84BFEE6D-6FA6-4979-8CF8-C127DC18DF79}" destId="{93B93324-7AE6-480D-9737-6EF0842A82D3}" srcOrd="1" destOrd="0" presId="urn:microsoft.com/office/officeart/2005/8/layout/hierarchy4"/>
    <dgm:cxn modelId="{041AA4E5-5082-444F-BD04-E68D172FFBAC}" type="presParOf" srcId="{84BFEE6D-6FA6-4979-8CF8-C127DC18DF79}" destId="{2C406D82-4191-446C-B5EC-F57C5366B750}" srcOrd="2" destOrd="0" presId="urn:microsoft.com/office/officeart/2005/8/layout/hierarchy4"/>
    <dgm:cxn modelId="{6851960E-F3C8-4B3B-B2C9-25B42314BE66}" type="presParOf" srcId="{2C406D82-4191-446C-B5EC-F57C5366B750}" destId="{5188DC4E-09C9-4F4F-8721-B02D48CABAA0}" srcOrd="0" destOrd="0" presId="urn:microsoft.com/office/officeart/2005/8/layout/hierarchy4"/>
    <dgm:cxn modelId="{0BB5936A-4D77-4955-B493-4A02D8CF44F5}" type="presParOf" srcId="{5188DC4E-09C9-4F4F-8721-B02D48CABAA0}" destId="{BCB4AFC0-DFB2-4F16-AA55-62B6E109B4CF}" srcOrd="0" destOrd="0" presId="urn:microsoft.com/office/officeart/2005/8/layout/hierarchy4"/>
    <dgm:cxn modelId="{3F390E47-53DA-4395-A39C-4A9C97400A4C}" type="presParOf" srcId="{5188DC4E-09C9-4F4F-8721-B02D48CABAA0}" destId="{5B6B2EB3-CA26-44D0-AFC9-8D6CD3E52EA4}" srcOrd="1" destOrd="0" presId="urn:microsoft.com/office/officeart/2005/8/layout/hierarchy4"/>
    <dgm:cxn modelId="{8E4418DC-4533-4298-90A5-D2ACC00B1B7A}" type="presParOf" srcId="{2C406D82-4191-446C-B5EC-F57C5366B750}" destId="{E47AC61F-EA89-42D6-8D95-7149B1675E40}" srcOrd="1" destOrd="0" presId="urn:microsoft.com/office/officeart/2005/8/layout/hierarchy4"/>
    <dgm:cxn modelId="{92816115-0575-4AE8-9E14-660FF00142B3}" type="presParOf" srcId="{2C406D82-4191-446C-B5EC-F57C5366B750}" destId="{7378E9B7-85DA-4D00-9E6F-7E02DE2FF2AC}" srcOrd="2" destOrd="0" presId="urn:microsoft.com/office/officeart/2005/8/layout/hierarchy4"/>
    <dgm:cxn modelId="{14039E6F-C4D5-4F6E-91A9-EA09D8492FFA}" type="presParOf" srcId="{7378E9B7-85DA-4D00-9E6F-7E02DE2FF2AC}" destId="{9990ADF1-ECE7-43D1-A970-7C712739E379}" srcOrd="0" destOrd="0" presId="urn:microsoft.com/office/officeart/2005/8/layout/hierarchy4"/>
    <dgm:cxn modelId="{7F7129DA-E1EF-4B17-9789-CF943E19D3C4}" type="presParOf" srcId="{7378E9B7-85DA-4D00-9E6F-7E02DE2FF2AC}" destId="{5BBC9E96-D45C-4BAC-A5C9-7F18E8737AC5}" srcOrd="1" destOrd="0" presId="urn:microsoft.com/office/officeart/2005/8/layout/hierarchy4"/>
    <dgm:cxn modelId="{E86B095F-7592-4F7B-B053-E4EBDA1929B5}" type="presParOf" srcId="{2C406D82-4191-446C-B5EC-F57C5366B750}" destId="{FC77A4FB-C9B6-4783-A3F6-BA701636DD27}" srcOrd="3" destOrd="0" presId="urn:microsoft.com/office/officeart/2005/8/layout/hierarchy4"/>
    <dgm:cxn modelId="{E33F7CF8-27B7-4718-B94A-3CC284FAA7DD}" type="presParOf" srcId="{2C406D82-4191-446C-B5EC-F57C5366B750}" destId="{6660AA6E-BEB8-4858-A0D7-D4699760BFA3}" srcOrd="4" destOrd="0" presId="urn:microsoft.com/office/officeart/2005/8/layout/hierarchy4"/>
    <dgm:cxn modelId="{4F15C70B-6585-4B53-95C2-71700204F130}" type="presParOf" srcId="{6660AA6E-BEB8-4858-A0D7-D4699760BFA3}" destId="{7D03BF6C-FFDB-4D2D-8192-4175C949FA06}" srcOrd="0" destOrd="0" presId="urn:microsoft.com/office/officeart/2005/8/layout/hierarchy4"/>
    <dgm:cxn modelId="{AC51EF50-2B7F-4724-85BB-F975CCE4A873}" type="presParOf" srcId="{6660AA6E-BEB8-4858-A0D7-D4699760BFA3}" destId="{6C91C10A-6004-40BC-9E1D-FCFECC68A21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DF1C5-5734-445E-B1D1-2C98AF9A0825}">
      <dsp:nvSpPr>
        <dsp:cNvPr id="0" name=""/>
        <dsp:cNvSpPr/>
      </dsp:nvSpPr>
      <dsp:spPr>
        <a:xfrm>
          <a:off x="5416" y="2174"/>
          <a:ext cx="8117167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Container</a:t>
          </a:r>
        </a:p>
      </dsp:txBody>
      <dsp:txXfrm>
        <a:off x="35135" y="31893"/>
        <a:ext cx="8057729" cy="955239"/>
      </dsp:txXfrm>
    </dsp:sp>
    <dsp:sp modelId="{BCB4AFC0-DFB2-4F16-AA55-62B6E109B4CF}">
      <dsp:nvSpPr>
        <dsp:cNvPr id="0" name=""/>
        <dsp:cNvSpPr/>
      </dsp:nvSpPr>
      <dsp:spPr>
        <a:xfrm>
          <a:off x="5416" y="1102084"/>
          <a:ext cx="8117167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App[]</a:t>
          </a:r>
        </a:p>
      </dsp:txBody>
      <dsp:txXfrm>
        <a:off x="35135" y="1131803"/>
        <a:ext cx="8057729" cy="955239"/>
      </dsp:txXfrm>
    </dsp:sp>
    <dsp:sp modelId="{457ECBBC-C16A-48F0-A2CA-45E5101B2649}">
      <dsp:nvSpPr>
        <dsp:cNvPr id="0" name=""/>
        <dsp:cNvSpPr/>
      </dsp:nvSpPr>
      <dsp:spPr>
        <a:xfrm>
          <a:off x="5416" y="2201994"/>
          <a:ext cx="1129109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Source[]</a:t>
          </a:r>
        </a:p>
      </dsp:txBody>
      <dsp:txXfrm>
        <a:off x="35135" y="2231713"/>
        <a:ext cx="1069671" cy="955239"/>
      </dsp:txXfrm>
    </dsp:sp>
    <dsp:sp modelId="{455B6913-47E8-4D8A-9949-71DF8677B5C9}">
      <dsp:nvSpPr>
        <dsp:cNvPr id="0" name=""/>
        <dsp:cNvSpPr/>
      </dsp:nvSpPr>
      <dsp:spPr>
        <a:xfrm>
          <a:off x="1181948" y="2201994"/>
          <a:ext cx="4587571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Page[] </a:t>
          </a:r>
        </a:p>
      </dsp:txBody>
      <dsp:txXfrm>
        <a:off x="1211667" y="2231713"/>
        <a:ext cx="4528133" cy="955239"/>
      </dsp:txXfrm>
    </dsp:sp>
    <dsp:sp modelId="{AC160DCA-ECC2-43F5-B37A-8D7AD22559E9}">
      <dsp:nvSpPr>
        <dsp:cNvPr id="0" name=""/>
        <dsp:cNvSpPr/>
      </dsp:nvSpPr>
      <dsp:spPr>
        <a:xfrm>
          <a:off x="1181948" y="3301904"/>
          <a:ext cx="1129109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Page Context</a:t>
          </a:r>
        </a:p>
      </dsp:txBody>
      <dsp:txXfrm>
        <a:off x="1211667" y="3331623"/>
        <a:ext cx="1069671" cy="955239"/>
      </dsp:txXfrm>
    </dsp:sp>
    <dsp:sp modelId="{D7D57FC8-FA1C-4D2B-9DBD-ADB044A635B0}">
      <dsp:nvSpPr>
        <dsp:cNvPr id="0" name=""/>
        <dsp:cNvSpPr/>
      </dsp:nvSpPr>
      <dsp:spPr>
        <a:xfrm>
          <a:off x="2334768" y="3301904"/>
          <a:ext cx="1129109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Source[]</a:t>
          </a:r>
        </a:p>
      </dsp:txBody>
      <dsp:txXfrm>
        <a:off x="2364487" y="3331623"/>
        <a:ext cx="1069671" cy="955239"/>
      </dsp:txXfrm>
    </dsp:sp>
    <dsp:sp modelId="{C09C2965-F2E3-47B3-BCA9-655B2C257C78}">
      <dsp:nvSpPr>
        <dsp:cNvPr id="0" name=""/>
        <dsp:cNvSpPr/>
      </dsp:nvSpPr>
      <dsp:spPr>
        <a:xfrm>
          <a:off x="3487589" y="3301904"/>
          <a:ext cx="1129109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Layout</a:t>
          </a:r>
        </a:p>
      </dsp:txBody>
      <dsp:txXfrm>
        <a:off x="3517308" y="3331623"/>
        <a:ext cx="1069671" cy="955239"/>
      </dsp:txXfrm>
    </dsp:sp>
    <dsp:sp modelId="{6DFA9138-9DCF-4BB6-8E31-CB030D5E90A2}">
      <dsp:nvSpPr>
        <dsp:cNvPr id="0" name=""/>
        <dsp:cNvSpPr/>
      </dsp:nvSpPr>
      <dsp:spPr>
        <a:xfrm>
          <a:off x="4640410" y="3301904"/>
          <a:ext cx="1129109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Widget[]</a:t>
          </a:r>
        </a:p>
      </dsp:txBody>
      <dsp:txXfrm>
        <a:off x="4670129" y="3331623"/>
        <a:ext cx="1069671" cy="955239"/>
      </dsp:txXfrm>
    </dsp:sp>
    <dsp:sp modelId="{43EC44DB-9745-40E2-B2D4-38CC991D2938}">
      <dsp:nvSpPr>
        <dsp:cNvPr id="0" name=""/>
        <dsp:cNvSpPr/>
      </dsp:nvSpPr>
      <dsp:spPr>
        <a:xfrm>
          <a:off x="4640410" y="4401814"/>
          <a:ext cx="1129109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Action[]</a:t>
          </a:r>
        </a:p>
      </dsp:txBody>
      <dsp:txXfrm>
        <a:off x="4670129" y="4431533"/>
        <a:ext cx="1069671" cy="955239"/>
      </dsp:txXfrm>
    </dsp:sp>
    <dsp:sp modelId="{748E5DC6-BAEC-4A94-9573-009BF98F03F8}">
      <dsp:nvSpPr>
        <dsp:cNvPr id="0" name=""/>
        <dsp:cNvSpPr/>
      </dsp:nvSpPr>
      <dsp:spPr>
        <a:xfrm>
          <a:off x="5816942" y="2201994"/>
          <a:ext cx="1129109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Theme</a:t>
          </a:r>
        </a:p>
      </dsp:txBody>
      <dsp:txXfrm>
        <a:off x="5846661" y="2231713"/>
        <a:ext cx="1069671" cy="955239"/>
      </dsp:txXfrm>
    </dsp:sp>
    <dsp:sp modelId="{B4FC732E-4577-4440-B29E-59F02D1123D8}">
      <dsp:nvSpPr>
        <dsp:cNvPr id="0" name=""/>
        <dsp:cNvSpPr/>
      </dsp:nvSpPr>
      <dsp:spPr>
        <a:xfrm>
          <a:off x="5816942" y="3301904"/>
          <a:ext cx="1129109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Content Target[]</a:t>
          </a:r>
        </a:p>
      </dsp:txBody>
      <dsp:txXfrm>
        <a:off x="5846661" y="3331623"/>
        <a:ext cx="1069671" cy="955239"/>
      </dsp:txXfrm>
    </dsp:sp>
    <dsp:sp modelId="{0699241D-4780-4D34-B6FE-9F0AC0A63CF1}">
      <dsp:nvSpPr>
        <dsp:cNvPr id="0" name=""/>
        <dsp:cNvSpPr/>
      </dsp:nvSpPr>
      <dsp:spPr>
        <a:xfrm>
          <a:off x="6993474" y="2201994"/>
          <a:ext cx="1129109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Navigation</a:t>
          </a:r>
        </a:p>
      </dsp:txBody>
      <dsp:txXfrm>
        <a:off x="7023193" y="2231713"/>
        <a:ext cx="1069671" cy="955239"/>
      </dsp:txXfrm>
    </dsp:sp>
    <dsp:sp modelId="{A2E34ED0-E1F9-41AA-AC3F-1BA91BF91289}">
      <dsp:nvSpPr>
        <dsp:cNvPr id="0" name=""/>
        <dsp:cNvSpPr/>
      </dsp:nvSpPr>
      <dsp:spPr>
        <a:xfrm>
          <a:off x="6993474" y="3301904"/>
          <a:ext cx="1129109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Menu[]</a:t>
          </a:r>
        </a:p>
      </dsp:txBody>
      <dsp:txXfrm>
        <a:off x="7023193" y="3331623"/>
        <a:ext cx="1069671" cy="9552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DF1C5-5734-445E-B1D1-2C98AF9A0825}">
      <dsp:nvSpPr>
        <dsp:cNvPr id="0" name=""/>
        <dsp:cNvSpPr/>
      </dsp:nvSpPr>
      <dsp:spPr>
        <a:xfrm>
          <a:off x="2921" y="2000"/>
          <a:ext cx="8122157" cy="2598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App Builder</a:t>
          </a:r>
        </a:p>
      </dsp:txBody>
      <dsp:txXfrm>
        <a:off x="79020" y="78099"/>
        <a:ext cx="7969959" cy="2446010"/>
      </dsp:txXfrm>
    </dsp:sp>
    <dsp:sp modelId="{BCB4AFC0-DFB2-4F16-AA55-62B6E109B4CF}">
      <dsp:nvSpPr>
        <dsp:cNvPr id="0" name=""/>
        <dsp:cNvSpPr/>
      </dsp:nvSpPr>
      <dsp:spPr>
        <a:xfrm>
          <a:off x="2921" y="2818458"/>
          <a:ext cx="2563812" cy="2598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Page Builder</a:t>
          </a:r>
        </a:p>
      </dsp:txBody>
      <dsp:txXfrm>
        <a:off x="78012" y="2893549"/>
        <a:ext cx="2413630" cy="2448026"/>
      </dsp:txXfrm>
    </dsp:sp>
    <dsp:sp modelId="{9990ADF1-ECE7-43D1-A970-7C712739E379}">
      <dsp:nvSpPr>
        <dsp:cNvPr id="0" name=""/>
        <dsp:cNvSpPr/>
      </dsp:nvSpPr>
      <dsp:spPr>
        <a:xfrm>
          <a:off x="2782093" y="2818458"/>
          <a:ext cx="2563812" cy="2598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Form Builder</a:t>
          </a:r>
        </a:p>
      </dsp:txBody>
      <dsp:txXfrm>
        <a:off x="2857184" y="2893549"/>
        <a:ext cx="2413630" cy="2448026"/>
      </dsp:txXfrm>
    </dsp:sp>
    <dsp:sp modelId="{7D03BF6C-FFDB-4D2D-8192-4175C949FA06}">
      <dsp:nvSpPr>
        <dsp:cNvPr id="0" name=""/>
        <dsp:cNvSpPr/>
      </dsp:nvSpPr>
      <dsp:spPr>
        <a:xfrm>
          <a:off x="5561266" y="2818458"/>
          <a:ext cx="2563812" cy="2598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Theme Builder</a:t>
          </a:r>
        </a:p>
      </dsp:txBody>
      <dsp:txXfrm>
        <a:off x="5636357" y="2893549"/>
        <a:ext cx="2413630" cy="2448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547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30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2630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51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8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4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11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5599"/>
            <a:ext cx="8596668" cy="456576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0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8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3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2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4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8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6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C9615-72AB-4F92-81B3-C09A638197B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6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00A3-8017-4A29-8EF7-E4EF53A0D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C2C98-2BDF-46E6-8849-9DA8DEF1B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33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BAF5-C75F-4029-B8F7-D1782942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B174-F272-4EAE-9037-9E4329575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9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CA21FB5-39A9-445B-B795-E370E77B56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788289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051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CA21FB5-39A9-445B-B795-E370E77B56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13874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725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916E-A10A-4C35-97DE-E8AD83E4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Apps for Building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4EF9B-6126-4A6D-A98A-E0E587C00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Builder</a:t>
            </a:r>
          </a:p>
          <a:p>
            <a:pPr lvl="1"/>
            <a:r>
              <a:rPr lang="en-US" dirty="0"/>
              <a:t>Page Builder</a:t>
            </a:r>
          </a:p>
          <a:p>
            <a:pPr lvl="1"/>
            <a:r>
              <a:rPr lang="en-US" dirty="0"/>
              <a:t>Theme Builder</a:t>
            </a:r>
          </a:p>
          <a:p>
            <a:pPr lvl="2"/>
            <a:r>
              <a:rPr lang="en-US" dirty="0"/>
              <a:t>Fixed Components</a:t>
            </a:r>
          </a:p>
          <a:p>
            <a:pPr lvl="3"/>
            <a:r>
              <a:rPr lang="en-US" dirty="0"/>
              <a:t>Messenger</a:t>
            </a:r>
          </a:p>
          <a:p>
            <a:pPr lvl="1"/>
            <a:r>
              <a:rPr lang="en-US" dirty="0"/>
              <a:t>Form Builder</a:t>
            </a:r>
          </a:p>
          <a:p>
            <a:pPr lvl="1"/>
            <a:r>
              <a:rPr lang="en-US" dirty="0"/>
              <a:t>Data</a:t>
            </a:r>
          </a:p>
          <a:p>
            <a:r>
              <a:rPr lang="en-US" dirty="0"/>
              <a:t>Data Builder</a:t>
            </a:r>
          </a:p>
        </p:txBody>
      </p:sp>
    </p:spTree>
    <p:extLst>
      <p:ext uri="{BB962C8B-B14F-4D97-AF65-F5344CB8AC3E}">
        <p14:creationId xmlns:p14="http://schemas.microsoft.com/office/powerpoint/2010/main" val="255683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1354-63AB-4870-B234-6BD40AEA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6DA4F-7CA3-4EE9-BACE-93974B06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Data Sources to Page</a:t>
            </a:r>
          </a:p>
          <a:p>
            <a:r>
              <a:rPr lang="en-US" dirty="0"/>
              <a:t>Add Widgets to Page</a:t>
            </a:r>
          </a:p>
          <a:p>
            <a:r>
              <a:rPr lang="en-US" dirty="0"/>
              <a:t>Change </a:t>
            </a:r>
            <a:r>
              <a:rPr lang="en-US"/>
              <a:t>Page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8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08B6A-7E64-4930-BC2C-EA1B4D12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66F1A-F60D-41EF-A7E5-2BA579733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Base</a:t>
            </a:r>
          </a:p>
          <a:p>
            <a:pPr lvl="1"/>
            <a:r>
              <a:rPr lang="en-US" dirty="0"/>
              <a:t>Layout</a:t>
            </a:r>
          </a:p>
          <a:p>
            <a:pPr lvl="2"/>
            <a:r>
              <a:rPr lang="en-US" dirty="0"/>
              <a:t>Container</a:t>
            </a:r>
          </a:p>
          <a:p>
            <a:pPr lvl="2"/>
            <a:r>
              <a:rPr lang="en-US" dirty="0"/>
              <a:t>Row</a:t>
            </a:r>
          </a:p>
          <a:p>
            <a:pPr lvl="2"/>
            <a:r>
              <a:rPr lang="en-US" dirty="0"/>
              <a:t>Column</a:t>
            </a:r>
          </a:p>
          <a:p>
            <a:pPr lvl="2"/>
            <a:r>
              <a:rPr lang="en-US" dirty="0"/>
              <a:t>Repeater</a:t>
            </a:r>
          </a:p>
          <a:p>
            <a:pPr lvl="1"/>
            <a:r>
              <a:rPr lang="en-US" dirty="0"/>
              <a:t>Grid</a:t>
            </a:r>
          </a:p>
          <a:p>
            <a:pPr lvl="1"/>
            <a:r>
              <a:rPr lang="en-US" dirty="0"/>
              <a:t>Data Grid</a:t>
            </a:r>
          </a:p>
          <a:p>
            <a:pPr lvl="1"/>
            <a:r>
              <a:rPr lang="en-US" dirty="0"/>
              <a:t>Chart</a:t>
            </a:r>
          </a:p>
          <a:p>
            <a:pPr lvl="2"/>
            <a:r>
              <a:rPr lang="en-US" dirty="0"/>
              <a:t>Pie</a:t>
            </a:r>
          </a:p>
          <a:p>
            <a:pPr lvl="2"/>
            <a:r>
              <a:rPr lang="en-US" dirty="0"/>
              <a:t>Line</a:t>
            </a:r>
          </a:p>
          <a:p>
            <a:pPr lvl="2"/>
            <a:r>
              <a:rPr lang="en-US" dirty="0"/>
              <a:t>Bar</a:t>
            </a:r>
          </a:p>
          <a:p>
            <a:pPr lvl="1"/>
            <a:r>
              <a:rPr lang="en-US" dirty="0"/>
              <a:t>Form</a:t>
            </a:r>
          </a:p>
          <a:p>
            <a:r>
              <a:rPr lang="en-US" dirty="0"/>
              <a:t>Custom – Composed of One or Many Base Components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92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2FA18-D366-45F3-B1CB-0810FB61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B2D10-3A65-4FAA-8CB4-93CBDE536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Binds to: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JSON schema for client side form validation</a:t>
            </a:r>
          </a:p>
          <a:p>
            <a:pPr lvl="1"/>
            <a:r>
              <a:rPr lang="en-US" dirty="0"/>
              <a:t>Form Layout: Optional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31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E0A7-D7A2-4D46-A102-E4A6EE94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Broker/Data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DF5E1-45E7-40AC-A66B-E87019685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HttpGet</a:t>
            </a:r>
            <a:endParaRPr lang="en-US" dirty="0"/>
          </a:p>
          <a:p>
            <a:pPr lvl="1"/>
            <a:r>
              <a:rPr lang="en-US" dirty="0" err="1"/>
              <a:t>Async</a:t>
            </a:r>
            <a:r>
              <a:rPr lang="en-US" dirty="0"/>
              <a:t> return channel</a:t>
            </a:r>
          </a:p>
          <a:p>
            <a:r>
              <a:rPr lang="en-US" dirty="0" err="1"/>
              <a:t>HttpPost</a:t>
            </a:r>
            <a:endParaRPr lang="en-US" dirty="0"/>
          </a:p>
          <a:p>
            <a:pPr lvl="1"/>
            <a:r>
              <a:rPr lang="en-US" dirty="0" err="1"/>
              <a:t>Async</a:t>
            </a:r>
            <a:r>
              <a:rPr lang="en-US" dirty="0"/>
              <a:t> return channel</a:t>
            </a:r>
          </a:p>
          <a:p>
            <a:r>
              <a:rPr lang="en-US" dirty="0" err="1"/>
              <a:t>Websocket</a:t>
            </a:r>
            <a:r>
              <a:rPr lang="en-US" dirty="0"/>
              <a:t>/</a:t>
            </a:r>
            <a:r>
              <a:rPr lang="en-US" dirty="0" err="1"/>
              <a:t>SignalR</a:t>
            </a:r>
            <a:endParaRPr lang="en-US" dirty="0"/>
          </a:p>
          <a:p>
            <a:r>
              <a:rPr lang="en-US" dirty="0"/>
              <a:t>Subscription</a:t>
            </a:r>
          </a:p>
          <a:p>
            <a:pPr lvl="1"/>
            <a:r>
              <a:rPr lang="en-US" dirty="0"/>
              <a:t>Transforms</a:t>
            </a:r>
          </a:p>
          <a:p>
            <a:pPr lvl="2"/>
            <a:r>
              <a:rPr lang="en-US" dirty="0"/>
              <a:t>Filter</a:t>
            </a:r>
          </a:p>
          <a:p>
            <a:pPr lvl="2"/>
            <a:r>
              <a:rPr lang="en-US" dirty="0"/>
              <a:t>Merge</a:t>
            </a:r>
          </a:p>
          <a:p>
            <a:pPr lvl="2"/>
            <a:r>
              <a:rPr lang="en-US" dirty="0"/>
              <a:t>Null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25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6D53-D15F-4F13-B650-C1E158A0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AA00A-2F04-4BEB-AF12-7E95C27A9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  <a:p>
            <a:pPr lvl="1"/>
            <a:r>
              <a:rPr lang="en-US" dirty="0"/>
              <a:t>Static</a:t>
            </a:r>
          </a:p>
          <a:p>
            <a:pPr lvl="1"/>
            <a:r>
              <a:rPr lang="en-US" dirty="0"/>
              <a:t>Auto Complete</a:t>
            </a:r>
          </a:p>
          <a:p>
            <a:r>
              <a:rPr lang="en-US" dirty="0"/>
              <a:t>Tabs</a:t>
            </a:r>
          </a:p>
          <a:p>
            <a:r>
              <a:rPr lang="en-US" dirty="0"/>
              <a:t>Rule Builder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032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1621</TotalTime>
  <Words>141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Angular Architecture</vt:lpstr>
      <vt:lpstr>PowerPoint Presentation</vt:lpstr>
      <vt:lpstr>PowerPoint Presentation</vt:lpstr>
      <vt:lpstr>Apps for Building Apps</vt:lpstr>
      <vt:lpstr>Page Builder</vt:lpstr>
      <vt:lpstr>Page Widgets</vt:lpstr>
      <vt:lpstr>Form Builder</vt:lpstr>
      <vt:lpstr>Data Broker/Data Sources</vt:lpstr>
      <vt:lpstr>Form Components</vt:lpstr>
      <vt:lpstr>Theme Builder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Rice</dc:creator>
  <cp:lastModifiedBy>Michael Rice</cp:lastModifiedBy>
  <cp:revision>12</cp:revision>
  <dcterms:created xsi:type="dcterms:W3CDTF">2018-04-20T18:55:59Z</dcterms:created>
  <dcterms:modified xsi:type="dcterms:W3CDTF">2018-04-21T21:57:06Z</dcterms:modified>
</cp:coreProperties>
</file>