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440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87788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425"/>
            <a:ext cx="7560001" cy="1065715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6025" y="4149475"/>
            <a:ext cx="6246600" cy="4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