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9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7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4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69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2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4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4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44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E97B-D27A-47D9-B92A-3BF7842D5D0C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A809F-184D-4392-B779-129FD5185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" t="17477" r="4134" b="6140"/>
          <a:stretch>
            <a:fillRect/>
          </a:stretch>
        </p:blipFill>
        <p:spPr bwMode="auto">
          <a:xfrm>
            <a:off x="363813" y="107536"/>
            <a:ext cx="11703496" cy="625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5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</dc:creator>
  <cp:lastModifiedBy>Rakesh</cp:lastModifiedBy>
  <cp:revision>1</cp:revision>
  <dcterms:created xsi:type="dcterms:W3CDTF">2021-10-03T10:07:27Z</dcterms:created>
  <dcterms:modified xsi:type="dcterms:W3CDTF">2021-10-03T10:07:46Z</dcterms:modified>
</cp:coreProperties>
</file>