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 name="Shape 20"/>
        <p:cNvGrpSpPr/>
        <p:nvPr/>
      </p:nvGrpSpPr>
      <p:grpSpPr>
        <a:xfrm>
          <a:off y="0" x="0"/>
          <a:ext cy="0" cx="0"/>
          <a:chOff y="0" x="0"/>
          <a:chExt cy="0" cx="0"/>
        </a:xfrm>
      </p:grpSpPr>
      <p:sp>
        <p:nvSpPr>
          <p:cNvPr id="21" name="Shape 2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2" name="Shape 2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83" name="Shape 8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90" name="Shape 9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97" name="Shape 9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04" name="Shape 10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10" name="Shape 11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17" name="Shape 11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23" name="Shape 12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29" name="Shape 12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41" name="Shape 14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8" name="Shape 2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47" name="Shape 14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53" name="Shape 15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59" name="Shape 15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65" name="Shape 16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71" name="Shape 17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77" name="Shape 17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84" name="Shape 18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90" name="Shape 19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96" name="Shape 19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02" name="Shape 20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4" name="Shape 3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08" name="Shape 20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14" name="Shape 21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41" name="Shape 4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48" name="Shape 4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55" name="Shape 5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69" name="Shape 6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Font typeface="Arial"/>
              <a:buNone/>
            </a:pPr>
            <a:r>
              <a:t/>
            </a:r>
            <a:endParaRPr strike="noStrike" u="none" b="0" cap="none" baseline="0" sz="1100" i="0">
              <a:solidFill>
                <a:srgbClr val="FFFF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76" name="Shape 7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marR="0" indent="190500" marL="0">
              <a:lnSpc>
                <a:spcPct val="100000"/>
              </a:lnSpc>
              <a:spcBef>
                <a:spcPts val="0"/>
              </a:spcBef>
              <a:spcAft>
                <a:spcPts val="0"/>
              </a:spcAft>
              <a:buClr>
                <a:schemeClr val="lt2"/>
              </a:buClr>
              <a:buFont typeface="Arial"/>
              <a:buNone/>
              <a:defRPr/>
            </a:lvl1pPr>
            <a:lvl2pPr algn="ctr" rtl="0" marR="0" indent="190500" marL="0">
              <a:lnSpc>
                <a:spcPct val="100000"/>
              </a:lnSpc>
              <a:spcBef>
                <a:spcPts val="0"/>
              </a:spcBef>
              <a:spcAft>
                <a:spcPts val="0"/>
              </a:spcAft>
              <a:buClr>
                <a:schemeClr val="lt2"/>
              </a:buClr>
              <a:buFont typeface="Arial"/>
              <a:buNone/>
              <a:defRPr/>
            </a:lvl2pPr>
            <a:lvl3pPr algn="ctr" rtl="0" marR="0" indent="190500" marL="0">
              <a:lnSpc>
                <a:spcPct val="100000"/>
              </a:lnSpc>
              <a:spcBef>
                <a:spcPts val="0"/>
              </a:spcBef>
              <a:spcAft>
                <a:spcPts val="0"/>
              </a:spcAft>
              <a:buClr>
                <a:schemeClr val="lt2"/>
              </a:buClr>
              <a:buFont typeface="Arial"/>
              <a:buNone/>
              <a:defRPr/>
            </a:lvl3pPr>
            <a:lvl4pPr algn="ctr" rtl="0" marR="0" indent="190500" marL="0">
              <a:lnSpc>
                <a:spcPct val="100000"/>
              </a:lnSpc>
              <a:spcBef>
                <a:spcPts val="0"/>
              </a:spcBef>
              <a:spcAft>
                <a:spcPts val="0"/>
              </a:spcAft>
              <a:buClr>
                <a:schemeClr val="lt2"/>
              </a:buClr>
              <a:buFont typeface="Arial"/>
              <a:buNone/>
              <a:defRPr/>
            </a:lvl4pPr>
            <a:lvl5pPr algn="ctr" rtl="0" marR="0" indent="190500" marL="0">
              <a:lnSpc>
                <a:spcPct val="100000"/>
              </a:lnSpc>
              <a:spcBef>
                <a:spcPts val="0"/>
              </a:spcBef>
              <a:spcAft>
                <a:spcPts val="0"/>
              </a:spcAft>
              <a:buClr>
                <a:schemeClr val="lt2"/>
              </a:buClr>
              <a:buFont typeface="Arial"/>
              <a:buNone/>
              <a:defRPr/>
            </a:lvl5pPr>
            <a:lvl6pPr algn="ctr" rtl="0" marR="0" indent="190500" marL="0">
              <a:lnSpc>
                <a:spcPct val="100000"/>
              </a:lnSpc>
              <a:spcBef>
                <a:spcPts val="0"/>
              </a:spcBef>
              <a:spcAft>
                <a:spcPts val="0"/>
              </a:spcAft>
              <a:buClr>
                <a:schemeClr val="lt2"/>
              </a:buClr>
              <a:buFont typeface="Arial"/>
              <a:buNone/>
              <a:defRPr/>
            </a:lvl6pPr>
            <a:lvl7pPr algn="ctr" rtl="0" marR="0" indent="190500" marL="0">
              <a:lnSpc>
                <a:spcPct val="100000"/>
              </a:lnSpc>
              <a:spcBef>
                <a:spcPts val="0"/>
              </a:spcBef>
              <a:spcAft>
                <a:spcPts val="0"/>
              </a:spcAft>
              <a:buClr>
                <a:schemeClr val="lt2"/>
              </a:buClr>
              <a:buFont typeface="Arial"/>
              <a:buNone/>
              <a:defRPr/>
            </a:lvl7pPr>
            <a:lvl8pPr algn="ctr" rtl="0" marR="0" indent="190500" marL="0">
              <a:lnSpc>
                <a:spcPct val="100000"/>
              </a:lnSpc>
              <a:spcBef>
                <a:spcPts val="0"/>
              </a:spcBef>
              <a:spcAft>
                <a:spcPts val="0"/>
              </a:spcAft>
              <a:buClr>
                <a:schemeClr val="lt2"/>
              </a:buClr>
              <a:buFont typeface="Arial"/>
              <a:buNone/>
              <a:defRPr/>
            </a:lvl8pPr>
            <a:lvl9pPr algn="ctr" rtl="0" marR="0" indent="190500" marL="0">
              <a:lnSpc>
                <a:spcPct val="100000"/>
              </a:lnSpc>
              <a:spcBef>
                <a:spcPts val="0"/>
              </a:spcBef>
              <a:spcAft>
                <a:spcPts val="0"/>
              </a:spcAft>
              <a:buClr>
                <a:schemeClr val="lt2"/>
              </a:buClr>
              <a:buFont typeface="Arial"/>
              <a:buNone/>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marR="0" indent="304800" marL="0">
              <a:lnSpc>
                <a:spcPct val="100000"/>
              </a:lnSpc>
              <a:spcBef>
                <a:spcPts val="0"/>
              </a:spcBef>
              <a:spcAft>
                <a:spcPts val="0"/>
              </a:spcAft>
              <a:buClr>
                <a:schemeClr val="lt1"/>
              </a:buClr>
              <a:buFont typeface="Arial"/>
              <a:buNone/>
              <a:defRPr/>
            </a:lvl1pPr>
            <a:lvl2pPr algn="ctr" rtl="0" marR="0" indent="304800" marL="0">
              <a:lnSpc>
                <a:spcPct val="100000"/>
              </a:lnSpc>
              <a:spcBef>
                <a:spcPts val="0"/>
              </a:spcBef>
              <a:spcAft>
                <a:spcPts val="0"/>
              </a:spcAft>
              <a:buClr>
                <a:schemeClr val="lt1"/>
              </a:buClr>
              <a:buFont typeface="Arial"/>
              <a:buNone/>
              <a:defRPr/>
            </a:lvl2pPr>
            <a:lvl3pPr algn="ctr" rtl="0" marR="0" indent="304800" marL="0">
              <a:spcBef>
                <a:spcPts val="0"/>
              </a:spcBef>
              <a:buClr>
                <a:schemeClr val="lt1"/>
              </a:buClr>
              <a:buFont typeface="Arial"/>
              <a:buNone/>
              <a:defRPr/>
            </a:lvl3pPr>
            <a:lvl4pPr algn="ctr" rtl="0" marR="0" indent="304800" marL="0">
              <a:spcBef>
                <a:spcPts val="0"/>
              </a:spcBef>
              <a:buClr>
                <a:schemeClr val="lt1"/>
              </a:buClr>
              <a:buFont typeface="Arial"/>
              <a:buNone/>
              <a:defRPr/>
            </a:lvl4pPr>
            <a:lvl5pPr algn="ctr" rtl="0" marR="0" indent="304800" marL="0">
              <a:spcBef>
                <a:spcPts val="0"/>
              </a:spcBef>
              <a:buClr>
                <a:schemeClr val="lt1"/>
              </a:buClr>
              <a:buFont typeface="Arial"/>
              <a:buNone/>
              <a:defRPr/>
            </a:lvl5pPr>
            <a:lvl6pPr algn="ctr" rtl="0" marR="0" indent="304800" marL="0">
              <a:spcBef>
                <a:spcPts val="0"/>
              </a:spcBef>
              <a:buClr>
                <a:schemeClr val="lt1"/>
              </a:buClr>
              <a:buFont typeface="Arial"/>
              <a:buNone/>
              <a:defRPr/>
            </a:lvl6pPr>
            <a:lvl7pPr algn="ctr" rtl="0" marR="0" indent="304800" marL="0">
              <a:spcBef>
                <a:spcPts val="0"/>
              </a:spcBef>
              <a:buClr>
                <a:schemeClr val="lt1"/>
              </a:buClr>
              <a:buFont typeface="Arial"/>
              <a:buNone/>
              <a:defRPr/>
            </a:lvl7pPr>
            <a:lvl8pPr algn="ctr" rtl="0" marR="0" indent="304800" marL="0">
              <a:spcBef>
                <a:spcPts val="0"/>
              </a:spcBef>
              <a:buClr>
                <a:schemeClr val="lt1"/>
              </a:buClr>
              <a:buFont typeface="Arial"/>
              <a:buNone/>
              <a:defRPr/>
            </a:lvl8pPr>
            <a:lvl9pPr algn="ctr" rtl="0" marR="0" indent="304800" marL="0">
              <a:spcBef>
                <a:spcPts val="0"/>
              </a:spcBef>
              <a:buClr>
                <a:schemeClr val="lt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lt1"/>
              </a:buClr>
              <a:buFont typeface="Arial"/>
              <a:buNone/>
              <a:defRPr/>
            </a:lvl1pPr>
            <a:lvl2pPr algn="l" rtl="0">
              <a:spcBef>
                <a:spcPts val="0"/>
              </a:spcBef>
              <a:buClr>
                <a:schemeClr val="lt1"/>
              </a:buClr>
              <a:buFont typeface="Arial"/>
              <a:buNone/>
              <a:defRPr/>
            </a:lvl2pPr>
            <a:lvl3pPr algn="l" rtl="0">
              <a:spcBef>
                <a:spcPts val="0"/>
              </a:spcBef>
              <a:buClr>
                <a:schemeClr val="lt1"/>
              </a:buClr>
              <a:buFont typeface="Arial"/>
              <a:buNone/>
              <a:defRPr/>
            </a:lvl3pPr>
            <a:lvl4pPr algn="l" rtl="0">
              <a:spcBef>
                <a:spcPts val="0"/>
              </a:spcBef>
              <a:buClr>
                <a:schemeClr val="lt1"/>
              </a:buClr>
              <a:buFont typeface="Arial"/>
              <a:buNone/>
              <a:defRPr/>
            </a:lvl4pPr>
            <a:lvl5pPr algn="l" rtl="0">
              <a:spcBef>
                <a:spcPts val="0"/>
              </a:spcBef>
              <a:buClr>
                <a:schemeClr val="lt1"/>
              </a:buClr>
              <a:buFont typeface="Arial"/>
              <a:buNone/>
              <a:defRPr/>
            </a:lvl5pPr>
            <a:lvl6pPr algn="l" rtl="0">
              <a:spcBef>
                <a:spcPts val="0"/>
              </a:spcBef>
              <a:buClr>
                <a:schemeClr val="lt1"/>
              </a:buClr>
              <a:buFont typeface="Arial"/>
              <a:buNone/>
              <a:defRPr/>
            </a:lvl6pPr>
            <a:lvl7pPr algn="l" rtl="0">
              <a:spcBef>
                <a:spcPts val="0"/>
              </a:spcBef>
              <a:buClr>
                <a:schemeClr val="lt1"/>
              </a:buClr>
              <a:buFont typeface="Arial"/>
              <a:buNone/>
              <a:defRPr/>
            </a:lvl7pPr>
            <a:lvl8pPr algn="l" rtl="0">
              <a:spcBef>
                <a:spcPts val="0"/>
              </a:spcBef>
              <a:buClr>
                <a:schemeClr val="lt1"/>
              </a:buClr>
              <a:buFont typeface="Arial"/>
              <a:buNone/>
              <a:defRPr/>
            </a:lvl8pPr>
            <a:lvl9pPr algn="l" rtl="0">
              <a:spcBef>
                <a:spcPts val="0"/>
              </a:spcBef>
              <a:buClr>
                <a:schemeClr val="lt1"/>
              </a:buClr>
              <a:buFont typeface="Arial"/>
              <a:buNone/>
              <a:defRPr/>
            </a:lvl9pPr>
          </a:lstStyle>
          <a:p/>
        </p:txBody>
      </p:sp>
      <p:sp>
        <p:nvSpPr>
          <p:cNvPr id="12" name="Shape 12"/>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 name="Shape 13"/>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 name="Shape 14"/>
        <p:cNvGrpSpPr/>
        <p:nvPr/>
      </p:nvGrpSpPr>
      <p:grpSpPr>
        <a:xfrm>
          <a:off y="0" x="0"/>
          <a:ext cy="0" cx="0"/>
          <a:chOff y="0" x="0"/>
          <a:chExt cy="0" cx="0"/>
        </a:xfrm>
      </p:grpSpPr>
      <p:sp>
        <p:nvSpPr>
          <p:cNvPr id="15" name="Shape 15"/>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95250" marL="285750">
              <a:lnSpc>
                <a:spcPct val="100000"/>
              </a:lnSpc>
              <a:spcBef>
                <a:spcPts val="0"/>
              </a:spcBef>
              <a:spcAft>
                <a:spcPts val="0"/>
              </a:spcAft>
              <a:buClr>
                <a:schemeClr val="lt1"/>
              </a:buClr>
              <a:buFont typeface="Arial"/>
              <a:buChar char="•"/>
              <a:defRPr/>
            </a:lvl1pPr>
            <a:lvl2pPr algn="ctr" rtl="0" indent="-171450" marL="285750">
              <a:lnSpc>
                <a:spcPct val="100000"/>
              </a:lnSpc>
              <a:spcBef>
                <a:spcPts val="0"/>
              </a:spcBef>
              <a:spcAft>
                <a:spcPts val="0"/>
              </a:spcAft>
              <a:buClr>
                <a:schemeClr val="lt1"/>
              </a:buClr>
              <a:buFont typeface="Arial"/>
              <a:buChar char="o"/>
              <a:defRPr/>
            </a:lvl2pPr>
            <a:lvl3pPr algn="ctr" rtl="0" indent="-171450" marL="285750">
              <a:lnSpc>
                <a:spcPct val="100000"/>
              </a:lnSpc>
              <a:spcBef>
                <a:spcPts val="0"/>
              </a:spcBef>
              <a:spcAft>
                <a:spcPts val="0"/>
              </a:spcAft>
              <a:buClr>
                <a:schemeClr val="lt1"/>
              </a:buClr>
              <a:buFont typeface="Arial"/>
              <a:buChar char="▪"/>
              <a:defRPr/>
            </a:lvl3pPr>
            <a:lvl4pPr algn="ctr" rtl="0" indent="-95250" marL="285750">
              <a:lnSpc>
                <a:spcPct val="100000"/>
              </a:lnSpc>
              <a:spcBef>
                <a:spcPts val="0"/>
              </a:spcBef>
              <a:spcAft>
                <a:spcPts val="0"/>
              </a:spcAft>
              <a:buClr>
                <a:schemeClr val="lt1"/>
              </a:buClr>
              <a:buFont typeface="Arial"/>
              <a:buChar char="•"/>
              <a:defRPr/>
            </a:lvl4pPr>
            <a:lvl5pPr algn="ctr" rtl="0" indent="-171450" marL="285750">
              <a:lnSpc>
                <a:spcPct val="100000"/>
              </a:lnSpc>
              <a:spcBef>
                <a:spcPts val="0"/>
              </a:spcBef>
              <a:spcAft>
                <a:spcPts val="0"/>
              </a:spcAft>
              <a:buClr>
                <a:schemeClr val="lt1"/>
              </a:buClr>
              <a:buFont typeface="Arial"/>
              <a:buChar char="o"/>
              <a:defRPr/>
            </a:lvl5pPr>
            <a:lvl6pPr algn="ctr" rtl="0" indent="-171450" marL="285750">
              <a:lnSpc>
                <a:spcPct val="100000"/>
              </a:lnSpc>
              <a:spcBef>
                <a:spcPts val="0"/>
              </a:spcBef>
              <a:spcAft>
                <a:spcPts val="0"/>
              </a:spcAft>
              <a:buClr>
                <a:schemeClr val="lt1"/>
              </a:buClr>
              <a:buFont typeface="Arial"/>
              <a:buChar char="▪"/>
              <a:defRPr/>
            </a:lvl6pPr>
            <a:lvl7pPr algn="ctr" rtl="0" indent="-95250" marL="285750">
              <a:lnSpc>
                <a:spcPct val="100000"/>
              </a:lnSpc>
              <a:spcBef>
                <a:spcPts val="0"/>
              </a:spcBef>
              <a:spcAft>
                <a:spcPts val="0"/>
              </a:spcAft>
              <a:buClr>
                <a:schemeClr val="lt1"/>
              </a:buClr>
              <a:buFont typeface="Arial"/>
              <a:buChar char="•"/>
              <a:defRPr/>
            </a:lvl7pPr>
            <a:lvl8pPr algn="ctr" rtl="0" indent="-171450" marL="285750">
              <a:lnSpc>
                <a:spcPct val="100000"/>
              </a:lnSpc>
              <a:spcBef>
                <a:spcPts val="0"/>
              </a:spcBef>
              <a:spcAft>
                <a:spcPts val="0"/>
              </a:spcAft>
              <a:buClr>
                <a:schemeClr val="lt1"/>
              </a:buClr>
              <a:buFont typeface="Arial"/>
              <a:buChar char="o"/>
              <a:defRPr/>
            </a:lvl8pPr>
            <a:lvl9pPr algn="ctr" rtl="0" indent="-171450" marL="285750">
              <a:lnSpc>
                <a:spcPct val="100000"/>
              </a:lnSpc>
              <a:spcBef>
                <a:spcPts val="0"/>
              </a:spcBef>
              <a:spcAft>
                <a:spcPts val="0"/>
              </a:spcAft>
              <a:buClr>
                <a:schemeClr val="lt1"/>
              </a:buClr>
              <a:buFont typeface="Arial"/>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 name="Shape 1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2.xml" Type="http://schemas.openxmlformats.org/officeDocument/2006/relationships/theme"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marR="0" indent="228600" marL="0">
              <a:lnSpc>
                <a:spcPct val="100000"/>
              </a:lnSpc>
              <a:spcBef>
                <a:spcPts val="0"/>
              </a:spcBef>
              <a:spcAft>
                <a:spcPts val="0"/>
              </a:spcAft>
              <a:buClr>
                <a:schemeClr val="lt1"/>
              </a:buClr>
              <a:buFont typeface="Arial"/>
              <a:buNone/>
              <a:defRPr/>
            </a:lvl1pPr>
            <a:lvl2pPr algn="l" rtl="0" marR="0" indent="228600" marL="0">
              <a:lnSpc>
                <a:spcPct val="100000"/>
              </a:lnSpc>
              <a:spcBef>
                <a:spcPts val="0"/>
              </a:spcBef>
              <a:spcAft>
                <a:spcPts val="0"/>
              </a:spcAft>
              <a:buClr>
                <a:schemeClr val="lt1"/>
              </a:buClr>
              <a:buFont typeface="Arial"/>
              <a:buNone/>
              <a:defRPr/>
            </a:lvl2pPr>
            <a:lvl3pPr algn="l" rtl="0" marR="0" indent="228600" marL="0">
              <a:spcBef>
                <a:spcPts val="0"/>
              </a:spcBef>
              <a:buClr>
                <a:schemeClr val="lt1"/>
              </a:buClr>
              <a:buFont typeface="Arial"/>
              <a:buNone/>
              <a:defRPr/>
            </a:lvl3pPr>
            <a:lvl4pPr algn="l" rtl="0" marR="0" indent="228600" marL="0">
              <a:spcBef>
                <a:spcPts val="0"/>
              </a:spcBef>
              <a:buClr>
                <a:schemeClr val="lt1"/>
              </a:buClr>
              <a:buFont typeface="Arial"/>
              <a:buNone/>
              <a:defRPr/>
            </a:lvl4pPr>
            <a:lvl5pPr algn="l" rtl="0" marR="0" indent="228600" marL="0">
              <a:spcBef>
                <a:spcPts val="0"/>
              </a:spcBef>
              <a:buClr>
                <a:schemeClr val="lt1"/>
              </a:buClr>
              <a:buFont typeface="Arial"/>
              <a:buNone/>
              <a:defRPr/>
            </a:lvl5pPr>
            <a:lvl6pPr algn="l" rtl="0" marR="0" indent="228600" marL="0">
              <a:spcBef>
                <a:spcPts val="0"/>
              </a:spcBef>
              <a:buClr>
                <a:schemeClr val="lt1"/>
              </a:buClr>
              <a:buFont typeface="Arial"/>
              <a:buNone/>
              <a:defRPr/>
            </a:lvl6pPr>
            <a:lvl7pPr algn="l" rtl="0" marR="0" indent="228600" marL="0">
              <a:spcBef>
                <a:spcPts val="0"/>
              </a:spcBef>
              <a:buClr>
                <a:schemeClr val="lt1"/>
              </a:buClr>
              <a:buFont typeface="Arial"/>
              <a:buNone/>
              <a:defRPr/>
            </a:lvl7pPr>
            <a:lvl8pPr algn="l" rtl="0" marR="0" indent="228600" marL="0">
              <a:spcBef>
                <a:spcPts val="0"/>
              </a:spcBef>
              <a:buClr>
                <a:schemeClr val="lt1"/>
              </a:buClr>
              <a:buFont typeface="Arial"/>
              <a:buNone/>
              <a:defRPr/>
            </a:lvl8pPr>
            <a:lvl9pPr algn="l" rtl="0" marR="0" indent="228600" marL="0">
              <a:spcBef>
                <a:spcPts val="0"/>
              </a:spcBef>
              <a:buClr>
                <a:schemeClr val="lt1"/>
              </a:buClr>
              <a:buFont typeface="Arial"/>
              <a:buNone/>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marR="0" indent="-25401" marL="342900">
              <a:lnSpc>
                <a:spcPct val="100000"/>
              </a:lnSpc>
              <a:spcBef>
                <a:spcPts val="600"/>
              </a:spcBef>
              <a:spcAft>
                <a:spcPts val="0"/>
              </a:spcAft>
              <a:buClr>
                <a:schemeClr val="lt1"/>
              </a:buClr>
              <a:buFont typeface="Arial"/>
              <a:buChar char="•"/>
              <a:defRPr/>
            </a:lvl1pPr>
            <a:lvl2pPr algn="l" rtl="0" marR="0" indent="-133350" marL="742950">
              <a:lnSpc>
                <a:spcPct val="100000"/>
              </a:lnSpc>
              <a:spcBef>
                <a:spcPts val="480"/>
              </a:spcBef>
              <a:spcAft>
                <a:spcPts val="0"/>
              </a:spcAft>
              <a:buClr>
                <a:schemeClr val="lt1"/>
              </a:buClr>
              <a:buFont typeface="Arial"/>
              <a:buChar char="o"/>
              <a:defRPr/>
            </a:lvl2pPr>
            <a:lvl3pPr algn="l" rtl="0" marR="0" indent="-76200" marL="1143000">
              <a:lnSpc>
                <a:spcPct val="100000"/>
              </a:lnSpc>
              <a:spcBef>
                <a:spcPts val="480"/>
              </a:spcBef>
              <a:spcAft>
                <a:spcPts val="0"/>
              </a:spcAft>
              <a:buClr>
                <a:schemeClr val="lt1"/>
              </a:buClr>
              <a:buFont typeface="Arial"/>
              <a:buChar char="▪"/>
              <a:defRPr/>
            </a:lvl3pPr>
            <a:lvl4pPr algn="l" rtl="0" marR="0" indent="-38100" marL="1600200">
              <a:lnSpc>
                <a:spcPct val="100000"/>
              </a:lnSpc>
              <a:spcBef>
                <a:spcPts val="360"/>
              </a:spcBef>
              <a:spcAft>
                <a:spcPts val="0"/>
              </a:spcAft>
              <a:buClr>
                <a:schemeClr val="lt1"/>
              </a:buClr>
              <a:buFont typeface="Arial"/>
              <a:buChar char="•"/>
              <a:defRPr/>
            </a:lvl4pPr>
            <a:lvl5pPr algn="l" rtl="0" marR="0" indent="-114300" marL="2057400">
              <a:lnSpc>
                <a:spcPct val="100000"/>
              </a:lnSpc>
              <a:spcBef>
                <a:spcPts val="360"/>
              </a:spcBef>
              <a:spcAft>
                <a:spcPts val="0"/>
              </a:spcAft>
              <a:buClr>
                <a:schemeClr val="lt1"/>
              </a:buClr>
              <a:buFont typeface="Arial"/>
              <a:buChar char="o"/>
              <a:defRPr/>
            </a:lvl5pPr>
            <a:lvl6pPr algn="l" rtl="0" marR="0" indent="-114300" marL="2514600">
              <a:lnSpc>
                <a:spcPct val="100000"/>
              </a:lnSpc>
              <a:spcBef>
                <a:spcPts val="360"/>
              </a:spcBef>
              <a:spcAft>
                <a:spcPts val="0"/>
              </a:spcAft>
              <a:buClr>
                <a:schemeClr val="lt1"/>
              </a:buClr>
              <a:buFont typeface="Arial"/>
              <a:buChar char="▪"/>
              <a:defRPr/>
            </a:lvl6pPr>
            <a:lvl7pPr algn="l" rtl="0" marR="0" indent="-38100" marL="2971800">
              <a:lnSpc>
                <a:spcPct val="100000"/>
              </a:lnSpc>
              <a:spcBef>
                <a:spcPts val="360"/>
              </a:spcBef>
              <a:spcAft>
                <a:spcPts val="0"/>
              </a:spcAft>
              <a:buClr>
                <a:schemeClr val="lt1"/>
              </a:buClr>
              <a:buFont typeface="Arial"/>
              <a:buChar char="•"/>
              <a:defRPr/>
            </a:lvl7pPr>
            <a:lvl8pPr algn="l" rtl="0" marR="0" indent="-114300" marL="3429000">
              <a:lnSpc>
                <a:spcPct val="100000"/>
              </a:lnSpc>
              <a:spcBef>
                <a:spcPts val="360"/>
              </a:spcBef>
              <a:spcAft>
                <a:spcPts val="0"/>
              </a:spcAft>
              <a:buClr>
                <a:schemeClr val="lt1"/>
              </a:buClr>
              <a:buFont typeface="Arial"/>
              <a:buChar char="o"/>
              <a:defRPr/>
            </a:lvl8pPr>
            <a:lvl9pPr algn="l" rtl="0" marR="0" indent="-114300" marL="3886200">
              <a:lnSpc>
                <a:spcPct val="100000"/>
              </a:lnSpc>
              <a:spcBef>
                <a:spcPts val="360"/>
              </a:spcBef>
              <a:spcAft>
                <a:spcPts val="0"/>
              </a:spcAft>
              <a:buClr>
                <a:schemeClr val="lt1"/>
              </a:buClr>
              <a:buFont typeface="Aria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xml" Type="http://schemas.openxmlformats.org/officeDocument/2006/relationships/slideLayout" Id="rId1"/><Relationship Target="https://twitter.com/kvkirthy" Type="http://schemas.openxmlformats.org/officeDocument/2006/relationships/hyperlink" TargetMode="External" Id="rId4"/><Relationship Target="https://twitter.com/skusunam" Type="http://schemas.openxmlformats.org/officeDocument/2006/relationships/hyperlink" TargetMode="External" Id="rId3"/><Relationship Target="../media/image03.png" Type="http://schemas.openxmlformats.org/officeDocument/2006/relationships/image" Id="rId6"/><Relationship Target="https://twitter.com/kvkirthy" Type="http://schemas.openxmlformats.org/officeDocument/2006/relationships/hyperlink" TargetMode="External"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7.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0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 name="Shape 17"/>
        <p:cNvGrpSpPr/>
        <p:nvPr/>
      </p:nvGrpSpPr>
      <p:grpSpPr>
        <a:xfrm>
          <a:off y="0" x="0"/>
          <a:ext cy="0" cx="0"/>
          <a:chOff y="0" x="0"/>
          <a:chExt cy="0" cx="0"/>
        </a:xfrm>
      </p:grpSpPr>
      <p:pic>
        <p:nvPicPr>
          <p:cNvPr id="18" name="Shape 18"/>
          <p:cNvPicPr preferRelativeResize="0"/>
          <p:nvPr/>
        </p:nvPicPr>
        <p:blipFill rotWithShape="1">
          <a:blip r:embed="rId3"/>
          <a:srcRect t="0" b="0" r="0" l="0"/>
          <a:stretch/>
        </p:blipFill>
        <p:spPr>
          <a:xfrm>
            <a:off y="897554" x="2904685"/>
            <a:ext cy="3537826" cx="3334625"/>
          </a:xfrm>
          <a:prstGeom prst="rect">
            <a:avLst/>
          </a:prstGeom>
          <a:noFill/>
          <a:ln>
            <a:noFill/>
          </a:ln>
        </p:spPr>
      </p:pic>
      <p:sp>
        <p:nvSpPr>
          <p:cNvPr id="19" name="Shape 19"/>
          <p:cNvSpPr txBox="1"/>
          <p:nvPr/>
        </p:nvSpPr>
        <p:spPr>
          <a:xfrm>
            <a:off y="4897375" x="648300"/>
            <a:ext cy="1475400"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800" lang="en" i="0">
                <a:solidFill>
                  <a:srgbClr val="FFFFFF"/>
                </a:solidFill>
                <a:latin typeface="Arial"/>
                <a:ea typeface="Arial"/>
                <a:cs typeface="Arial"/>
                <a:sym typeface="Arial"/>
                <a:rtl val="0"/>
              </a:rPr>
              <a:t>AngularJS </a:t>
            </a:r>
          </a:p>
          <a:p>
            <a:pPr algn="ctr" rtl="0" lvl="0" marR="0" indent="0" marL="0">
              <a:lnSpc>
                <a:spcPct val="100000"/>
              </a:lnSpc>
              <a:spcBef>
                <a:spcPts val="0"/>
              </a:spcBef>
              <a:spcAft>
                <a:spcPts val="0"/>
              </a:spcAft>
              <a:buClr>
                <a:srgbClr val="FFFFFF"/>
              </a:buClr>
              <a:buSzPct val="25000"/>
              <a:buFont typeface="Arial"/>
              <a:buNone/>
            </a:pPr>
            <a:r>
              <a:rPr strike="noStrike" u="none" b="0" cap="none" baseline="0" sz="4800" lang="en" i="0">
                <a:solidFill>
                  <a:srgbClr val="FFFFFF"/>
                </a:solidFill>
                <a:latin typeface="Arial"/>
                <a:ea typeface="Arial"/>
                <a:cs typeface="Arial"/>
                <a:sym typeface="Arial"/>
                <a:rtl val="0"/>
              </a:rPr>
              <a:t>workshop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79" name="Shape 79"/>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Download AngularJS</a:t>
            </a:r>
          </a:p>
        </p:txBody>
      </p:sp>
      <p:pic>
        <p:nvPicPr>
          <p:cNvPr id="80" name="Shape 80"/>
          <p:cNvPicPr preferRelativeResize="0"/>
          <p:nvPr/>
        </p:nvPicPr>
        <p:blipFill rotWithShape="1">
          <a:blip r:embed="rId3"/>
          <a:srcRect t="0" b="0" r="0" l="0"/>
          <a:stretch/>
        </p:blipFill>
        <p:spPr>
          <a:xfrm>
            <a:off y="1174075" x="571500"/>
            <a:ext cy="5080000" cx="80010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nvSpPr>
        <p:spPr>
          <a:xfrm>
            <a:off y="1411029"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86" name="Shape 86"/>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Views, Controllers and Scope</a:t>
            </a:r>
          </a:p>
        </p:txBody>
      </p:sp>
      <p:pic>
        <p:nvPicPr>
          <p:cNvPr id="87" name="Shape 87"/>
          <p:cNvPicPr preferRelativeResize="0"/>
          <p:nvPr/>
        </p:nvPicPr>
        <p:blipFill rotWithShape="1">
          <a:blip r:embed="rId3"/>
          <a:srcRect t="0" b="0" r="0" l="0"/>
          <a:stretch/>
        </p:blipFill>
        <p:spPr>
          <a:xfrm>
            <a:off y="1377533" x="381000"/>
            <a:ext cy="4686300" cx="83819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nvSpPr>
        <p:spPr>
          <a:xfrm>
            <a:off y="1411029"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93" name="Shape 93"/>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Views, Controllers and Scope</a:t>
            </a:r>
          </a:p>
        </p:txBody>
      </p:sp>
      <p:pic>
        <p:nvPicPr>
          <p:cNvPr id="94" name="Shape 94"/>
          <p:cNvPicPr preferRelativeResize="0"/>
          <p:nvPr/>
        </p:nvPicPr>
        <p:blipFill rotWithShape="1">
          <a:blip r:embed="rId3"/>
          <a:srcRect t="0" b="0" r="0" l="0"/>
          <a:stretch/>
        </p:blipFill>
        <p:spPr>
          <a:xfrm>
            <a:off y="1098908" x="304800"/>
            <a:ext cy="5333999" cx="85216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nvSpPr>
        <p:spPr>
          <a:xfrm>
            <a:off y="1411029"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100" name="Shape 100"/>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Creating a View and Controller</a:t>
            </a:r>
          </a:p>
        </p:txBody>
      </p:sp>
      <p:sp>
        <p:nvSpPr>
          <p:cNvPr id="101" name="Shape 101"/>
          <p:cNvSpPr txBox="1"/>
          <p:nvPr/>
        </p:nvSpPr>
        <p:spPr>
          <a:xfrm>
            <a:off y="2939773" x="6483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400" lang="en" i="0">
                <a:solidFill>
                  <a:srgbClr val="FFFFFF"/>
                </a:solidFill>
                <a:latin typeface="Arial"/>
                <a:ea typeface="Arial"/>
                <a:cs typeface="Arial"/>
                <a:sym typeface="Arial"/>
                <a:rtl val="0"/>
              </a:rPr>
              <a:t>Live Coding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107" name="Shape 107"/>
          <p:cNvSpPr txBox="1"/>
          <p:nvPr/>
        </p:nvSpPr>
        <p:spPr>
          <a:xfrm>
            <a:off y="2131608" x="648300"/>
            <a:ext cy="1551390"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2F2F2"/>
              </a:buClr>
              <a:buSzPct val="25000"/>
              <a:buFont typeface="Arial"/>
              <a:buNone/>
            </a:pPr>
            <a:r>
              <a:rPr strike="noStrike" u="none" b="0" cap="none" baseline="0" sz="4400" lang="en" i="0">
                <a:solidFill>
                  <a:srgbClr val="F2F2F2"/>
                </a:solidFill>
                <a:latin typeface="Arial"/>
                <a:ea typeface="Arial"/>
                <a:cs typeface="Arial"/>
                <a:sym typeface="Arial"/>
                <a:rtl val="0"/>
              </a:rPr>
              <a:t>Features and Code Organization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nvSpPr>
        <p:spPr>
          <a:xfrm>
            <a:off y="959555"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113" name="Shape 113"/>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Topics Covered</a:t>
            </a:r>
          </a:p>
        </p:txBody>
      </p:sp>
      <p:sp>
        <p:nvSpPr>
          <p:cNvPr id="114" name="Shape 114"/>
          <p:cNvSpPr txBox="1"/>
          <p:nvPr/>
        </p:nvSpPr>
        <p:spPr>
          <a:xfrm>
            <a:off y="1694536" x="448483"/>
            <a:ext cy="4930145" cx="8364641"/>
          </a:xfrm>
          <a:prstGeom prst="rect">
            <a:avLst/>
          </a:prstGeom>
          <a:noFill/>
          <a:ln>
            <a:noFill/>
          </a:ln>
        </p:spPr>
        <p:txBody>
          <a:bodyPr bIns="91425" rIns="91425" lIns="91425" tIns="91425" anchor="t" anchorCtr="0">
            <a:noAutofit/>
          </a:bodyPr>
          <a:lstStyle/>
          <a:p>
            <a:pPr algn="l" rtl="0" lvl="0" marR="0" indent="-857250" marL="8572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MVC in AngularJS terms.</a:t>
            </a:r>
          </a:p>
          <a:p>
            <a:pPr algn="l" rtl="0" lvl="0" marR="0" indent="-857250" marL="8572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Module</a:t>
            </a:r>
          </a:p>
          <a:p>
            <a:pPr algn="l" rtl="0" lvl="0" marR="0" indent="-857250" marL="8572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Looping through an array</a:t>
            </a:r>
          </a:p>
          <a:p>
            <a:pPr algn="l" rtl="0" lvl="0" marR="0" indent="-857250" marL="8572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Singletons of AngularJS</a:t>
            </a:r>
          </a:p>
          <a:p>
            <a:pPr algn="l" rtl="0" lvl="1" marR="0" indent="-857250" marL="13144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Factory</a:t>
            </a:r>
          </a:p>
          <a:p>
            <a:pPr algn="l" rtl="0" lvl="1" marR="0" indent="-857250" marL="13144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Service</a:t>
            </a:r>
          </a:p>
          <a:p>
            <a:pPr algn="l" rtl="0" lvl="1" marR="0" indent="-857250" marL="13144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Constant</a:t>
            </a:r>
          </a:p>
          <a:p>
            <a:pPr algn="l" rtl="0" lvl="1" marR="0" indent="-857250" marL="1314450">
              <a:lnSpc>
                <a:spcPct val="100000"/>
              </a:lnSpc>
              <a:spcBef>
                <a:spcPts val="0"/>
              </a:spcBef>
              <a:spcAft>
                <a:spcPts val="0"/>
              </a:spcAft>
              <a:buClr>
                <a:schemeClr val="lt1"/>
              </a:buClr>
              <a:buSzPct val="100000"/>
              <a:buFont typeface="Arial"/>
              <a:buChar char="➢"/>
            </a:pPr>
            <a:r>
              <a:rPr strike="noStrike" u="none" b="0" cap="none" baseline="0" sz="3600" lang="en" i="0">
                <a:solidFill>
                  <a:schemeClr val="lt1"/>
                </a:solidFill>
                <a:latin typeface="Arial"/>
                <a:ea typeface="Arial"/>
                <a:cs typeface="Arial"/>
                <a:sym typeface="Arial"/>
                <a:rtl val="0"/>
              </a:rPr>
              <a:t>Value</a:t>
            </a:r>
          </a:p>
          <a:p>
            <a:pPr algn="l" rtl="0" lvl="1" marR="0" indent="-628650" marL="1314450">
              <a:lnSpc>
                <a:spcPct val="100000"/>
              </a:lnSpc>
              <a:spcBef>
                <a:spcPts val="0"/>
              </a:spcBef>
              <a:spcAft>
                <a:spcPts val="0"/>
              </a:spcAft>
              <a:buClr>
                <a:srgbClr val="000000"/>
              </a:buClr>
              <a:buFont typeface="Arial"/>
              <a:buNone/>
            </a:pPr>
            <a:r>
              <a:t/>
            </a:r>
            <a:endParaRPr strike="noStrike" u="none" b="0" cap="none" baseline="0" sz="3600" i="0">
              <a:solidFill>
                <a:schemeClr val="lt1"/>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chemeClr val="lt1"/>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chemeClr val="lt1"/>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2800" lang="en" i="0">
                <a:solidFill>
                  <a:srgbClr val="FFFFFF"/>
                </a:solidFill>
                <a:latin typeface="Arial"/>
                <a:ea typeface="Arial"/>
                <a:cs typeface="Arial"/>
                <a:sym typeface="Arial"/>
                <a:rtl val="0"/>
              </a:rPr>
              <a:t>View = HTML templates</a:t>
            </a: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2800" lang="en" i="0">
                <a:solidFill>
                  <a:srgbClr val="FFFFFF"/>
                </a:solidFill>
                <a:latin typeface="Arial"/>
                <a:ea typeface="Arial"/>
                <a:cs typeface="Arial"/>
                <a:sym typeface="Arial"/>
                <a:rtl val="0"/>
              </a:rPr>
              <a:t>			Controller= JavaScript function</a:t>
            </a: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2800" lang="en" i="0">
                <a:solidFill>
                  <a:srgbClr val="FFFFFF"/>
                </a:solidFill>
                <a:latin typeface="Arial"/>
                <a:ea typeface="Arial"/>
                <a:cs typeface="Arial"/>
                <a:sym typeface="Arial"/>
                <a:rtl val="0"/>
              </a:rPr>
              <a:t>Model= JSON object on $scope</a:t>
            </a:r>
          </a:p>
          <a:p>
            <a:pPr algn="l" rtl="0" lvl="0" marR="0" indent="0" marL="0">
              <a:lnSpc>
                <a:spcPct val="100000"/>
              </a:lnSpc>
              <a:spcBef>
                <a:spcPts val="0"/>
              </a:spcBef>
              <a:spcAft>
                <a:spcPts val="0"/>
              </a:spcAft>
              <a:buClr>
                <a:srgbClr val="000000"/>
              </a:buClr>
              <a:buFont typeface="Arial"/>
              <a:buNone/>
            </a:pPr>
            <a:r>
              <a:t/>
            </a:r>
            <a:endParaRPr strike="noStrike" u="none" b="0" cap="none" baseline="0" sz="2800" i="0">
              <a:solidFill>
                <a:srgbClr val="FFFFFF"/>
              </a:solidFill>
              <a:latin typeface="Arial"/>
              <a:ea typeface="Arial"/>
              <a:cs typeface="Arial"/>
              <a:sym typeface="Arial"/>
              <a:rtl val="0"/>
            </a:endParaRPr>
          </a:p>
        </p:txBody>
      </p:sp>
      <p:sp>
        <p:nvSpPr>
          <p:cNvPr id="120" name="Shape 120"/>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MVC in AngularJS terms.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Container!</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Comparable to namespace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
        <p:nvSpPr>
          <p:cNvPr id="126" name="Shape 126"/>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Module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$scope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
        <p:nvSpPr>
          <p:cNvPr id="132" name="Shape 132"/>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Controller</a:t>
            </a:r>
          </a:p>
          <a:p>
            <a:pPr algn="ctr"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ng-repeat</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filter</a:t>
            </a:r>
          </a:p>
        </p:txBody>
      </p:sp>
      <p:sp>
        <p:nvSpPr>
          <p:cNvPr id="138" name="Shape 138"/>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600" lang="en" i="0">
                <a:solidFill>
                  <a:srgbClr val="FFFFFF"/>
                </a:solidFill>
                <a:latin typeface="Arial"/>
                <a:ea typeface="Arial"/>
                <a:cs typeface="Arial"/>
                <a:sym typeface="Arial"/>
                <a:rtl val="0"/>
              </a:rPr>
              <a:t>Looping through Arrays in view</a:t>
            </a:r>
          </a:p>
          <a:p>
            <a:pPr algn="ctr" rtl="0" lvl="0" marR="0" indent="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 name="Shape 23"/>
        <p:cNvGrpSpPr/>
        <p:nvPr/>
      </p:nvGrpSpPr>
      <p:grpSpPr>
        <a:xfrm>
          <a:off y="0" x="0"/>
          <a:ext cy="0" cx="0"/>
          <a:chOff y="0" x="0"/>
          <a:chExt cy="0" cx="0"/>
        </a:xfrm>
      </p:grpSpPr>
      <p:sp>
        <p:nvSpPr>
          <p:cNvPr id="24" name="Shape 24"/>
          <p:cNvSpPr txBox="1"/>
          <p:nvPr/>
        </p:nvSpPr>
        <p:spPr>
          <a:xfrm>
            <a:off y="1990600" x="648300"/>
            <a:ext cy="4382100" cx="78473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Arial"/>
              <a:buNone/>
            </a:pPr>
            <a:r>
              <a:rPr strike="noStrike" u="none" b="0" cap="none" baseline="0" sz="3000" lang="en" i="0">
                <a:solidFill>
                  <a:srgbClr val="FFFFFF"/>
                </a:solidFill>
                <a:latin typeface="Arial"/>
                <a:ea typeface="Arial"/>
                <a:cs typeface="Arial"/>
                <a:sym typeface="Arial"/>
                <a:rtl val="0"/>
              </a:rPr>
              <a:t>AngularJS is a client-side MVC framework written in JavaScript. It runs in a web browser and greatly helps us - developers - to write modern, single-page, AJAX-style web applications.</a:t>
            </a:r>
          </a:p>
        </p:txBody>
      </p:sp>
      <p:sp>
        <p:nvSpPr>
          <p:cNvPr id="25" name="Shape 25"/>
          <p:cNvSpPr txBox="1"/>
          <p:nvPr/>
        </p:nvSpPr>
        <p:spPr>
          <a:xfrm>
            <a:off y="1729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800" lang="en" i="0">
                <a:solidFill>
                  <a:srgbClr val="FFFFFF"/>
                </a:solidFill>
                <a:latin typeface="Arial"/>
                <a:ea typeface="Arial"/>
                <a:cs typeface="Arial"/>
                <a:sym typeface="Arial"/>
                <a:rtl val="0"/>
              </a:rPr>
              <a:t>What is AngularJS?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Factory</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Service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What is the difference?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
        <p:nvSpPr>
          <p:cNvPr id="144" name="Shape 144"/>
          <p:cNvSpPr txBox="1"/>
          <p:nvPr/>
        </p:nvSpPr>
        <p:spPr>
          <a:xfrm>
            <a:off y="96775" x="724500"/>
            <a:ext cy="982498" cx="78473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Singleton objects in AngularJS</a:t>
            </a:r>
          </a:p>
          <a:p>
            <a:pPr algn="ctr"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Constant</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Value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What is the difference?</a:t>
            </a: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p:txBody>
      </p:sp>
      <p:sp>
        <p:nvSpPr>
          <p:cNvPr id="150" name="Shape 150"/>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Constant and Value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Arial"/>
              <a:buNone/>
            </a:pPr>
            <a:r>
              <a:rPr strike="noStrike" u="none" b="0" cap="none" baseline="0" sz="2400" lang="en" i="0">
                <a:solidFill>
                  <a:srgbClr val="FFFFFF"/>
                </a:solidFill>
                <a:latin typeface="Arial"/>
                <a:ea typeface="Arial"/>
                <a:cs typeface="Arial"/>
                <a:sym typeface="Arial"/>
                <a:rtl val="0"/>
              </a:rPr>
              <a:t>Promise as an interface for interacting with an object that represents the result of an action that is performed asynchronously, and may or may not be finished at any given point in time.</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156" name="Shape 156"/>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Promises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nvSpPr>
        <p:spPr>
          <a:xfrm>
            <a:off y="987776" x="648300"/>
            <a:ext cy="5658555" cx="84956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Config blocks</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1"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Runs as soon as a module kicks off</a:t>
            </a:r>
          </a:p>
          <a:p>
            <a:pPr algn="l" rtl="0" lvl="1"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1"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No services, factories or values are ready yet</a:t>
            </a:r>
          </a:p>
          <a:p>
            <a:pPr algn="l" rtl="0" lvl="1"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Can use providers and constants</a:t>
            </a:r>
          </a:p>
          <a:p>
            <a:pPr algn="l" rtl="0" lvl="1"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1"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Used to configure the app</a:t>
            </a:r>
          </a:p>
          <a:p>
            <a:pPr algn="l" rtl="0" lvl="1"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1"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E.g., Configuring routes</a:t>
            </a:r>
          </a:p>
        </p:txBody>
      </p:sp>
      <p:sp>
        <p:nvSpPr>
          <p:cNvPr id="162" name="Shape 162"/>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Configuration and Routing</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To add support for multiple views</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Defined in a separate module – ngRoute</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Reloads a portion of the page with support to switch between the pages using browser back and forward</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Can pass parameters</a:t>
            </a:r>
          </a:p>
        </p:txBody>
      </p:sp>
      <p:sp>
        <p:nvSpPr>
          <p:cNvPr id="168" name="Shape 168"/>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Routing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Demo on Config and Routing</a:t>
            </a:r>
          </a:p>
        </p:txBody>
      </p:sp>
      <p:sp>
        <p:nvSpPr>
          <p:cNvPr id="174" name="Shape 174"/>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Routing</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285750" marL="2857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Extending HTML</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Teaching new tricks to HTML</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Some even say HTML5 + Angular JS = HTML6</a:t>
            </a:r>
          </a:p>
          <a:p>
            <a:pPr algn="l" rtl="0" lvl="0" marR="0" indent="-171450" marL="28575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Arial"/>
              <a:ea typeface="Arial"/>
              <a:cs typeface="Arial"/>
              <a:sym typeface="Arial"/>
              <a:rtl val="0"/>
            </a:endParaRPr>
          </a:p>
          <a:p>
            <a:pPr algn="l" rtl="0" lvl="0" marR="0" indent="-285750" marL="2857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Embraces clean code</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Keeps markup and code separated</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Fluent mark-up</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Re-usable</a:t>
            </a:r>
          </a:p>
          <a:p>
            <a:pPr algn="l" rtl="0" lvl="1"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Arial"/>
              <a:ea typeface="Arial"/>
              <a:cs typeface="Arial"/>
              <a:sym typeface="Arial"/>
              <a:rtl val="0"/>
            </a:endParaRPr>
          </a:p>
          <a:p>
            <a:pPr algn="l" rtl="0" lvl="0" marR="0" indent="-285750" marL="2857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Allows one to create Domain Specific Language</a:t>
            </a:r>
          </a:p>
          <a:p>
            <a:pPr algn="l" rtl="0" lvl="1" marR="0" indent="-285750" marL="7429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Domain specific HTML elements for your app</a:t>
            </a:r>
          </a:p>
          <a:p>
            <a:pPr algn="l" rtl="0" lvl="2" marR="0" indent="-285750" marL="1200150">
              <a:lnSpc>
                <a:spcPct val="100000"/>
              </a:lnSpc>
              <a:spcBef>
                <a:spcPts val="0"/>
              </a:spcBef>
              <a:spcAft>
                <a:spcPts val="0"/>
              </a:spcAft>
              <a:buClr>
                <a:srgbClr val="FFFFFF"/>
              </a:buClr>
              <a:buSzPct val="100000"/>
              <a:buFont typeface="Arial"/>
              <a:buChar char="✓"/>
            </a:pPr>
            <a:r>
              <a:rPr strike="noStrike" u="none" b="0" cap="none" baseline="0" sz="1800" lang="en" i="0">
                <a:solidFill>
                  <a:srgbClr val="FFFFFF"/>
                </a:solidFill>
                <a:latin typeface="Arial"/>
                <a:ea typeface="Arial"/>
                <a:cs typeface="Arial"/>
                <a:sym typeface="Arial"/>
                <a:rtl val="0"/>
              </a:rPr>
              <a:t>e.g., &lt;book book-id=“123456” /&gt;</a:t>
            </a:r>
          </a:p>
          <a:p>
            <a:pPr algn="l" rtl="0" lvl="2"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Arial"/>
              <a:ea typeface="Arial"/>
              <a:cs typeface="Arial"/>
              <a:sym typeface="Arial"/>
              <a:rtl val="0"/>
            </a:endParaRPr>
          </a:p>
          <a:p>
            <a:pPr algn="l" rtl="0" lvl="0" marR="0" indent="-171450" marL="28575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Arial"/>
              <a:ea typeface="Arial"/>
              <a:cs typeface="Arial"/>
              <a:sym typeface="Arial"/>
              <a:rtl val="0"/>
            </a:endParaRPr>
          </a:p>
          <a:p>
            <a:pPr algn="l" rtl="0" lvl="0" marR="0" indent="-171450" marL="28575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Arial"/>
              <a:ea typeface="Arial"/>
              <a:cs typeface="Arial"/>
              <a:sym typeface="Arial"/>
              <a:rtl val="0"/>
            </a:endParaRPr>
          </a:p>
        </p:txBody>
      </p:sp>
      <p:sp>
        <p:nvSpPr>
          <p:cNvPr id="180" name="Shape 180"/>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Directives</a:t>
            </a:r>
          </a:p>
        </p:txBody>
      </p:sp>
      <p:pic>
        <p:nvPicPr>
          <p:cNvPr id="181" name="Shape 181"/>
          <p:cNvPicPr preferRelativeResize="0"/>
          <p:nvPr/>
        </p:nvPicPr>
        <p:blipFill rotWithShape="1">
          <a:blip r:embed="rId3"/>
          <a:srcRect t="0" b="0" r="0" l="0"/>
          <a:stretch/>
        </p:blipFill>
        <p:spPr>
          <a:xfrm>
            <a:off y="4738955" x="736110"/>
            <a:ext cy="1828800" cx="759714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nvSpPr>
        <p:spPr>
          <a:xfrm>
            <a:off y="987778" x="648300"/>
            <a:ext cy="5336994" cx="8021399"/>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40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Live Coding</a:t>
            </a:r>
          </a:p>
        </p:txBody>
      </p:sp>
      <p:sp>
        <p:nvSpPr>
          <p:cNvPr id="187" name="Shape 187"/>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Directives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Arial"/>
              <a:buNone/>
            </a:pPr>
            <a:r>
              <a:rPr strike="noStrike" u="none" b="0" cap="none" baseline="0" sz="3600" lang="en" i="0">
                <a:solidFill>
                  <a:srgbClr val="FFFFFF"/>
                </a:solidFill>
                <a:latin typeface="Arial"/>
                <a:ea typeface="Arial"/>
                <a:cs typeface="Arial"/>
                <a:sym typeface="Arial"/>
                <a:rtl val="0"/>
              </a:rPr>
              <a:t>What we saw is just tip of an iceberg</a:t>
            </a:r>
          </a:p>
          <a:p>
            <a:pPr algn="l" rtl="0" lvl="0" marR="0" indent="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3600" lang="en" i="0">
                <a:solidFill>
                  <a:srgbClr val="FFFFFF"/>
                </a:solidFill>
                <a:latin typeface="Arial"/>
                <a:ea typeface="Arial"/>
                <a:cs typeface="Arial"/>
                <a:sym typeface="Arial"/>
                <a:rtl val="0"/>
              </a:rPr>
              <a:t>A separate session on directives soon….</a:t>
            </a:r>
          </a:p>
        </p:txBody>
      </p:sp>
      <p:sp>
        <p:nvSpPr>
          <p:cNvPr id="193" name="Shape 193"/>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Directives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Angular JS embraces testing</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Any dependency can be easily mocked if DI is used well</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Can test using Jasmine, QUnit, Mocha or any testing framework</a:t>
            </a:r>
          </a:p>
          <a:p>
            <a:pPr algn="l" rtl="0" lvl="0" marR="0" indent="20320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200" lang="en" i="0">
                <a:solidFill>
                  <a:srgbClr val="FFFFFF"/>
                </a:solidFill>
                <a:latin typeface="Arial"/>
                <a:ea typeface="Arial"/>
                <a:cs typeface="Arial"/>
                <a:sym typeface="Arial"/>
                <a:rtl val="0"/>
              </a:rPr>
              <a:t>angular-mocks.js has mocks of some of the commonly used built-in services</a:t>
            </a:r>
          </a:p>
        </p:txBody>
      </p:sp>
      <p:sp>
        <p:nvSpPr>
          <p:cNvPr id="199" name="Shape 199"/>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Unit Testing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Arial"/>
              <a:buNone/>
            </a:pPr>
            <a:r>
              <a:rPr strike="noStrike" u="none" b="0" cap="none" baseline="0" sz="2400" lang="en" i="0">
                <a:solidFill>
                  <a:srgbClr val="FFFFFF"/>
                </a:solidFill>
                <a:latin typeface="Arial"/>
                <a:ea typeface="Arial"/>
                <a:cs typeface="Arial"/>
                <a:sym typeface="Arial"/>
                <a:rtl val="0"/>
              </a:rPr>
              <a:t>AngularJS is a recent addition to the client-side MVC frameworks list yet it has managed to attract a lot of attention, why?</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25000"/>
              <a:buFont typeface="Arial"/>
              <a:buNone/>
            </a:pPr>
            <a:r>
              <a:rPr strike="noStrike" u="none" b="0" cap="none" baseline="0" sz="2400" lang="en" i="0">
                <a:solidFill>
                  <a:srgbClr val="FFFFFF"/>
                </a:solidFill>
                <a:latin typeface="Arial"/>
                <a:ea typeface="Arial"/>
                <a:cs typeface="Arial"/>
                <a:sym typeface="Arial"/>
                <a:rtl val="0"/>
              </a:rPr>
              <a:t>mostly due to its innovative templating system, ease of development and very solid engineering practices.</a:t>
            </a:r>
          </a:p>
        </p:txBody>
      </p:sp>
      <p:sp>
        <p:nvSpPr>
          <p:cNvPr id="31" name="Shape 31"/>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800" lang="en" i="0">
                <a:solidFill>
                  <a:srgbClr val="FFFFFF"/>
                </a:solidFill>
                <a:latin typeface="Arial"/>
                <a:ea typeface="Arial"/>
                <a:cs typeface="Arial"/>
                <a:sym typeface="Arial"/>
                <a:rtl val="0"/>
              </a:rPr>
              <a:t>The Framework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nvSpPr>
        <p:spPr>
          <a:xfrm>
            <a:off y="987778" x="648300"/>
            <a:ext cy="5336994" cx="8021399"/>
          </a:xfrm>
          <a:prstGeom prst="rect">
            <a:avLst/>
          </a:prstGeom>
          <a:noFill/>
          <a:ln>
            <a:noFill/>
          </a:ln>
        </p:spPr>
        <p:txBody>
          <a:bodyPr bIns="91425" rIns="91425" lIns="91425" tIns="91425" anchor="t" anchorCtr="0">
            <a:noAutofit/>
          </a:bodyPr>
          <a:lstStyle/>
          <a:p>
            <a:pPr algn="l" rtl="0" lvl="0" marR="0" indent="22860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l" rtl="0" lvl="0" marR="0" indent="22860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l" rtl="0" lvl="0" marR="0" indent="228600" marL="0">
              <a:lnSpc>
                <a:spcPct val="100000"/>
              </a:lnSpc>
              <a:spcBef>
                <a:spcPts val="0"/>
              </a:spcBef>
              <a:spcAft>
                <a:spcPts val="0"/>
              </a:spcAft>
              <a:buClr>
                <a:srgbClr val="000000"/>
              </a:buClr>
              <a:buFont typeface="Arial"/>
              <a:buNone/>
            </a:pPr>
            <a:r>
              <a:t/>
            </a:r>
            <a:endParaRPr strike="noStrike" u="none" b="0" cap="none" baseline="0" sz="3600" i="0">
              <a:solidFill>
                <a:srgbClr val="FFFFFF"/>
              </a:solidFill>
              <a:latin typeface="Arial"/>
              <a:ea typeface="Arial"/>
              <a:cs typeface="Arial"/>
              <a:sym typeface="Arial"/>
              <a:rtl val="0"/>
            </a:endParaRPr>
          </a:p>
          <a:p>
            <a:pPr algn="l" rtl="0" lvl="0" marR="0" indent="0" marL="0">
              <a:lnSpc>
                <a:spcPct val="100000"/>
              </a:lnSpc>
              <a:spcBef>
                <a:spcPts val="0"/>
              </a:spcBef>
              <a:spcAft>
                <a:spcPts val="0"/>
              </a:spcAft>
              <a:buClr>
                <a:srgbClr val="FFFFFF"/>
              </a:buClr>
              <a:buSzPct val="100000"/>
              <a:buFont typeface="Arial"/>
              <a:buChar char="➢"/>
            </a:pPr>
            <a:r>
              <a:rPr strike="noStrike" u="none" b="0" cap="none" baseline="0" sz="3600" lang="en" i="0">
                <a:solidFill>
                  <a:srgbClr val="FFFFFF"/>
                </a:solidFill>
                <a:latin typeface="Arial"/>
                <a:ea typeface="Arial"/>
                <a:cs typeface="Arial"/>
                <a:sym typeface="Arial"/>
                <a:rtl val="0"/>
              </a:rPr>
              <a:t>Demos on testing using Jasmine</a:t>
            </a:r>
          </a:p>
        </p:txBody>
      </p:sp>
      <p:sp>
        <p:nvSpPr>
          <p:cNvPr id="205" name="Shape 205"/>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000" lang="en" i="0">
                <a:solidFill>
                  <a:srgbClr val="FFFFFF"/>
                </a:solidFill>
                <a:latin typeface="Arial"/>
                <a:ea typeface="Arial"/>
                <a:cs typeface="Arial"/>
                <a:sym typeface="Arial"/>
                <a:rtl val="0"/>
              </a:rPr>
              <a:t>Unit Testing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ctrTitle"/>
          </p:nvPr>
        </p:nvSpPr>
        <p:spPr>
          <a:xfrm>
            <a:off y="2582333" x="546150"/>
            <a:ext cy="3987793" cx="8051700"/>
          </a:xfrm>
          <a:prstGeom prst="rect">
            <a:avLst/>
          </a:prstGeom>
          <a:noFill/>
          <a:ln>
            <a:noFill/>
          </a:ln>
        </p:spPr>
        <p:txBody>
          <a:bodyPr bIns="91425" rIns="91425" lIns="91425" tIns="91425" anchor="ctr" anchorCtr="0">
            <a:noAutofit/>
          </a:bodyPr>
          <a:lstStyle/>
          <a:p>
            <a:pPr algn="ctr" rtl="0" lvl="0" marR="0" indent="304800" marL="0">
              <a:lnSpc>
                <a:spcPct val="100000"/>
              </a:lnSpc>
              <a:spcBef>
                <a:spcPts val="0"/>
              </a:spcBef>
              <a:spcAft>
                <a:spcPts val="0"/>
              </a:spcAft>
              <a:buClr>
                <a:schemeClr val="lt1"/>
              </a:buClr>
              <a:buSzPct val="25000"/>
              <a:buFont typeface="Arial"/>
              <a:buNone/>
            </a:pPr>
            <a:r>
              <a:rPr strike="noStrike" u="none" b="1" cap="none" baseline="0" sz="3200" lang="en" i="0">
                <a:solidFill>
                  <a:schemeClr val="lt1"/>
                </a:solidFill>
                <a:latin typeface="Arial"/>
                <a:ea typeface="Arial"/>
                <a:cs typeface="Arial"/>
                <a:sym typeface="Arial"/>
                <a:rtl val="0"/>
              </a:rPr>
              <a:t>Twitter: </a:t>
            </a:r>
          </a:p>
          <a:p>
            <a:pPr algn="l" rtl="0" lvl="0" marR="0" indent="304800" marL="0">
              <a:lnSpc>
                <a:spcPct val="100000"/>
              </a:lnSpc>
              <a:spcBef>
                <a:spcPts val="0"/>
              </a:spcBef>
              <a:spcAft>
                <a:spcPts val="0"/>
              </a:spcAft>
              <a:buClr>
                <a:schemeClr val="lt1"/>
              </a:buClr>
              <a:buSzPct val="25000"/>
              <a:buFont typeface="Arial"/>
              <a:buNone/>
            </a:pPr>
            <a:r>
              <a:rPr strike="noStrike" u="none" b="0" cap="none" baseline="0" sz="3200" lang="en" i="0">
                <a:solidFill>
                  <a:schemeClr val="lt1"/>
                </a:solidFill>
                <a:latin typeface="Arial"/>
                <a:ea typeface="Arial"/>
                <a:cs typeface="Arial"/>
                <a:sym typeface="Arial"/>
                <a:rtl val="0"/>
              </a:rPr>
              <a:t>Srini Kusunam	-	</a:t>
            </a:r>
            <a:r>
              <a:rPr strike="noStrike" u="sng" b="0" cap="none" baseline="0" sz="3200" lang="en" i="0">
                <a:solidFill>
                  <a:schemeClr val="hlink"/>
                </a:solidFill>
                <a:latin typeface="Arial"/>
                <a:ea typeface="Arial"/>
                <a:cs typeface="Arial"/>
                <a:sym typeface="Arial"/>
                <a:hlinkClick r:id="rId3"/>
                <a:rtl val="0"/>
              </a:rPr>
              <a:t>@skusunam</a:t>
            </a:r>
            <a:br>
              <a:rPr strike="noStrike" u="none" b="0" cap="none" baseline="0" sz="3200" lang="en" i="0">
                <a:solidFill>
                  <a:schemeClr val="lt1"/>
                </a:solidFill>
                <a:latin typeface="Arial"/>
                <a:ea typeface="Arial"/>
                <a:cs typeface="Arial"/>
                <a:sym typeface="Arial"/>
                <a:rtl val="0"/>
              </a:rPr>
            </a:br>
            <a:r>
              <a:rPr strike="noStrike" u="none" b="0" cap="none" baseline="0" sz="3200" lang="en" i="0">
                <a:solidFill>
                  <a:schemeClr val="lt1"/>
                </a:solidFill>
                <a:latin typeface="Arial"/>
                <a:ea typeface="Arial"/>
                <a:cs typeface="Arial"/>
                <a:sym typeface="Arial"/>
                <a:rtl val="0"/>
              </a:rPr>
              <a:t>Kotaru Keerti	-	</a:t>
            </a:r>
            <a:r>
              <a:rPr strike="noStrike" u="sng" b="0" cap="none" baseline="0" sz="3200" lang="en" i="0">
                <a:solidFill>
                  <a:schemeClr val="hlink"/>
                </a:solidFill>
                <a:latin typeface="Arial"/>
                <a:ea typeface="Arial"/>
                <a:cs typeface="Arial"/>
                <a:sym typeface="Arial"/>
                <a:hlinkClick r:id="rId4"/>
                <a:rtl val="0"/>
              </a:rPr>
              <a:t>@kvkirthy</a:t>
            </a:r>
            <a:r>
              <a:rPr strike="noStrike" u="none" b="0" cap="none" baseline="0" sz="3200" lang="en" i="0">
                <a:solidFill>
                  <a:schemeClr val="lt1"/>
                </a:solidFill>
                <a:latin typeface="Arial"/>
                <a:ea typeface="Arial"/>
                <a:cs typeface="Arial"/>
                <a:sym typeface="Arial"/>
                <a:rtl val="0"/>
              </a:rPr>
              <a:t>Ravi Kiran	-	</a:t>
            </a:r>
            <a:r>
              <a:rPr strike="noStrike" u="sng" b="0" cap="none" baseline="0" sz="3200" lang="en" i="0">
                <a:solidFill>
                  <a:schemeClr val="hlink"/>
                </a:solidFill>
                <a:latin typeface="Arial"/>
                <a:ea typeface="Arial"/>
                <a:cs typeface="Arial"/>
                <a:sym typeface="Arial"/>
                <a:hlinkClick r:id="rId5"/>
                <a:rtl val="0"/>
              </a:rPr>
              <a:t>@Sravi_Kiran</a:t>
            </a:r>
            <a:br>
              <a:rPr strike="noStrike" u="none" b="0" cap="none" baseline="0" sz="3200" lang="en" i="0">
                <a:solidFill>
                  <a:schemeClr val="lt1"/>
                </a:solidFill>
                <a:latin typeface="Arial"/>
                <a:ea typeface="Arial"/>
                <a:cs typeface="Arial"/>
                <a:sym typeface="Arial"/>
                <a:rtl val="0"/>
              </a:rPr>
            </a:br>
            <a:r>
              <a:rPr strike="noStrike" u="none" b="0" cap="none" baseline="0" sz="3200" lang="en" i="0">
                <a:solidFill>
                  <a:schemeClr val="lt1"/>
                </a:solidFill>
                <a:latin typeface="Arial"/>
                <a:ea typeface="Arial"/>
                <a:cs typeface="Arial"/>
                <a:sym typeface="Arial"/>
                <a:rtl val="0"/>
              </a:rPr>
              <a:t>				</a:t>
            </a:r>
            <a:r>
              <a:rPr strike="noStrike" u="none" b="0" cap="none" baseline="0" sz="2000" lang="en" i="0">
                <a:solidFill>
                  <a:schemeClr val="lt1"/>
                </a:solidFill>
                <a:latin typeface="Arial"/>
                <a:ea typeface="Arial"/>
                <a:cs typeface="Arial"/>
                <a:sym typeface="Arial"/>
                <a:rtl val="0"/>
              </a:rPr>
              <a:t>sravi-kiran.blogspot.com</a:t>
            </a:r>
          </a:p>
        </p:txBody>
      </p:sp>
      <p:pic>
        <p:nvPicPr>
          <p:cNvPr id="211" name="Shape 211"/>
          <p:cNvPicPr preferRelativeResize="0"/>
          <p:nvPr/>
        </p:nvPicPr>
        <p:blipFill rotWithShape="1">
          <a:blip r:embed="rId6"/>
          <a:srcRect t="0" b="0" r="0" l="0"/>
          <a:stretch/>
        </p:blipFill>
        <p:spPr>
          <a:xfrm>
            <a:off y="211667" x="3396292"/>
            <a:ext cy="2370665" cx="235141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37" name="Shape 37"/>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Single Page Application (SPA)</a:t>
            </a:r>
          </a:p>
        </p:txBody>
      </p:sp>
      <p:pic>
        <p:nvPicPr>
          <p:cNvPr id="38" name="Shape 38"/>
          <p:cNvPicPr preferRelativeResize="0"/>
          <p:nvPr/>
        </p:nvPicPr>
        <p:blipFill rotWithShape="1">
          <a:blip r:embed="rId3"/>
          <a:srcRect t="0" b="0" r="0" l="0"/>
          <a:stretch/>
        </p:blipFill>
        <p:spPr>
          <a:xfrm>
            <a:off y="1079274" x="357669"/>
            <a:ext cy="5524500" cx="86232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44" name="Shape 44"/>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The Challenges with SPAs</a:t>
            </a:r>
          </a:p>
        </p:txBody>
      </p:sp>
      <p:pic>
        <p:nvPicPr>
          <p:cNvPr id="45" name="Shape 45"/>
          <p:cNvPicPr preferRelativeResize="0"/>
          <p:nvPr/>
        </p:nvPicPr>
        <p:blipFill rotWithShape="1">
          <a:blip r:embed="rId3"/>
          <a:srcRect t="0" b="0" r="0" l="0"/>
          <a:stretch/>
        </p:blipFill>
        <p:spPr>
          <a:xfrm>
            <a:off y="2070100" x="466514"/>
            <a:ext cy="2705100" cx="842348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51" name="Shape 51"/>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AngularJS – Full-featured SPA framework</a:t>
            </a:r>
          </a:p>
        </p:txBody>
      </p:sp>
      <p:pic>
        <p:nvPicPr>
          <p:cNvPr id="52" name="Shape 52"/>
          <p:cNvPicPr preferRelativeResize="0"/>
          <p:nvPr/>
        </p:nvPicPr>
        <p:blipFill rotWithShape="1">
          <a:blip r:embed="rId3"/>
          <a:srcRect t="0" b="0" r="0" l="0"/>
          <a:stretch/>
        </p:blipFill>
        <p:spPr>
          <a:xfrm>
            <a:off y="1273644" x="228600"/>
            <a:ext cy="5308825" cx="86741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58" name="Shape 58"/>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Why Angular ?</a:t>
            </a:r>
          </a:p>
        </p:txBody>
      </p:sp>
      <p:sp>
        <p:nvSpPr>
          <p:cNvPr id="59" name="Shape 59"/>
          <p:cNvSpPr txBox="1"/>
          <p:nvPr/>
        </p:nvSpPr>
        <p:spPr>
          <a:xfrm>
            <a:off y="1694536" x="448483"/>
            <a:ext cy="4930145" cx="8364641"/>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2-way Data Binding</a:t>
            </a: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Dependency Injection (DI)</a:t>
            </a: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Templating</a:t>
            </a: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Testing</a:t>
            </a: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Directives</a:t>
            </a: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a:p>
            <a:pPr algn="ctr" rtl="0" lvl="0" marR="0" indent="0" marL="0">
              <a:lnSpc>
                <a:spcPct val="100000"/>
              </a:lnSpc>
              <a:spcBef>
                <a:spcPts val="0"/>
              </a:spcBef>
              <a:spcAft>
                <a:spcPts val="0"/>
              </a:spcAft>
              <a:buClr>
                <a:srgbClr val="000000"/>
              </a:buClr>
              <a:buFont typeface="Arial"/>
              <a:buNone/>
            </a:pPr>
            <a:r>
              <a:t/>
            </a:r>
            <a:endParaRPr strike="noStrike" u="none" b="0" cap="none" baseline="0" sz="3200" i="0">
              <a:solidFill>
                <a:srgbClr val="FFFFFF"/>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65" name="Shape 65"/>
          <p:cNvSpPr txBox="1"/>
          <p:nvPr/>
        </p:nvSpPr>
        <p:spPr>
          <a:xfrm>
            <a:off y="2131608" x="6483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400" lang="en" i="0">
                <a:solidFill>
                  <a:srgbClr val="FFFFFF"/>
                </a:solidFill>
                <a:latin typeface="Arial"/>
                <a:ea typeface="Arial"/>
                <a:cs typeface="Arial"/>
                <a:sym typeface="Arial"/>
                <a:rtl val="0"/>
              </a:rPr>
              <a:t>Live Coding</a:t>
            </a:r>
          </a:p>
        </p:txBody>
      </p:sp>
      <p:sp>
        <p:nvSpPr>
          <p:cNvPr id="66" name="Shape 66"/>
          <p:cNvSpPr txBox="1"/>
          <p:nvPr/>
        </p:nvSpPr>
        <p:spPr>
          <a:xfrm>
            <a:off y="359809" x="8007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4400" lang="en" i="0">
                <a:solidFill>
                  <a:srgbClr val="FFFFFF"/>
                </a:solidFill>
                <a:latin typeface="Arial"/>
                <a:ea typeface="Arial"/>
                <a:cs typeface="Arial"/>
                <a:sym typeface="Arial"/>
                <a:rtl val="0"/>
              </a:rPr>
              <a:t>Angular – Hello World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nvSpPr>
        <p:spPr>
          <a:xfrm>
            <a:off y="1281450" x="648300"/>
            <a:ext cy="5015100" cx="80213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FFFFFF"/>
              </a:solidFill>
              <a:latin typeface="Arial"/>
              <a:ea typeface="Arial"/>
              <a:cs typeface="Arial"/>
              <a:sym typeface="Arial"/>
              <a:rtl val="0"/>
            </a:endParaRPr>
          </a:p>
        </p:txBody>
      </p:sp>
      <p:sp>
        <p:nvSpPr>
          <p:cNvPr id="72" name="Shape 72"/>
          <p:cNvSpPr txBox="1"/>
          <p:nvPr/>
        </p:nvSpPr>
        <p:spPr>
          <a:xfrm>
            <a:off y="96775" x="724500"/>
            <a:ext cy="982498" cx="7847398"/>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Arial"/>
              <a:buNone/>
            </a:pPr>
            <a:r>
              <a:rPr strike="noStrike" u="none" b="0" cap="none" baseline="0" sz="3200" lang="en" i="0">
                <a:solidFill>
                  <a:srgbClr val="FFFFFF"/>
                </a:solidFill>
                <a:latin typeface="Arial"/>
                <a:ea typeface="Arial"/>
                <a:cs typeface="Arial"/>
                <a:sym typeface="Arial"/>
                <a:rtl val="0"/>
              </a:rPr>
              <a:t>AngularJS.org</a:t>
            </a:r>
          </a:p>
        </p:txBody>
      </p:sp>
      <p:pic>
        <p:nvPicPr>
          <p:cNvPr id="73" name="Shape 73"/>
          <p:cNvPicPr preferRelativeResize="0"/>
          <p:nvPr/>
        </p:nvPicPr>
        <p:blipFill rotWithShape="1">
          <a:blip r:embed="rId3"/>
          <a:srcRect t="0" b="0" r="0" l="0"/>
          <a:stretch/>
        </p:blipFill>
        <p:spPr>
          <a:xfrm>
            <a:off y="1235512" x="0"/>
            <a:ext cy="4744648" cx="9144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