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Firebase and AngularJS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Abdulsattar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http://codingtales.com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Libraries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91525" x="2298262"/>
            <a:ext cy="3131049" cx="454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4379348" x="2183037"/>
            <a:ext cy="764150" cx="477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Evolution of the Web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Static HTML pages (only GET requests)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More HTTP methods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AJAX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Web Sockets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Evolution of the Frontend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Javascript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AJAX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jQuery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AngularJS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5400000">
            <a:off y="2407911" x="4991812"/>
            <a:ext cy="575850" cx="29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y="3952425" x="6775425"/>
            <a:ext cy="239100" cx="120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Thick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y="1200150" x="6775425"/>
            <a:ext cy="239100" cx="120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Physical Servers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Virtualization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Platform as a Service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Web Services (REST)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/>
              <a:t>Firebase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Evolution of the Backend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5400000">
            <a:off y="2407911" x="4991812"/>
            <a:ext cy="575850" cx="29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y="1200150" x="6775425"/>
            <a:ext cy="239100" cx="120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Thick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3670475" x="6775425"/>
            <a:ext cy="239100" cx="1204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Before AngularJS</a:t>
            </a:r>
          </a:p>
        </p:txBody>
      </p:sp>
      <p:cxnSp>
        <p:nvCxnSpPr>
          <p:cNvPr id="64" name="Shape 64"/>
          <p:cNvCxnSpPr/>
          <p:nvPr/>
        </p:nvCxnSpPr>
        <p:spPr>
          <a:xfrm>
            <a:off y="1153450" x="4451450"/>
            <a:ext cy="38447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65" name="Shape 65"/>
          <p:cNvSpPr txBox="1"/>
          <p:nvPr/>
        </p:nvSpPr>
        <p:spPr>
          <a:xfrm>
            <a:off y="1409775" x="7938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Client Side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y="1409775" x="44514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Server Side</a:t>
            </a:r>
          </a:p>
        </p:txBody>
      </p:sp>
      <p:sp>
        <p:nvSpPr>
          <p:cNvPr id="67" name="Shape 67"/>
          <p:cNvSpPr/>
          <p:nvPr/>
        </p:nvSpPr>
        <p:spPr>
          <a:xfrm>
            <a:off y="2276187" x="5267750"/>
            <a:ext cy="457200" cx="202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View</a:t>
            </a:r>
          </a:p>
        </p:txBody>
      </p:sp>
      <p:sp>
        <p:nvSpPr>
          <p:cNvPr id="68" name="Shape 68"/>
          <p:cNvSpPr/>
          <p:nvPr/>
        </p:nvSpPr>
        <p:spPr>
          <a:xfrm>
            <a:off y="2898512" x="5267750"/>
            <a:ext cy="457200" cx="202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Service Layer</a:t>
            </a:r>
          </a:p>
        </p:txBody>
      </p:sp>
      <p:sp>
        <p:nvSpPr>
          <p:cNvPr id="69" name="Shape 69"/>
          <p:cNvSpPr/>
          <p:nvPr/>
        </p:nvSpPr>
        <p:spPr>
          <a:xfrm>
            <a:off y="3520837" x="5267750"/>
            <a:ext cy="457200" cx="202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cxnSp>
        <p:nvCxnSpPr>
          <p:cNvPr id="70" name="Shape 70"/>
          <p:cNvCxnSpPr>
            <a:stCxn id="67" idx="2"/>
            <a:endCxn id="68" idx="0"/>
          </p:cNvCxnSpPr>
          <p:nvPr/>
        </p:nvCxnSpPr>
        <p:spPr>
          <a:xfrm>
            <a:off y="2733387" x="6280250"/>
            <a:ext cy="165124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71" name="Shape 71"/>
          <p:cNvCxnSpPr>
            <a:stCxn id="68" idx="2"/>
          </p:cNvCxnSpPr>
          <p:nvPr/>
        </p:nvCxnSpPr>
        <p:spPr>
          <a:xfrm>
            <a:off y="3355712" x="6280250"/>
            <a:ext cy="164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After AngularJS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y="1153450" x="4451450"/>
            <a:ext cy="38447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78" name="Shape 78"/>
          <p:cNvSpPr txBox="1"/>
          <p:nvPr/>
        </p:nvSpPr>
        <p:spPr>
          <a:xfrm>
            <a:off y="1409775" x="7938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Client Side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y="1409775" x="44514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Server Side</a:t>
            </a:r>
          </a:p>
        </p:txBody>
      </p:sp>
      <p:sp>
        <p:nvSpPr>
          <p:cNvPr id="80" name="Shape 80"/>
          <p:cNvSpPr/>
          <p:nvPr/>
        </p:nvSpPr>
        <p:spPr>
          <a:xfrm>
            <a:off y="2276187" x="1662175"/>
            <a:ext cy="457200" cx="202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View</a:t>
            </a:r>
          </a:p>
        </p:txBody>
      </p:sp>
      <p:sp>
        <p:nvSpPr>
          <p:cNvPr id="81" name="Shape 81"/>
          <p:cNvSpPr/>
          <p:nvPr/>
        </p:nvSpPr>
        <p:spPr>
          <a:xfrm>
            <a:off y="3488062" x="5370275"/>
            <a:ext cy="457200" cx="202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Service Layer</a:t>
            </a:r>
          </a:p>
        </p:txBody>
      </p:sp>
      <p:sp>
        <p:nvSpPr>
          <p:cNvPr id="82" name="Shape 82"/>
          <p:cNvSpPr/>
          <p:nvPr/>
        </p:nvSpPr>
        <p:spPr>
          <a:xfrm>
            <a:off y="4110387" x="5370275"/>
            <a:ext cy="457200" cx="202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cxnSp>
        <p:nvCxnSpPr>
          <p:cNvPr id="83" name="Shape 83"/>
          <p:cNvCxnSpPr>
            <a:stCxn id="80" idx="2"/>
            <a:endCxn id="81" idx="0"/>
          </p:cNvCxnSpPr>
          <p:nvPr/>
        </p:nvCxnSpPr>
        <p:spPr>
          <a:xfrm>
            <a:off y="2733387" x="2674675"/>
            <a:ext cy="754674" cx="370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84" name="Shape 84"/>
          <p:cNvCxnSpPr>
            <a:stCxn id="81" idx="2"/>
          </p:cNvCxnSpPr>
          <p:nvPr/>
        </p:nvCxnSpPr>
        <p:spPr>
          <a:xfrm>
            <a:off y="3945262" x="6382775"/>
            <a:ext cy="1649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After Firebase</a:t>
            </a:r>
          </a:p>
        </p:txBody>
      </p:sp>
      <p:cxnSp>
        <p:nvCxnSpPr>
          <p:cNvPr id="90" name="Shape 90"/>
          <p:cNvCxnSpPr/>
          <p:nvPr/>
        </p:nvCxnSpPr>
        <p:spPr>
          <a:xfrm>
            <a:off y="1153450" x="4451450"/>
            <a:ext cy="3844799" cx="0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1" name="Shape 91"/>
          <p:cNvSpPr txBox="1"/>
          <p:nvPr/>
        </p:nvSpPr>
        <p:spPr>
          <a:xfrm>
            <a:off y="1409775" x="7938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Client Side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y="1409775" x="44514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Server Side</a:t>
            </a:r>
          </a:p>
        </p:txBody>
      </p:sp>
      <p:sp>
        <p:nvSpPr>
          <p:cNvPr id="93" name="Shape 93"/>
          <p:cNvSpPr/>
          <p:nvPr/>
        </p:nvSpPr>
        <p:spPr>
          <a:xfrm>
            <a:off y="2276187" x="1662175"/>
            <a:ext cy="457200" cx="202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View</a:t>
            </a:r>
          </a:p>
        </p:txBody>
      </p:sp>
      <p:sp>
        <p:nvSpPr>
          <p:cNvPr id="94" name="Shape 94"/>
          <p:cNvSpPr/>
          <p:nvPr/>
        </p:nvSpPr>
        <p:spPr>
          <a:xfrm>
            <a:off y="2898512" x="1662175"/>
            <a:ext cy="457200" cx="202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Service Layer</a:t>
            </a:r>
          </a:p>
        </p:txBody>
      </p:sp>
      <p:sp>
        <p:nvSpPr>
          <p:cNvPr id="95" name="Shape 95"/>
          <p:cNvSpPr/>
          <p:nvPr/>
        </p:nvSpPr>
        <p:spPr>
          <a:xfrm>
            <a:off y="4136012" x="5267750"/>
            <a:ext cy="457200" cx="202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cxnSp>
        <p:nvCxnSpPr>
          <p:cNvPr id="96" name="Shape 96"/>
          <p:cNvCxnSpPr>
            <a:stCxn id="93" idx="2"/>
            <a:endCxn id="94" idx="0"/>
          </p:cNvCxnSpPr>
          <p:nvPr/>
        </p:nvCxnSpPr>
        <p:spPr>
          <a:xfrm>
            <a:off y="2733387" x="2674675"/>
            <a:ext cy="165124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97" name="Shape 97"/>
          <p:cNvCxnSpPr>
            <a:stCxn id="94" idx="2"/>
            <a:endCxn id="95" idx="0"/>
          </p:cNvCxnSpPr>
          <p:nvPr/>
        </p:nvCxnSpPr>
        <p:spPr>
          <a:xfrm>
            <a:off y="3355712" x="2674675"/>
            <a:ext cy="780299" cx="360557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/>
        </p:nvSpPr>
        <p:spPr>
          <a:xfrm>
            <a:off y="1913850" x="589550"/>
            <a:ext cy="1691699" cx="8236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/>
              <a:t>Web is no longer a Document Delivery System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Web is an App Development Platform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Firebase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Database as a Service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/>
              <a:t>Sync data in Realtime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Simple Login service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Security System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