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5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13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70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2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31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0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EA52-AAD3-43B2-9129-B37AB04567A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AD3B85-FB01-42C1-B4E1-68E653F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sBD/DBManagementPractices_FinalProj.g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B0C4F-2E60-EDC3-4E96-C8D4980EF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簡易社交平台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776D2C-703E-6A2A-1115-76E3D0C82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林暉恩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7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72120-1CF8-3D60-DA2A-0C5B9B5D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刪除畫面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5E75A8-1DD1-069C-5C99-E2C5EAE8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64" y="1785469"/>
            <a:ext cx="6050272" cy="4119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26BB42-4EE8-2ADF-4B2B-F806E8184570}"/>
              </a:ext>
            </a:extLst>
          </p:cNvPr>
          <p:cNvSpPr/>
          <p:nvPr/>
        </p:nvSpPr>
        <p:spPr>
          <a:xfrm>
            <a:off x="6491594" y="1930400"/>
            <a:ext cx="715451" cy="543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0AF3AA-9F2B-6C7B-D1DF-C6983349E785}"/>
              </a:ext>
            </a:extLst>
          </p:cNvPr>
          <p:cNvSpPr txBox="1"/>
          <p:nvPr/>
        </p:nvSpPr>
        <p:spPr>
          <a:xfrm>
            <a:off x="1406013" y="2104649"/>
            <a:ext cx="26200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點選確定後刪除。</a:t>
            </a:r>
            <a:endParaRPr lang="en-US" dirty="0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B41BA818-A5B7-F9BF-88BB-D1489DBA306B}"/>
              </a:ext>
            </a:extLst>
          </p:cNvPr>
          <p:cNvSpPr/>
          <p:nvPr/>
        </p:nvSpPr>
        <p:spPr>
          <a:xfrm rot="10800000">
            <a:off x="4171060" y="2171591"/>
            <a:ext cx="2175493" cy="15665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ED51C-EFB7-48F9-CD55-BC23BFF1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留言畫面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D30451-D1D7-B86F-67EA-63FF3D89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662914"/>
            <a:ext cx="6077798" cy="39057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5FF36E-76F1-FBBA-AED5-BE57387A26C8}"/>
              </a:ext>
            </a:extLst>
          </p:cNvPr>
          <p:cNvSpPr/>
          <p:nvPr/>
        </p:nvSpPr>
        <p:spPr>
          <a:xfrm>
            <a:off x="4014580" y="4306405"/>
            <a:ext cx="4156026" cy="621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D7A61D-B66D-33D1-FB28-7A36836FEFF6}"/>
              </a:ext>
            </a:extLst>
          </p:cNvPr>
          <p:cNvSpPr txBox="1"/>
          <p:nvPr/>
        </p:nvSpPr>
        <p:spPr>
          <a:xfrm>
            <a:off x="178438" y="4480654"/>
            <a:ext cx="26200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任何人都能留言。</a:t>
            </a:r>
            <a:endParaRPr lang="en-US" dirty="0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C0B3873D-A9F5-17BA-0D22-AD8D9D68C786}"/>
              </a:ext>
            </a:extLst>
          </p:cNvPr>
          <p:cNvSpPr/>
          <p:nvPr/>
        </p:nvSpPr>
        <p:spPr>
          <a:xfrm rot="10800000">
            <a:off x="2943485" y="4547596"/>
            <a:ext cx="812438" cy="16205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C7855-8321-DD1A-7678-4E0F31A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留言畫面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075A96-A43A-23EE-AF21-FD169E96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1184415"/>
            <a:ext cx="6420746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23067-7E31-4B60-3D0E-4FF0377F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此系統程式碼已開源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027ABB-C632-9E60-D919-4B72A6BA0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67" y="1687852"/>
            <a:ext cx="5392833" cy="380346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B572707-8E61-1D6E-106F-A8C420BF8A58}"/>
              </a:ext>
            </a:extLst>
          </p:cNvPr>
          <p:cNvSpPr txBox="1"/>
          <p:nvPr/>
        </p:nvSpPr>
        <p:spPr>
          <a:xfrm>
            <a:off x="840819" y="5879068"/>
            <a:ext cx="724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https://github.com/AngusBD/DBManagementPractices_FinalProj.git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6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A9A27-00D5-9C86-BEA1-525DFDA3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先登入或註冊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513695-FFDC-E32A-2581-C23F2B99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770899"/>
            <a:ext cx="9086850" cy="25925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471BBE-23BA-E0E5-9C04-0C28617A2D51}"/>
              </a:ext>
            </a:extLst>
          </p:cNvPr>
          <p:cNvSpPr/>
          <p:nvPr/>
        </p:nvSpPr>
        <p:spPr>
          <a:xfrm>
            <a:off x="2162175" y="4657725"/>
            <a:ext cx="571500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55D8F8-B623-71B9-56A3-6D995C75C08D}"/>
              </a:ext>
            </a:extLst>
          </p:cNvPr>
          <p:cNvSpPr/>
          <p:nvPr/>
        </p:nvSpPr>
        <p:spPr>
          <a:xfrm>
            <a:off x="4905374" y="3829050"/>
            <a:ext cx="2371725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AE090D08-0EEF-2E91-C74E-7A1C4358D72F}"/>
              </a:ext>
            </a:extLst>
          </p:cNvPr>
          <p:cNvSpPr/>
          <p:nvPr/>
        </p:nvSpPr>
        <p:spPr>
          <a:xfrm>
            <a:off x="2924175" y="4857750"/>
            <a:ext cx="742950" cy="14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F1B193-E64F-B2C5-7539-58E6E3FAC423}"/>
              </a:ext>
            </a:extLst>
          </p:cNvPr>
          <p:cNvSpPr txBox="1"/>
          <p:nvPr/>
        </p:nvSpPr>
        <p:spPr>
          <a:xfrm>
            <a:off x="3857625" y="4657725"/>
            <a:ext cx="16478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如果沒有帳號，請先註冊。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80D703-BE16-9E39-8968-24C28EFD20A2}"/>
              </a:ext>
            </a:extLst>
          </p:cNvPr>
          <p:cNvSpPr txBox="1"/>
          <p:nvPr/>
        </p:nvSpPr>
        <p:spPr>
          <a:xfrm>
            <a:off x="8267700" y="3744009"/>
            <a:ext cx="16478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有帳號的話，請直接登入。</a:t>
            </a:r>
            <a:endParaRPr lang="en-US" dirty="0"/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1AB7D1F2-1E84-9D83-FF13-11663A41F6EB}"/>
              </a:ext>
            </a:extLst>
          </p:cNvPr>
          <p:cNvSpPr/>
          <p:nvPr/>
        </p:nvSpPr>
        <p:spPr>
          <a:xfrm>
            <a:off x="7400924" y="3995736"/>
            <a:ext cx="742950" cy="14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6A8E7-F13F-49FA-E398-4AF9F0CF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F5FD6F-CC88-9789-AE18-1F9493BD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67" y="1930400"/>
            <a:ext cx="6916115" cy="41820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FDC2FA-4B61-FEB2-5541-046616191B3E}"/>
              </a:ext>
            </a:extLst>
          </p:cNvPr>
          <p:cNvSpPr/>
          <p:nvPr/>
        </p:nvSpPr>
        <p:spPr>
          <a:xfrm>
            <a:off x="3733800" y="4638674"/>
            <a:ext cx="4572000" cy="600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DD9358-725C-737A-4637-C2BB2E0D7FB7}"/>
              </a:ext>
            </a:extLst>
          </p:cNvPr>
          <p:cNvSpPr txBox="1"/>
          <p:nvPr/>
        </p:nvSpPr>
        <p:spPr>
          <a:xfrm>
            <a:off x="9274002" y="4638674"/>
            <a:ext cx="16478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輸入完個資後，按下註冊鈕，將會引導回登入畫面。</a:t>
            </a:r>
            <a:endParaRPr 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C910E0D-3D61-0CD4-1DD7-B416D380E2F8}"/>
              </a:ext>
            </a:extLst>
          </p:cNvPr>
          <p:cNvSpPr/>
          <p:nvPr/>
        </p:nvSpPr>
        <p:spPr>
          <a:xfrm>
            <a:off x="8407226" y="4890401"/>
            <a:ext cx="742950" cy="14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57F2E-6AFC-0192-2FD6-08CC8431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9111F0-231C-299F-E00E-D2386DBD2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76" y="2023866"/>
            <a:ext cx="5896798" cy="28102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9675A3-136B-4E03-683B-70ED7B58EF7F}"/>
              </a:ext>
            </a:extLst>
          </p:cNvPr>
          <p:cNvSpPr/>
          <p:nvPr/>
        </p:nvSpPr>
        <p:spPr>
          <a:xfrm>
            <a:off x="1676399" y="2384424"/>
            <a:ext cx="4752975" cy="1235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9DEC06-81F1-5CD1-CE1D-F6EAE23EA28B}"/>
              </a:ext>
            </a:extLst>
          </p:cNvPr>
          <p:cNvSpPr txBox="1"/>
          <p:nvPr/>
        </p:nvSpPr>
        <p:spPr>
          <a:xfrm>
            <a:off x="7620820" y="2678796"/>
            <a:ext cx="17898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填入使用者名稱與密碼後登入。</a:t>
            </a:r>
            <a:endParaRPr lang="en-US" dirty="0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C99103DB-65DD-4A24-BFEF-4F09F2915938}"/>
              </a:ext>
            </a:extLst>
          </p:cNvPr>
          <p:cNvSpPr/>
          <p:nvPr/>
        </p:nvSpPr>
        <p:spPr>
          <a:xfrm>
            <a:off x="6653622" y="3001962"/>
            <a:ext cx="742950" cy="14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9ADF7-4E3F-085D-9643-CB6EE5BD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首頁畫面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FF49C4-C9ED-4439-F1E5-6487B863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40" y="1724024"/>
            <a:ext cx="8754520" cy="37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4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E34CB-2C92-C478-DBBD-AB33E48B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0D158-BA21-EBD2-B542-4A38CA6E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發表功能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0A192D-9F65-8790-FA4A-8951CA6A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40" y="1724024"/>
            <a:ext cx="8754520" cy="37011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0B0413-1F6A-EEFB-0E64-942CF9667418}"/>
              </a:ext>
            </a:extLst>
          </p:cNvPr>
          <p:cNvSpPr/>
          <p:nvPr/>
        </p:nvSpPr>
        <p:spPr>
          <a:xfrm>
            <a:off x="2327251" y="2158999"/>
            <a:ext cx="682650" cy="508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596ECD-83E0-3FF6-262F-8A6A93443222}"/>
              </a:ext>
            </a:extLst>
          </p:cNvPr>
          <p:cNvSpPr txBox="1"/>
          <p:nvPr/>
        </p:nvSpPr>
        <p:spPr>
          <a:xfrm>
            <a:off x="1845073" y="3603187"/>
            <a:ext cx="21173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點此進入發文頁面。</a:t>
            </a:r>
            <a:endParaRPr 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EBB27034-57C9-487E-1001-268A3755B002}"/>
              </a:ext>
            </a:extLst>
          </p:cNvPr>
          <p:cNvSpPr/>
          <p:nvPr/>
        </p:nvSpPr>
        <p:spPr>
          <a:xfrm rot="5400000">
            <a:off x="2297100" y="3063656"/>
            <a:ext cx="742950" cy="14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4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75801-EB12-5D87-B1A8-8D4799A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發表文章頁面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9FB182-F387-123E-5696-2972CCAF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2671920"/>
            <a:ext cx="6382641" cy="2143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7F7B4A-E1ED-DBCD-54AA-6A3B91686679}"/>
              </a:ext>
            </a:extLst>
          </p:cNvPr>
          <p:cNvSpPr/>
          <p:nvPr/>
        </p:nvSpPr>
        <p:spPr>
          <a:xfrm>
            <a:off x="2903735" y="2629552"/>
            <a:ext cx="2117327" cy="625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79AD30-D4B0-CF2B-38D0-B3474FB10C73}"/>
              </a:ext>
            </a:extLst>
          </p:cNvPr>
          <p:cNvSpPr txBox="1"/>
          <p:nvPr/>
        </p:nvSpPr>
        <p:spPr>
          <a:xfrm>
            <a:off x="3045544" y="4280560"/>
            <a:ext cx="1247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輸入文字。</a:t>
            </a:r>
            <a:endParaRPr lang="en-US" dirty="0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E373BAB1-9412-1B50-1E2A-61366273AEB8}"/>
              </a:ext>
            </a:extLst>
          </p:cNvPr>
          <p:cNvSpPr/>
          <p:nvPr/>
        </p:nvSpPr>
        <p:spPr>
          <a:xfrm rot="5400000">
            <a:off x="3369498" y="3672195"/>
            <a:ext cx="742950" cy="14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C4ADE-3C3E-2F5C-3736-AB482B654EDA}"/>
              </a:ext>
            </a:extLst>
          </p:cNvPr>
          <p:cNvSpPr/>
          <p:nvPr/>
        </p:nvSpPr>
        <p:spPr>
          <a:xfrm>
            <a:off x="5021062" y="2746896"/>
            <a:ext cx="2117327" cy="625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59AE1E-9214-3EE1-F821-C7D3E529B416}"/>
              </a:ext>
            </a:extLst>
          </p:cNvPr>
          <p:cNvSpPr txBox="1"/>
          <p:nvPr/>
        </p:nvSpPr>
        <p:spPr>
          <a:xfrm>
            <a:off x="5472009" y="4358447"/>
            <a:ext cx="1247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選擇圖片。</a:t>
            </a:r>
            <a:endParaRPr 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73DC94DF-F905-7911-4E06-241CA5FE02BD}"/>
              </a:ext>
            </a:extLst>
          </p:cNvPr>
          <p:cNvSpPr/>
          <p:nvPr/>
        </p:nvSpPr>
        <p:spPr>
          <a:xfrm rot="5400000">
            <a:off x="5795963" y="3750082"/>
            <a:ext cx="742950" cy="14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73B48C-0E38-169D-5A14-7F0FA28A1AE1}"/>
              </a:ext>
            </a:extLst>
          </p:cNvPr>
          <p:cNvSpPr txBox="1"/>
          <p:nvPr/>
        </p:nvSpPr>
        <p:spPr>
          <a:xfrm>
            <a:off x="7755598" y="4350922"/>
            <a:ext cx="1247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發表。</a:t>
            </a:r>
            <a:endParaRPr lang="en-US" dirty="0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F7969EAA-345F-80AA-390E-D06691FD1E41}"/>
              </a:ext>
            </a:extLst>
          </p:cNvPr>
          <p:cNvSpPr/>
          <p:nvPr/>
        </p:nvSpPr>
        <p:spPr>
          <a:xfrm rot="5400000">
            <a:off x="8079552" y="3742557"/>
            <a:ext cx="742950" cy="14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60B59-C114-4C9B-1209-B730CE14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這樣就完成了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發布後的功能介紹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E2409A-5282-0B2B-9D63-FE80E690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55" y="609600"/>
            <a:ext cx="5438346" cy="60828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62A923-83F8-6A5E-F42A-041931F9D79F}"/>
              </a:ext>
            </a:extLst>
          </p:cNvPr>
          <p:cNvSpPr/>
          <p:nvPr/>
        </p:nvSpPr>
        <p:spPr>
          <a:xfrm>
            <a:off x="7693854" y="3338414"/>
            <a:ext cx="2423540" cy="625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0979AF-CDA7-6470-94D6-1F5E615D7CE0}"/>
              </a:ext>
            </a:extLst>
          </p:cNvPr>
          <p:cNvSpPr txBox="1"/>
          <p:nvPr/>
        </p:nvSpPr>
        <p:spPr>
          <a:xfrm>
            <a:off x="1144092" y="3512663"/>
            <a:ext cx="37253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按讚以表達你對這篇貼文的喜歡。</a:t>
            </a:r>
            <a:endParaRPr lang="en-US" dirty="0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CA4E26E7-1071-E9A7-9525-1DA91C4F6354}"/>
              </a:ext>
            </a:extLst>
          </p:cNvPr>
          <p:cNvSpPr/>
          <p:nvPr/>
        </p:nvSpPr>
        <p:spPr>
          <a:xfrm rot="10800000">
            <a:off x="5014452" y="3579605"/>
            <a:ext cx="2175493" cy="15665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15D185-8F47-91A2-1330-C10F4027DF24}"/>
              </a:ext>
            </a:extLst>
          </p:cNvPr>
          <p:cNvSpPr/>
          <p:nvPr/>
        </p:nvSpPr>
        <p:spPr>
          <a:xfrm>
            <a:off x="7693854" y="4149575"/>
            <a:ext cx="2561190" cy="625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A692A6-D5CF-A874-8FF8-3A489244A0BE}"/>
              </a:ext>
            </a:extLst>
          </p:cNvPr>
          <p:cNvSpPr txBox="1"/>
          <p:nvPr/>
        </p:nvSpPr>
        <p:spPr>
          <a:xfrm>
            <a:off x="1144093" y="4277539"/>
            <a:ext cx="37253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僅發布者可以對發佈文章編輯。</a:t>
            </a:r>
            <a:endParaRPr 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F573246D-23EA-A1D2-1438-BD401A2582AC}"/>
              </a:ext>
            </a:extLst>
          </p:cNvPr>
          <p:cNvSpPr/>
          <p:nvPr/>
        </p:nvSpPr>
        <p:spPr>
          <a:xfrm rot="10800000">
            <a:off x="5008253" y="4386142"/>
            <a:ext cx="2175493" cy="15665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C32821-454C-2B9F-E8CF-7BC5522F5905}"/>
              </a:ext>
            </a:extLst>
          </p:cNvPr>
          <p:cNvSpPr/>
          <p:nvPr/>
        </p:nvSpPr>
        <p:spPr>
          <a:xfrm>
            <a:off x="7693854" y="4927601"/>
            <a:ext cx="2561190" cy="625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0D1ECD-83D0-1D5B-BE51-902C1C2A4F4E}"/>
              </a:ext>
            </a:extLst>
          </p:cNvPr>
          <p:cNvSpPr txBox="1"/>
          <p:nvPr/>
        </p:nvSpPr>
        <p:spPr>
          <a:xfrm>
            <a:off x="1144093" y="5055565"/>
            <a:ext cx="37253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僅發布者可以對發佈文章刪除。</a:t>
            </a:r>
            <a:endParaRPr lang="en-US" dirty="0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04621520-3BBC-524A-8DA2-590FD2D92FC6}"/>
              </a:ext>
            </a:extLst>
          </p:cNvPr>
          <p:cNvSpPr/>
          <p:nvPr/>
        </p:nvSpPr>
        <p:spPr>
          <a:xfrm rot="10800000">
            <a:off x="5008252" y="5153973"/>
            <a:ext cx="2175493" cy="15665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3EB463-5A0B-B273-1C44-6450F4DB27F1}"/>
              </a:ext>
            </a:extLst>
          </p:cNvPr>
          <p:cNvSpPr/>
          <p:nvPr/>
        </p:nvSpPr>
        <p:spPr>
          <a:xfrm>
            <a:off x="7578048" y="5833591"/>
            <a:ext cx="2676995" cy="85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61AE3A-4FA4-6AB6-1127-CE46606FB398}"/>
              </a:ext>
            </a:extLst>
          </p:cNvPr>
          <p:cNvSpPr txBox="1"/>
          <p:nvPr/>
        </p:nvSpPr>
        <p:spPr>
          <a:xfrm>
            <a:off x="1144093" y="5983522"/>
            <a:ext cx="37253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任何人都可以留言。</a:t>
            </a:r>
            <a:endParaRPr lang="en-US" dirty="0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8A54DCDF-ED78-7DB3-664A-2B2D43431D4C}"/>
              </a:ext>
            </a:extLst>
          </p:cNvPr>
          <p:cNvSpPr/>
          <p:nvPr/>
        </p:nvSpPr>
        <p:spPr>
          <a:xfrm rot="10800000">
            <a:off x="5008252" y="6089862"/>
            <a:ext cx="2175493" cy="15665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7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2097-F44C-E965-47E2-8F8E7443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編輯畫面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1EB44C-F878-69D7-BDE6-D186E0BE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90" y="1136477"/>
            <a:ext cx="5087060" cy="54109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0BAA27-D800-2365-4E28-056139232AB1}"/>
              </a:ext>
            </a:extLst>
          </p:cNvPr>
          <p:cNvSpPr/>
          <p:nvPr/>
        </p:nvSpPr>
        <p:spPr>
          <a:xfrm>
            <a:off x="3985090" y="1136477"/>
            <a:ext cx="2423540" cy="625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4C94E9-2F72-8F85-2935-4945A082A26B}"/>
              </a:ext>
            </a:extLst>
          </p:cNvPr>
          <p:cNvSpPr txBox="1"/>
          <p:nvPr/>
        </p:nvSpPr>
        <p:spPr>
          <a:xfrm>
            <a:off x="7939942" y="1136477"/>
            <a:ext cx="19825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可以在文字框</a:t>
            </a:r>
            <a:endParaRPr lang="en-US" altLang="zh-TW" dirty="0"/>
          </a:p>
          <a:p>
            <a:pPr algn="ctr"/>
            <a:r>
              <a:rPr lang="zh-TW" altLang="en-US" dirty="0"/>
              <a:t>更新文字。</a:t>
            </a:r>
            <a:endParaRPr lang="en-US" dirty="0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EBB9E7B7-0104-96C7-4561-EFE6FA959CF1}"/>
              </a:ext>
            </a:extLst>
          </p:cNvPr>
          <p:cNvSpPr/>
          <p:nvPr/>
        </p:nvSpPr>
        <p:spPr>
          <a:xfrm rot="10800000" flipH="1">
            <a:off x="6528620" y="1367580"/>
            <a:ext cx="1246515" cy="16305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5E6237-FCE1-3F3F-C6C8-FA14D41F1E70}"/>
              </a:ext>
            </a:extLst>
          </p:cNvPr>
          <p:cNvSpPr/>
          <p:nvPr/>
        </p:nvSpPr>
        <p:spPr>
          <a:xfrm>
            <a:off x="3985090" y="5574891"/>
            <a:ext cx="3954852" cy="951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96D8DE-364A-8D94-A849-A45D87B186A8}"/>
              </a:ext>
            </a:extLst>
          </p:cNvPr>
          <p:cNvSpPr txBox="1"/>
          <p:nvPr/>
        </p:nvSpPr>
        <p:spPr>
          <a:xfrm>
            <a:off x="9814354" y="5809038"/>
            <a:ext cx="19825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可以重新選擇圖片檔案。</a:t>
            </a:r>
            <a:endParaRPr 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76310553-BBC7-27E2-BC5E-BDDB9876795C}"/>
              </a:ext>
            </a:extLst>
          </p:cNvPr>
          <p:cNvSpPr/>
          <p:nvPr/>
        </p:nvSpPr>
        <p:spPr>
          <a:xfrm rot="10800000" flipH="1">
            <a:off x="8167043" y="5969150"/>
            <a:ext cx="1246515" cy="16305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436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174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多面向</vt:lpstr>
      <vt:lpstr>簡易社交平台</vt:lpstr>
      <vt:lpstr>先登入或註冊</vt:lpstr>
      <vt:lpstr>註冊</vt:lpstr>
      <vt:lpstr>登入</vt:lpstr>
      <vt:lpstr>首頁畫面</vt:lpstr>
      <vt:lpstr>發表功能</vt:lpstr>
      <vt:lpstr>發表文章頁面</vt:lpstr>
      <vt:lpstr>這樣就完成了 (發布後的功能介紹)</vt:lpstr>
      <vt:lpstr>編輯畫面</vt:lpstr>
      <vt:lpstr>刪除畫面</vt:lpstr>
      <vt:lpstr>留言畫面</vt:lpstr>
      <vt:lpstr>留言畫面</vt:lpstr>
      <vt:lpstr>此系統程式碼已開源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林暉恩</dc:creator>
  <cp:lastModifiedBy>林暉恩</cp:lastModifiedBy>
  <cp:revision>6</cp:revision>
  <dcterms:created xsi:type="dcterms:W3CDTF">2024-12-17T15:25:26Z</dcterms:created>
  <dcterms:modified xsi:type="dcterms:W3CDTF">2024-12-17T16:29:11Z</dcterms:modified>
</cp:coreProperties>
</file>