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52F3E-1CBF-4446-AC7C-71DB291A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144044-B339-467C-8689-D3A7D524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F49BA9-14A3-42B1-9BBF-0D667481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17E61-C215-47EC-81DB-3183E9C8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400FA-2CDA-4C9E-AF4B-537FDF3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5DB0A-BCEC-491C-A8F6-E4BA744A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54D8FB-3D9B-45E3-8393-EBAEA748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66ABA-067B-46E4-A378-98326C87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FDE2AD-EC3A-4917-9DF0-3E61DE47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833C0-C387-4F5D-8BF4-26B05624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2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B4832B-B3D9-47D7-AFE0-80C0B6DB0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D95C6B-A740-414A-B1DA-F6BFC32E9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9B172A-840D-4932-A487-8EBA057A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EF36E-513D-4D9D-B9E6-AB03BC88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558D9-5E12-4787-89FC-5D7C98C0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07AC5-CD33-4719-A4A1-832C2F35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695A34-0022-431D-BF20-812C4495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CBE9B-622A-4F1A-8695-C599C5C7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60E29-9096-4649-9162-E19FB5EC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BD198-05E3-4C3A-A332-283A924D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60866-A9BB-442D-82DA-FF7D476E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CB581-55C4-45D6-9530-65478610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59D49-1138-4716-8876-4B5688E7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7D3F79-A176-4A34-A0EE-6B052ABE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0C690-FA3F-484E-8B9F-DCEAD31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8676-0EE1-4D5F-9DCA-6AB3F84B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8D01F-02BB-41FB-9703-4E0E1886A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2B3D44-83F8-421A-B51A-A6D0E6B2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E1DF05-19DB-437F-A18E-C0CC60DF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9C89F-612A-4FF1-8F86-544ACAD5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CF924C-479E-4F71-9155-34DCCEF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529E6-0CB0-4C8D-B833-0FFCF23E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8625C9-5326-4EDA-98A8-EF0C60147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C2B3A4-F07D-4446-9453-D36FE316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74A1B4-45A6-408D-9DBC-0E5DB346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0C2802-2E22-4A4A-BDC9-AC8A46F8E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42702F-E150-459C-BE18-B9EC0646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F70310-55F2-4D3D-9651-6D03EAAE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3A3688-CDA8-4D88-8E18-822671C6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24D91-99A7-4D05-8B94-52D20ADF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AE4246-C9C8-47B4-86DF-AB17AF4F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C15EAB-E92B-4DD3-A89D-8F84FFE7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CEF57B-216A-4048-92B6-97E8DA0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62A817-8067-4833-A817-1046164B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51DF93-24EF-47B9-84AE-A191168B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575DD-CAD0-450F-8752-83B38415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9C410-8EC8-40D6-B91E-9C67DF5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4DED57-7651-4108-BBF9-7D65125D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58FD8F-24B2-493C-968A-25B9AB4E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D2F648-8683-44F0-9BE9-56329B26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357A9F-ABBA-48F3-90C0-B2097A2C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4F8DA6-0041-47C5-984D-2A63491C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6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68113-B357-472D-ABC7-564850B9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6336A4-BA5F-4A4F-A5CB-2FB6C4A8C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1A6EC9-DDD9-4872-A3AC-3308637A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BE62B1-E0C2-4F24-BB1F-049D36FE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8DE4ED-67BC-4AED-9718-0234C578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FFDD2B-1CE9-4878-80ED-1B7632DF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42005E-4E91-494C-A8EA-11BE05D5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C09C89-A721-44AB-8B4D-A0CEED74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7F29A9-EBE1-4A9D-A4B9-BDD86143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A86C-81B0-4227-A713-0E73E88267B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6636A-CAB2-4BC8-BC99-991073036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7FACDE-1F28-45D1-AA84-495BB8FC3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0759-9D88-4D24-8158-74EB9A3E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ABC62-CBE8-47CB-A5C1-CE5D5740F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IM119A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381DAE-C572-45AB-A68B-F68CF36FE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2022/10/28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實習課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助教：林陽一、郭哲慎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2681-58D5-4232-9F34-6CF9AE0F2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Zig Zag Scanning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是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JPEG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壓縮技術的核心演算法其中一種，其掃描的過程如右下圖。假設從起始位置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(0,3)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走到結束位置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(3,0)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，則必須先經過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(1,2)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再經過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(2,1)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，共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3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段路程。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不考慮反著走的情況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設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X1, Y1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為起始位置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 X2, Y2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為結束位置 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當使用者輸入四個數字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X1, Y1, X2, Y2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後，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印出從起始位置到終點位置，共有幾段路程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重點觀念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 迴圈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CE7CDFD-F755-4498-B096-A981CFC4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115DF0-6856-4FD5-9D46-14C57A9F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008" y="3107172"/>
            <a:ext cx="4029455" cy="3500162"/>
          </a:xfrm>
          <a:prstGeom prst="rect">
            <a:avLst/>
          </a:prstGeom>
        </p:spPr>
      </p:pic>
      <p:sp>
        <p:nvSpPr>
          <p:cNvPr id="8" name="箭號: 向左 7">
            <a:extLst>
              <a:ext uri="{FF2B5EF4-FFF2-40B4-BE49-F238E27FC236}">
                <a16:creationId xmlns:a16="http://schemas.microsoft.com/office/drawing/2014/main" id="{FAB786DA-4248-4022-818E-70049375464B}"/>
              </a:ext>
            </a:extLst>
          </p:cNvPr>
          <p:cNvSpPr/>
          <p:nvPr/>
        </p:nvSpPr>
        <p:spPr>
          <a:xfrm rot="2503389">
            <a:off x="9647619" y="5887890"/>
            <a:ext cx="845945" cy="121317"/>
          </a:xfrm>
          <a:prstGeom prst="leftArrow">
            <a:avLst>
              <a:gd name="adj1" fmla="val 50000"/>
              <a:gd name="adj2" fmla="val 906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0AB2EB99-2D71-4C61-AEBE-F4023BDFD2DB}"/>
              </a:ext>
            </a:extLst>
          </p:cNvPr>
          <p:cNvSpPr/>
          <p:nvPr/>
        </p:nvSpPr>
        <p:spPr>
          <a:xfrm rot="2503389">
            <a:off x="8958771" y="5235618"/>
            <a:ext cx="845945" cy="121317"/>
          </a:xfrm>
          <a:prstGeom prst="leftArrow">
            <a:avLst>
              <a:gd name="adj1" fmla="val 50000"/>
              <a:gd name="adj2" fmla="val 906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A9911BC9-8D98-47C4-9840-88CA98EC7D56}"/>
              </a:ext>
            </a:extLst>
          </p:cNvPr>
          <p:cNvSpPr/>
          <p:nvPr/>
        </p:nvSpPr>
        <p:spPr>
          <a:xfrm rot="2503389">
            <a:off x="8288211" y="4610778"/>
            <a:ext cx="845945" cy="121317"/>
          </a:xfrm>
          <a:prstGeom prst="leftArrow">
            <a:avLst>
              <a:gd name="adj1" fmla="val 50000"/>
              <a:gd name="adj2" fmla="val 9067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6428E-C173-4AAC-B18D-A10051AC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C564AA-8AA1-4C88-AE8E-78FA6BAB7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778824"/>
            <a:ext cx="4994840" cy="2140648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D6E4546-27BA-4512-B107-FAF2E683B10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1353800" cy="479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輸入 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1,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1,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2,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1, 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結果為 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。          輸入 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0, 0, 0, 1, 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結果為 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意即從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(1,1)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走到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(2,1)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要走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段路程      意即從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(0,0)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走到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(0,1)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要走</a:t>
            </a:r>
            <a:r>
              <a:rPr lang="en-US" altLang="zh-TW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段路程</a:t>
            </a:r>
            <a:endParaRPr lang="en-US" sz="2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9949B2A-6C31-40F2-B9A9-FA2FEF8D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8538"/>
            <a:ext cx="4994840" cy="21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2681-58D5-4232-9F34-6CF9AE0F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玄玄去集品王買東西，但他每次買東西後都忘了記帳，請設計一個程式幫他記帳，先輸入要買的商品數量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一次買最多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10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件，最少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0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件，不可多買但可少買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，再依序鍵入每個商品的價錢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商品價錢不可為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0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或小於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-1)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，最終印出每樣商品的價錢和總金額。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重點觀念</a:t>
            </a:r>
            <a:r>
              <a:rPr lang="en-US" altLang="zh-TW" sz="2600" b="1" dirty="0">
                <a:solidFill>
                  <a:srgbClr val="FF000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 一維陣列、迴圈、條件判斷 </a:t>
            </a:r>
            <a:endParaRPr lang="en-US" altLang="zh-TW" sz="2600" b="1" dirty="0">
              <a:solidFill>
                <a:srgbClr val="FF0000"/>
              </a:solidFill>
              <a:highlight>
                <a:srgbClr val="FFFF00"/>
              </a:highligh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CE7CDFD-F755-4498-B096-A981CFC4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</a:p>
        </p:txBody>
      </p:sp>
      <p:pic>
        <p:nvPicPr>
          <p:cNvPr id="1026" name="Picture 2" descr="black Android smartphone">
            <a:extLst>
              <a:ext uri="{FF2B5EF4-FFF2-40B4-BE49-F238E27FC236}">
                <a16:creationId xmlns:a16="http://schemas.microsoft.com/office/drawing/2014/main" id="{D304E272-A638-40DF-A0AB-D0D8820C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56" y="3529389"/>
            <a:ext cx="4648644" cy="31006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4D17C73-B979-4863-AD78-A0ED4AE2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690688"/>
            <a:ext cx="8417379" cy="4883848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5CE7CDFD-F755-4498-B096-A981CFC4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正常的情況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4DFE54-3C07-4536-9EA1-1EED99B9F6C5}"/>
              </a:ext>
            </a:extLst>
          </p:cNvPr>
          <p:cNvSpPr txBox="1"/>
          <p:nvPr/>
        </p:nvSpPr>
        <p:spPr>
          <a:xfrm>
            <a:off x="5961288" y="3471133"/>
            <a:ext cx="354787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"total products:"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BA69E4-8244-4064-AA36-E8065A8F9707}"/>
              </a:ext>
            </a:extLst>
          </p:cNvPr>
          <p:cNvSpPr txBox="1"/>
          <p:nvPr/>
        </p:nvSpPr>
        <p:spPr>
          <a:xfrm>
            <a:off x="5961288" y="4132612"/>
            <a:ext cx="354787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"each price:"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FC1649-55A5-4EB6-9B48-E38756FC1E2F}"/>
              </a:ext>
            </a:extLst>
          </p:cNvPr>
          <p:cNvSpPr txBox="1"/>
          <p:nvPr/>
        </p:nvSpPr>
        <p:spPr>
          <a:xfrm>
            <a:off x="5961288" y="5918375"/>
            <a:ext cx="354787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"total amount:"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ECA170-4083-475F-B589-5F22F32C6A1C}"/>
              </a:ext>
            </a:extLst>
          </p:cNvPr>
          <p:cNvSpPr txBox="1"/>
          <p:nvPr/>
        </p:nvSpPr>
        <p:spPr>
          <a:xfrm>
            <a:off x="4006922" y="1690688"/>
            <a:ext cx="607891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，代表可能有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0~5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件商品價錢被輸入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37981E-E2FD-41D8-A24F-A21D907E1099}"/>
              </a:ext>
            </a:extLst>
          </p:cNvPr>
          <p:cNvSpPr txBox="1"/>
          <p:nvPr/>
        </p:nvSpPr>
        <p:spPr>
          <a:xfrm>
            <a:off x="4006922" y="3840450"/>
            <a:ext cx="170807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總共有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件商品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B9354-E622-4FA2-9B62-F1AFCEB51372}"/>
              </a:ext>
            </a:extLst>
          </p:cNvPr>
          <p:cNvSpPr txBox="1"/>
          <p:nvPr/>
        </p:nvSpPr>
        <p:spPr>
          <a:xfrm>
            <a:off x="4006922" y="6205204"/>
            <a:ext cx="97655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總價錢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8E1BCFD-CD2A-4CC6-9088-35B67A80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64" y="5964393"/>
            <a:ext cx="108161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7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3C42AE-A7EA-4C2E-B313-8433912E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52" y="1726560"/>
            <a:ext cx="8676495" cy="4489331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5CE7CDFD-F755-4498-B096-A981CFC4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少買的情況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ECA170-4083-475F-B589-5F22F32C6A1C}"/>
              </a:ext>
            </a:extLst>
          </p:cNvPr>
          <p:cNvSpPr txBox="1"/>
          <p:nvPr/>
        </p:nvSpPr>
        <p:spPr>
          <a:xfrm>
            <a:off x="4006922" y="1724904"/>
            <a:ext cx="608805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，代表可能有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0~5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件商品價錢被輸入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37981E-E2FD-41D8-A24F-A21D907E1099}"/>
              </a:ext>
            </a:extLst>
          </p:cNvPr>
          <p:cNvSpPr txBox="1"/>
          <p:nvPr/>
        </p:nvSpPr>
        <p:spPr>
          <a:xfrm>
            <a:off x="4006922" y="3895314"/>
            <a:ext cx="170807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總共有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3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件商品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B9354-E622-4FA2-9B62-F1AFCEB51372}"/>
              </a:ext>
            </a:extLst>
          </p:cNvPr>
          <p:cNvSpPr txBox="1"/>
          <p:nvPr/>
        </p:nvSpPr>
        <p:spPr>
          <a:xfrm>
            <a:off x="4006922" y="5846559"/>
            <a:ext cx="97655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總價錢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4F52FBC-0DEC-4BC8-974F-107073C2272D}"/>
              </a:ext>
            </a:extLst>
          </p:cNvPr>
          <p:cNvSpPr txBox="1"/>
          <p:nvPr/>
        </p:nvSpPr>
        <p:spPr>
          <a:xfrm>
            <a:off x="4006922" y="3085858"/>
            <a:ext cx="1836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結束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7CD2CCC-0259-4655-80C1-9C1721AB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592" y="5589489"/>
            <a:ext cx="108161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4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B6F70FF-6D15-4051-ADCD-AA1D9F69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35" y="1415609"/>
            <a:ext cx="11710242" cy="532283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5CE7CDFD-F755-4498-B096-A981CFC4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錯誤的情況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ECA170-4083-475F-B589-5F22F32C6A1C}"/>
              </a:ext>
            </a:extLst>
          </p:cNvPr>
          <p:cNvSpPr txBox="1"/>
          <p:nvPr/>
        </p:nvSpPr>
        <p:spPr>
          <a:xfrm>
            <a:off x="4829818" y="1415608"/>
            <a:ext cx="711337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-2147483648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，顯示錯誤訊息，因為不可能買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-2147483648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件商品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B9354-E622-4FA2-9B62-F1AFCEB51372}"/>
              </a:ext>
            </a:extLst>
          </p:cNvPr>
          <p:cNvSpPr txBox="1"/>
          <p:nvPr/>
        </p:nvSpPr>
        <p:spPr>
          <a:xfrm>
            <a:off x="4829818" y="6369114"/>
            <a:ext cx="97655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總價錢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DBFEFC-9078-4AF7-B227-89213641D0A9}"/>
              </a:ext>
            </a:extLst>
          </p:cNvPr>
          <p:cNvSpPr txBox="1"/>
          <p:nvPr/>
        </p:nvSpPr>
        <p:spPr>
          <a:xfrm>
            <a:off x="41057" y="1882583"/>
            <a:ext cx="242223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"error"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64B6138-66E7-4943-8FB5-60DA705FC1FB}"/>
              </a:ext>
            </a:extLst>
          </p:cNvPr>
          <p:cNvSpPr txBox="1"/>
          <p:nvPr/>
        </p:nvSpPr>
        <p:spPr>
          <a:xfrm>
            <a:off x="4829819" y="2251915"/>
            <a:ext cx="711958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2147483647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，顯示錯誤訊息，因為不能買超過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10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件商品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46BB90-534B-451C-A7A3-742CEBC888C6}"/>
              </a:ext>
            </a:extLst>
          </p:cNvPr>
          <p:cNvSpPr txBox="1"/>
          <p:nvPr/>
        </p:nvSpPr>
        <p:spPr>
          <a:xfrm>
            <a:off x="4829818" y="3064216"/>
            <a:ext cx="612098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，代表可能有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0~2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件商品價錢被輸入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02B46D3-9E90-4F86-8249-21EAE510895D}"/>
              </a:ext>
            </a:extLst>
          </p:cNvPr>
          <p:cNvSpPr txBox="1"/>
          <p:nvPr/>
        </p:nvSpPr>
        <p:spPr>
          <a:xfrm>
            <a:off x="4829818" y="3875829"/>
            <a:ext cx="1836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結束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D718E7A6-1414-4B07-843F-5E015BD7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80" y="5955248"/>
            <a:ext cx="1222538" cy="41745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57E3869-9ED1-44F5-9164-A485737757D2}"/>
              </a:ext>
            </a:extLst>
          </p:cNvPr>
          <p:cNvSpPr txBox="1"/>
          <p:nvPr/>
        </p:nvSpPr>
        <p:spPr>
          <a:xfrm>
            <a:off x="4829818" y="4773615"/>
            <a:ext cx="170807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總共有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件商品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365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C2AA3A3-2286-4F65-AF84-7884E487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76" y="1027906"/>
            <a:ext cx="6532885" cy="5758926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5CE7CDFD-F755-4498-B096-A981CFC4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綜合的情況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B9354-E622-4FA2-9B62-F1AFCEB51372}"/>
              </a:ext>
            </a:extLst>
          </p:cNvPr>
          <p:cNvSpPr txBox="1"/>
          <p:nvPr/>
        </p:nvSpPr>
        <p:spPr>
          <a:xfrm>
            <a:off x="4867292" y="6417500"/>
            <a:ext cx="97655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總價錢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46BB90-534B-451C-A7A3-742CEBC888C6}"/>
              </a:ext>
            </a:extLst>
          </p:cNvPr>
          <p:cNvSpPr txBox="1"/>
          <p:nvPr/>
        </p:nvSpPr>
        <p:spPr>
          <a:xfrm>
            <a:off x="4867292" y="2295343"/>
            <a:ext cx="711958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-30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，顯示錯誤訊息，因為商品金額不可小於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-1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02B46D3-9E90-4F86-8249-21EAE510895D}"/>
              </a:ext>
            </a:extLst>
          </p:cNvPr>
          <p:cNvSpPr txBox="1"/>
          <p:nvPr/>
        </p:nvSpPr>
        <p:spPr>
          <a:xfrm>
            <a:off x="4867292" y="4469525"/>
            <a:ext cx="1836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結束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E7B2F06E-F443-4865-B9E4-A5AA9112C143}"/>
              </a:ext>
            </a:extLst>
          </p:cNvPr>
          <p:cNvSpPr/>
          <p:nvPr/>
        </p:nvSpPr>
        <p:spPr>
          <a:xfrm>
            <a:off x="3388044" y="2379882"/>
            <a:ext cx="1444752" cy="268490"/>
          </a:xfrm>
          <a:prstGeom prst="leftArrow">
            <a:avLst>
              <a:gd name="adj1" fmla="val 50000"/>
              <a:gd name="adj2" fmla="val 1113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6D77FA-18CA-4342-BCD2-52D0EB29C021}"/>
              </a:ext>
            </a:extLst>
          </p:cNvPr>
          <p:cNvSpPr txBox="1"/>
          <p:nvPr/>
        </p:nvSpPr>
        <p:spPr>
          <a:xfrm>
            <a:off x="4867292" y="3197189"/>
            <a:ext cx="711958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0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，顯示錯誤訊息，因為商品金額不可為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0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A03663AF-2656-403B-9FB4-C22CCBD249CD}"/>
              </a:ext>
            </a:extLst>
          </p:cNvPr>
          <p:cNvSpPr/>
          <p:nvPr/>
        </p:nvSpPr>
        <p:spPr>
          <a:xfrm>
            <a:off x="3388044" y="3191875"/>
            <a:ext cx="1444752" cy="268490"/>
          </a:xfrm>
          <a:prstGeom prst="leftArrow">
            <a:avLst>
              <a:gd name="adj1" fmla="val 50000"/>
              <a:gd name="adj2" fmla="val 1113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94DB408C-990E-48C6-B0F1-AD7C85EB3193}"/>
              </a:ext>
            </a:extLst>
          </p:cNvPr>
          <p:cNvSpPr/>
          <p:nvPr/>
        </p:nvSpPr>
        <p:spPr>
          <a:xfrm>
            <a:off x="3388044" y="4519946"/>
            <a:ext cx="1444752" cy="268490"/>
          </a:xfrm>
          <a:prstGeom prst="leftArrow">
            <a:avLst>
              <a:gd name="adj1" fmla="val 50000"/>
              <a:gd name="adj2" fmla="val 111303"/>
            </a:avLst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E357E6D-866D-4B86-9EF9-BDC16EFD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377" y="6408356"/>
            <a:ext cx="767606" cy="2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4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F16C9FA-5B95-4721-96E9-785314ADF295}"/>
              </a:ext>
            </a:extLst>
          </p:cNvPr>
          <p:cNvSpPr txBox="1"/>
          <p:nvPr/>
        </p:nvSpPr>
        <p:spPr>
          <a:xfrm>
            <a:off x="9838944" y="6596390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DFKai-SB" panose="03000509000000000000" pitchFamily="65" charset="-120"/>
                <a:ea typeface="DFKai-SB" panose="03000509000000000000" pitchFamily="65" charset="-120"/>
              </a:rPr>
              <a:t>圖片來源</a:t>
            </a:r>
            <a:r>
              <a:rPr lang="en-US" altLang="zh-TW" sz="105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105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sz="1050" dirty="0">
                <a:latin typeface="DFKai-SB" panose="03000509000000000000" pitchFamily="65" charset="-120"/>
                <a:ea typeface="DFKai-SB" panose="03000509000000000000" pitchFamily="65" charset="-120"/>
              </a:rPr>
              <a:t>https://reurl.cc/vmn5nN</a:t>
            </a:r>
          </a:p>
        </p:txBody>
      </p:sp>
      <p:pic>
        <p:nvPicPr>
          <p:cNvPr id="2058" name="Picture 10" descr="Human - when you spend two hours debugging code just to realize that j in your for loop be looking an awful lot like an i">
            <a:extLst>
              <a:ext uri="{FF2B5EF4-FFF2-40B4-BE49-F238E27FC236}">
                <a16:creationId xmlns:a16="http://schemas.microsoft.com/office/drawing/2014/main" id="{C0329CF0-A652-4A84-B61A-0566AD4C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9144</TotalTime>
  <Words>493</Words>
  <Application>Microsoft Office PowerPoint</Application>
  <PresentationFormat>寬螢幕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DFKai-SB</vt:lpstr>
      <vt:lpstr>Arial</vt:lpstr>
      <vt:lpstr>Calibri</vt:lpstr>
      <vt:lpstr>Calibri Light</vt:lpstr>
      <vt:lpstr>Consolas</vt:lpstr>
      <vt:lpstr>Times New Roman</vt:lpstr>
      <vt:lpstr>Office 佈景主題</vt:lpstr>
      <vt:lpstr> IM119A程式設計(一)</vt:lpstr>
      <vt:lpstr>Problem 1</vt:lpstr>
      <vt:lpstr>Problem 1</vt:lpstr>
      <vt:lpstr>Problem 2</vt:lpstr>
      <vt:lpstr>Problem 2 (正常的情況)</vt:lpstr>
      <vt:lpstr>Problem 2 (少買的情況)</vt:lpstr>
      <vt:lpstr>Problem 2 (錯誤的情況) </vt:lpstr>
      <vt:lpstr>Problem 2 (綜合的情況)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IM119A程式設計(一)</dc:title>
  <dc:creator>林陽一</dc:creator>
  <cp:lastModifiedBy>林暉恩</cp:lastModifiedBy>
  <cp:revision>36</cp:revision>
  <dcterms:created xsi:type="dcterms:W3CDTF">2022-10-20T13:19:40Z</dcterms:created>
  <dcterms:modified xsi:type="dcterms:W3CDTF">2022-10-28T04:35:26Z</dcterms:modified>
</cp:coreProperties>
</file>