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52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4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40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048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61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6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34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7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85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6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5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9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8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EA31-3793-428C-9999-1F21240E55D6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EFA09-5156-4822-B508-668857437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0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FBF19-7762-2EC7-977F-0BE8DE3CC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E15A10-512E-79DB-7ACF-E8E75EC72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368928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30981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D9812EE-47A9-BFD6-4500-5A56D651D470}"/>
              </a:ext>
            </a:extLst>
          </p:cNvPr>
          <p:cNvSpPr/>
          <p:nvPr/>
        </p:nvSpPr>
        <p:spPr>
          <a:xfrm>
            <a:off x="1038688" y="5701154"/>
            <a:ext cx="6525088" cy="58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286760-C809-2761-1AD1-3271D5840727}"/>
              </a:ext>
            </a:extLst>
          </p:cNvPr>
          <p:cNvSpPr txBox="1"/>
          <p:nvPr/>
        </p:nvSpPr>
        <p:spPr>
          <a:xfrm>
            <a:off x="677333" y="1752268"/>
            <a:ext cx="248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[0] ⇄ [7]</a:t>
            </a:r>
          </a:p>
        </p:txBody>
      </p:sp>
    </p:spTree>
    <p:extLst>
      <p:ext uri="{BB962C8B-B14F-4D97-AF65-F5344CB8AC3E}">
        <p14:creationId xmlns:p14="http://schemas.microsoft.com/office/powerpoint/2010/main" val="99651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42678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92EAE63A-D3CF-D92F-2C6E-468EA63DE093}"/>
              </a:ext>
            </a:extLst>
          </p:cNvPr>
          <p:cNvSpPr txBox="1"/>
          <p:nvPr/>
        </p:nvSpPr>
        <p:spPr>
          <a:xfrm>
            <a:off x="5395054" y="17958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DF124D-66F1-DBD8-0E95-76C325027F95}"/>
              </a:ext>
            </a:extLst>
          </p:cNvPr>
          <p:cNvSpPr txBox="1"/>
          <p:nvPr/>
        </p:nvSpPr>
        <p:spPr>
          <a:xfrm>
            <a:off x="3876227" y="286622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8D02E1-D048-B40B-A686-C2D0B2D83FC8}"/>
              </a:ext>
            </a:extLst>
          </p:cNvPr>
          <p:cNvSpPr txBox="1"/>
          <p:nvPr/>
        </p:nvSpPr>
        <p:spPr>
          <a:xfrm>
            <a:off x="1453489" y="5819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34CE26-B227-3E9B-0F67-8E31E0F2336E}"/>
              </a:ext>
            </a:extLst>
          </p:cNvPr>
          <p:cNvSpPr txBox="1"/>
          <p:nvPr/>
        </p:nvSpPr>
        <p:spPr>
          <a:xfrm>
            <a:off x="2268978" y="581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F95D98-FC89-C4E0-C273-C8AAA569DE96}"/>
              </a:ext>
            </a:extLst>
          </p:cNvPr>
          <p:cNvSpPr txBox="1"/>
          <p:nvPr/>
        </p:nvSpPr>
        <p:spPr>
          <a:xfrm>
            <a:off x="677333" y="1752268"/>
            <a:ext cx="290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Down comparison</a:t>
            </a:r>
          </a:p>
        </p:txBody>
      </p:sp>
    </p:spTree>
    <p:extLst>
      <p:ext uri="{BB962C8B-B14F-4D97-AF65-F5344CB8AC3E}">
        <p14:creationId xmlns:p14="http://schemas.microsoft.com/office/powerpoint/2010/main" val="363803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11967 0.15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7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0.12071 -0.1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79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07435 0.000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7187 7.56773E-1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8622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92EAE63A-D3CF-D92F-2C6E-468EA63DE093}"/>
              </a:ext>
            </a:extLst>
          </p:cNvPr>
          <p:cNvSpPr txBox="1"/>
          <p:nvPr/>
        </p:nvSpPr>
        <p:spPr>
          <a:xfrm>
            <a:off x="3941158" y="2876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DF124D-66F1-DBD8-0E95-76C325027F95}"/>
              </a:ext>
            </a:extLst>
          </p:cNvPr>
          <p:cNvSpPr txBox="1"/>
          <p:nvPr/>
        </p:nvSpPr>
        <p:spPr>
          <a:xfrm>
            <a:off x="2751413" y="388983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8D02E1-D048-B40B-A686-C2D0B2D83FC8}"/>
              </a:ext>
            </a:extLst>
          </p:cNvPr>
          <p:cNvSpPr txBox="1"/>
          <p:nvPr/>
        </p:nvSpPr>
        <p:spPr>
          <a:xfrm>
            <a:off x="2362229" y="58215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34CE26-B227-3E9B-0F67-8E31E0F2336E}"/>
              </a:ext>
            </a:extLst>
          </p:cNvPr>
          <p:cNvSpPr txBox="1"/>
          <p:nvPr/>
        </p:nvSpPr>
        <p:spPr>
          <a:xfrm>
            <a:off x="4076833" y="58192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22E662-1F08-5690-CAD4-B8DAE8B6F623}"/>
              </a:ext>
            </a:extLst>
          </p:cNvPr>
          <p:cNvSpPr txBox="1"/>
          <p:nvPr/>
        </p:nvSpPr>
        <p:spPr>
          <a:xfrm>
            <a:off x="677333" y="1752268"/>
            <a:ext cx="290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Down comparison</a:t>
            </a:r>
          </a:p>
        </p:txBody>
      </p:sp>
    </p:spTree>
    <p:extLst>
      <p:ext uri="{BB962C8B-B14F-4D97-AF65-F5344CB8AC3E}">
        <p14:creationId xmlns:p14="http://schemas.microsoft.com/office/powerpoint/2010/main" val="33896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09153 0.14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7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393 L 0.09349 -0.1469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7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14544 -0.000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1457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20788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8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3771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5AF1920-36E8-0179-4CE2-6213B219D199}"/>
              </a:ext>
            </a:extLst>
          </p:cNvPr>
          <p:cNvSpPr/>
          <p:nvPr/>
        </p:nvSpPr>
        <p:spPr>
          <a:xfrm>
            <a:off x="1038688" y="5701154"/>
            <a:ext cx="5637320" cy="58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26EE35-958B-A462-ED16-46E5904105E8}"/>
              </a:ext>
            </a:extLst>
          </p:cNvPr>
          <p:cNvSpPr txBox="1"/>
          <p:nvPr/>
        </p:nvSpPr>
        <p:spPr>
          <a:xfrm>
            <a:off x="677333" y="1752268"/>
            <a:ext cx="248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[0] ⇄ [6]</a:t>
            </a:r>
          </a:p>
        </p:txBody>
      </p:sp>
    </p:spTree>
    <p:extLst>
      <p:ext uri="{BB962C8B-B14F-4D97-AF65-F5344CB8AC3E}">
        <p14:creationId xmlns:p14="http://schemas.microsoft.com/office/powerpoint/2010/main" val="247882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08243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5AF1920-36E8-0179-4CE2-6213B219D199}"/>
              </a:ext>
            </a:extLst>
          </p:cNvPr>
          <p:cNvSpPr/>
          <p:nvPr/>
        </p:nvSpPr>
        <p:spPr>
          <a:xfrm>
            <a:off x="1038688" y="5701154"/>
            <a:ext cx="5637320" cy="58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057637-62FB-CA88-2852-DDBCD5F35BFF}"/>
              </a:ext>
            </a:extLst>
          </p:cNvPr>
          <p:cNvSpPr txBox="1"/>
          <p:nvPr/>
        </p:nvSpPr>
        <p:spPr>
          <a:xfrm>
            <a:off x="677333" y="1752268"/>
            <a:ext cx="248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Heapify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2580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28032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5AF1920-36E8-0179-4CE2-6213B219D199}"/>
              </a:ext>
            </a:extLst>
          </p:cNvPr>
          <p:cNvSpPr/>
          <p:nvPr/>
        </p:nvSpPr>
        <p:spPr>
          <a:xfrm>
            <a:off x="1038688" y="5701154"/>
            <a:ext cx="4779687" cy="58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897B88-3235-3F6E-2476-7E1D0D093004}"/>
              </a:ext>
            </a:extLst>
          </p:cNvPr>
          <p:cNvSpPr txBox="1"/>
          <p:nvPr/>
        </p:nvSpPr>
        <p:spPr>
          <a:xfrm>
            <a:off x="677333" y="1752268"/>
            <a:ext cx="248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[0] ⇄ [5]</a:t>
            </a:r>
          </a:p>
        </p:txBody>
      </p:sp>
    </p:spTree>
    <p:extLst>
      <p:ext uri="{BB962C8B-B14F-4D97-AF65-F5344CB8AC3E}">
        <p14:creationId xmlns:p14="http://schemas.microsoft.com/office/powerpoint/2010/main" val="93575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59090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5AF1920-36E8-0179-4CE2-6213B219D199}"/>
              </a:ext>
            </a:extLst>
          </p:cNvPr>
          <p:cNvSpPr/>
          <p:nvPr/>
        </p:nvSpPr>
        <p:spPr>
          <a:xfrm>
            <a:off x="1038688" y="5701154"/>
            <a:ext cx="4779687" cy="58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453131-9011-BC75-7CF8-02EE543B7BFC}"/>
              </a:ext>
            </a:extLst>
          </p:cNvPr>
          <p:cNvSpPr txBox="1"/>
          <p:nvPr/>
        </p:nvSpPr>
        <p:spPr>
          <a:xfrm>
            <a:off x="677333" y="1752268"/>
            <a:ext cx="248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Heapify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6640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19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60950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3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19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3614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389DC-0835-342F-8336-B0F55464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34A59-1D71-C177-AA48-4C633A1F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將陣列視為完整二元樹</a:t>
            </a:r>
            <a:r>
              <a:rPr lang="en-US" altLang="zh-TW" dirty="0"/>
              <a:t>(Complete Binary Tree)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樹轉成 </a:t>
            </a:r>
            <a:r>
              <a:rPr lang="en-US" altLang="zh-TW" dirty="0"/>
              <a:t>Heap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一直重複下面面兩個步驟 直到排序完成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/>
              <a:t>把最上面的節點</a:t>
            </a:r>
            <a:r>
              <a:rPr lang="en-US" altLang="zh-TW" dirty="0"/>
              <a:t>(root)</a:t>
            </a:r>
            <a:r>
              <a:rPr lang="zh-TW" altLang="en-US" dirty="0"/>
              <a:t>跟最後一個的節點交換位置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/>
              <a:t>把交換位置後再轉成 </a:t>
            </a:r>
            <a:r>
              <a:rPr lang="en-US" altLang="zh-TW" dirty="0"/>
              <a:t>Heap</a:t>
            </a:r>
          </a:p>
          <a:p>
            <a:pPr marL="457200" lvl="1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Max Heap	-&gt; </a:t>
            </a:r>
            <a:r>
              <a:rPr lang="zh-TW" altLang="en-US" dirty="0"/>
              <a:t>從小到大</a:t>
            </a:r>
            <a:r>
              <a:rPr lang="en-US" altLang="zh-TW" dirty="0"/>
              <a:t>(Ascending)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Min Heap	-&gt; </a:t>
            </a:r>
            <a:r>
              <a:rPr lang="zh-TW" altLang="en-US" dirty="0"/>
              <a:t>從大到小</a:t>
            </a:r>
            <a:r>
              <a:rPr lang="en-US" altLang="zh-TW" dirty="0"/>
              <a:t>(</a:t>
            </a:r>
            <a:r>
              <a:rPr lang="en-US" altLang="zh-TW" dirty="0" err="1"/>
              <a:t>Decending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77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19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16720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87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19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6359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14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389DC-0835-342F-8336-B0F55464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(12/15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34A59-1D71-C177-AA48-4C633A1F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完成</a:t>
            </a:r>
            <a:r>
              <a:rPr lang="en-US" altLang="zh-TW" dirty="0"/>
              <a:t>Bubble Sort</a:t>
            </a:r>
            <a:r>
              <a:rPr lang="zh-TW" altLang="en-US" dirty="0"/>
              <a:t>、</a:t>
            </a:r>
            <a:r>
              <a:rPr lang="en-US" altLang="zh-TW" dirty="0"/>
              <a:t>Select Sort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並且所有</a:t>
            </a:r>
            <a:r>
              <a:rPr lang="en-US" altLang="zh-TW" dirty="0"/>
              <a:t>Sort</a:t>
            </a:r>
            <a:r>
              <a:rPr lang="zh-TW" altLang="en-US" dirty="0"/>
              <a:t>改成由大到小</a:t>
            </a:r>
            <a:r>
              <a:rPr lang="en-US" altLang="zh-TW" dirty="0"/>
              <a:t>(</a:t>
            </a:r>
            <a:r>
              <a:rPr lang="zh-TW" altLang="en-US" dirty="0"/>
              <a:t>函式名稱也要修改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答案上傳的時候請將</a:t>
            </a:r>
            <a:r>
              <a:rPr lang="en-US" altLang="zh-TW" dirty="0" err="1"/>
              <a:t>sorting.printArray</a:t>
            </a:r>
            <a:r>
              <a:rPr lang="en-US" altLang="zh-TW" dirty="0"/>
              <a:t>()</a:t>
            </a:r>
            <a:r>
              <a:rPr lang="zh-TW" altLang="en-US" dirty="0"/>
              <a:t>註解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2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BCCA0-7650-FE88-EC99-F44197EC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D456A8-DF74-7D15-D2A9-DACF62C29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TW" altLang="en-US" dirty="0"/>
                  <a:t>把樹轉成</a:t>
                </a:r>
                <a:r>
                  <a:rPr lang="en-US" altLang="zh-TW" dirty="0"/>
                  <a:t> Heap </a:t>
                </a:r>
                <a:r>
                  <a:rPr lang="zh-TW" altLang="en-US" dirty="0"/>
                  <a:t>有兩種方法</a:t>
                </a:r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TW" dirty="0"/>
                  <a:t>Top-Down (2 ~ n)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TW" dirty="0"/>
                  <a:t>Bottom-Up(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~ 1)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zh-TW" altLang="en-US" dirty="0"/>
                  <a:t>兩種方法建立出來的</a:t>
                </a:r>
                <a:r>
                  <a:rPr lang="en-US" altLang="zh-TW" dirty="0"/>
                  <a:t>Heap</a:t>
                </a:r>
                <a:r>
                  <a:rPr lang="zh-TW" altLang="en-US" dirty="0"/>
                  <a:t>不一定相同</a:t>
                </a:r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u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D456A8-DF74-7D15-D2A9-DACF62C29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3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C112E8-F3E3-7236-19C4-FC73C37C94E2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9601ADF-A49D-194F-E3BC-A96751102CCD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C0F4175-F47E-D0E1-F9DC-B2C4D482E3B8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6CAE3CD-837E-2271-50B5-C66A2C7703BA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89A07F6-DB96-8567-1EF7-C5B4B9BD1889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20834AC-A92A-BF70-F205-5B55B2A4A8C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E482A45-F204-9450-29B6-A52C10477A5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DD4A202-DDFA-D0E1-60FC-0F220E259D73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5F92562-C2D6-995D-2B64-AA3415C7304A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D2DC4F89-EAB0-B2B6-341A-EDACC2BE5A7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C021B2B-163E-57DE-ECD3-DCF75277D41A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6C04B86-CE8E-824F-6393-BA24A65F17DC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2DA8B30-837E-ABF7-4428-80F9B99B2423}"/>
                </a:ext>
              </a:extLst>
            </p:cNvPr>
            <p:cNvCxnSpPr>
              <a:cxnSpLocks/>
              <a:stCxn id="12" idx="0"/>
              <a:endCxn id="6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C1B6823-3F56-5353-82C7-7D9A7A78CD83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5C6301C-7EA2-E1BB-4CD3-38EF161BDF8F}"/>
                </a:ext>
              </a:extLst>
            </p:cNvPr>
            <p:cNvCxnSpPr>
              <a:cxnSpLocks/>
              <a:stCxn id="10" idx="5"/>
              <a:endCxn id="21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793EE8E-7FB6-D131-B1F9-423539B577A8}"/>
                </a:ext>
              </a:extLst>
            </p:cNvPr>
            <p:cNvCxnSpPr>
              <a:cxnSpLocks/>
              <a:stCxn id="13" idx="0"/>
              <a:endCxn id="7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985DE05-ED9C-03F4-F17B-E1BD50611B48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A22323A-D529-BA78-5356-38933F7AE977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AFF1D04-8966-01AC-F8E1-BDC3473FCBB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D01C5A2-CEFD-FAC1-1F1F-A85CCF55CFD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129FB5B-4158-819A-2AD6-C016CF2AC507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8EF0FB3-8A16-FD35-505C-5FEF7094E199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6D2592D-5EF1-5166-620D-1EB77617D575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7B82634-DC4A-7B89-9343-1E4374B00492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0883E1F-0EC4-F1ED-CE0C-F674251492C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67E5FF0-BCF9-18D0-E4C0-B4F3C312492F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9390067-AAF5-7887-F783-D7B77F595729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6F7BEDF6-3765-C738-D123-02A58F5BA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42841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9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85671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ADC25BF-9627-38F5-5955-484C33C9DFE4}"/>
              </a:ext>
            </a:extLst>
          </p:cNvPr>
          <p:cNvSpPr txBox="1"/>
          <p:nvPr/>
        </p:nvSpPr>
        <p:spPr>
          <a:xfrm>
            <a:off x="677334" y="1752268"/>
            <a:ext cx="177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Heapify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1427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96748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FA425B8-0397-F373-C3BC-61E2AB3358D8}"/>
              </a:ext>
            </a:extLst>
          </p:cNvPr>
          <p:cNvSpPr/>
          <p:nvPr/>
        </p:nvSpPr>
        <p:spPr>
          <a:xfrm>
            <a:off x="1038687" y="5701154"/>
            <a:ext cx="7501631" cy="58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5187D3-F748-BE91-04D3-DE92F7545B93}"/>
              </a:ext>
            </a:extLst>
          </p:cNvPr>
          <p:cNvSpPr txBox="1"/>
          <p:nvPr/>
        </p:nvSpPr>
        <p:spPr>
          <a:xfrm>
            <a:off x="677333" y="1752268"/>
            <a:ext cx="248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[0] ⇄ [8]</a:t>
            </a:r>
          </a:p>
        </p:txBody>
      </p:sp>
    </p:spTree>
    <p:extLst>
      <p:ext uri="{BB962C8B-B14F-4D97-AF65-F5344CB8AC3E}">
        <p14:creationId xmlns:p14="http://schemas.microsoft.com/office/powerpoint/2010/main" val="2869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2177" cy="661728"/>
          </a:xfrm>
        </p:spPr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80778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1AACC15-CB76-C4A1-06F3-11E74D1B747B}"/>
              </a:ext>
            </a:extLst>
          </p:cNvPr>
          <p:cNvSpPr txBox="1"/>
          <p:nvPr/>
        </p:nvSpPr>
        <p:spPr>
          <a:xfrm>
            <a:off x="5342950" y="178625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70340D-3310-7B86-4101-F1E472FFB43B}"/>
              </a:ext>
            </a:extLst>
          </p:cNvPr>
          <p:cNvSpPr txBox="1"/>
          <p:nvPr/>
        </p:nvSpPr>
        <p:spPr>
          <a:xfrm>
            <a:off x="6951098" y="288071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5D221F-CDCD-8892-440F-539F51946971}"/>
              </a:ext>
            </a:extLst>
          </p:cNvPr>
          <p:cNvSpPr txBox="1"/>
          <p:nvPr/>
        </p:nvSpPr>
        <p:spPr>
          <a:xfrm>
            <a:off x="1376039" y="581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22F12E-6BD4-A38B-7093-47E2E3A14465}"/>
              </a:ext>
            </a:extLst>
          </p:cNvPr>
          <p:cNvSpPr txBox="1"/>
          <p:nvPr/>
        </p:nvSpPr>
        <p:spPr>
          <a:xfrm>
            <a:off x="3164991" y="58302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1BD1C5-E0F4-310B-A6E7-188026406419}"/>
              </a:ext>
            </a:extLst>
          </p:cNvPr>
          <p:cNvSpPr txBox="1"/>
          <p:nvPr/>
        </p:nvSpPr>
        <p:spPr>
          <a:xfrm>
            <a:off x="677333" y="1752268"/>
            <a:ext cx="290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Down comparison</a:t>
            </a:r>
          </a:p>
        </p:txBody>
      </p:sp>
    </p:spTree>
    <p:extLst>
      <p:ext uri="{BB962C8B-B14F-4D97-AF65-F5344CB8AC3E}">
        <p14:creationId xmlns:p14="http://schemas.microsoft.com/office/powerpoint/2010/main" val="39343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14766 -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0.14856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13125 0.1599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79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319 -0.1594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17026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D4E95BB-9B7D-5F3B-D4D2-FF8BD87F8876}"/>
              </a:ext>
            </a:extLst>
          </p:cNvPr>
          <p:cNvSpPr txBox="1"/>
          <p:nvPr/>
        </p:nvSpPr>
        <p:spPr>
          <a:xfrm>
            <a:off x="6964794" y="286667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757FE48-DBAF-F438-A6FE-D6AA54973003}"/>
              </a:ext>
            </a:extLst>
          </p:cNvPr>
          <p:cNvSpPr txBox="1"/>
          <p:nvPr/>
        </p:nvSpPr>
        <p:spPr>
          <a:xfrm>
            <a:off x="7902439" y="387577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C6E436-8FA6-DFE9-997D-75F515CC8CBF}"/>
              </a:ext>
            </a:extLst>
          </p:cNvPr>
          <p:cNvSpPr txBox="1"/>
          <p:nvPr/>
        </p:nvSpPr>
        <p:spPr>
          <a:xfrm>
            <a:off x="3206145" y="581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C5472CF-11CE-8376-7FD5-906B2D5628AF}"/>
              </a:ext>
            </a:extLst>
          </p:cNvPr>
          <p:cNvSpPr txBox="1"/>
          <p:nvPr/>
        </p:nvSpPr>
        <p:spPr>
          <a:xfrm>
            <a:off x="6808534" y="58211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04F143-EFAF-4EF5-A402-D52D940C75B3}"/>
              </a:ext>
            </a:extLst>
          </p:cNvPr>
          <p:cNvSpPr txBox="1"/>
          <p:nvPr/>
        </p:nvSpPr>
        <p:spPr>
          <a:xfrm>
            <a:off x="677333" y="1752268"/>
            <a:ext cx="290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Down comparison</a:t>
            </a:r>
          </a:p>
        </p:txBody>
      </p:sp>
    </p:spTree>
    <p:extLst>
      <p:ext uri="{BB962C8B-B14F-4D97-AF65-F5344CB8AC3E}">
        <p14:creationId xmlns:p14="http://schemas.microsoft.com/office/powerpoint/2010/main" val="192996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07682 0.146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7799 -0.141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7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29557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29713 -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8A723-8901-F180-6641-BB22E2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341A6FB-FE2A-5E92-70DB-1B1188CEC39F}"/>
              </a:ext>
            </a:extLst>
          </p:cNvPr>
          <p:cNvGrpSpPr/>
          <p:nvPr/>
        </p:nvGrpSpPr>
        <p:grpSpPr>
          <a:xfrm>
            <a:off x="1885361" y="1414019"/>
            <a:ext cx="6487687" cy="4096458"/>
            <a:chOff x="776225" y="1451707"/>
            <a:chExt cx="5928280" cy="3596857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8BF520A1-2790-6B01-1AA9-EC872B795EBA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8E286E9-2346-B31A-AC6C-E0B746031B60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C5E0BF46-283F-3007-2B8A-3AD5409F444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BAEA884-EB06-A89A-118F-17B568E125D9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87985E6-1D59-E044-91A1-C80589CC55A0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AA640CE-F89E-4B55-86CE-DD2002CF27F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0F97EF65-B8F7-BDE5-9A27-B1EF5A51351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74397FB-FE2A-6C73-3FD8-40B0C492302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3E9CBC4-8E98-BD28-A591-84D25FF8803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0428209E-60E3-E9C3-BEB6-C4DA07FCA3C8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C00D32A-EC30-FC07-339B-9D00054F7072}"/>
                </a:ext>
              </a:extLst>
            </p:cNvPr>
            <p:cNvCxnSpPr>
              <a:cxnSpLocks/>
              <a:stCxn id="59" idx="3"/>
              <a:endCxn id="63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4BCCC6-DC80-3B28-5D58-85279ABE9174}"/>
                </a:ext>
              </a:extLst>
            </p:cNvPr>
            <p:cNvCxnSpPr>
              <a:cxnSpLocks/>
              <a:stCxn id="65" idx="0"/>
              <a:endCxn id="59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9A9BCB4-D067-641F-1951-21AC1BA9C2FF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86CDDEB-8101-1B3F-D380-ECB6E195270E}"/>
                </a:ext>
              </a:extLst>
            </p:cNvPr>
            <p:cNvCxnSpPr>
              <a:cxnSpLocks/>
              <a:stCxn id="63" idx="5"/>
              <a:endCxn id="74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F05CD38-CC3B-357F-ADEF-F16F4DE0C84E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7E2D955-B7A7-7A7B-115D-C3921CB813A0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0DE3D97-CDC0-6905-2024-4F4744919A3A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  <a:endParaRPr lang="zh-TW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8D0DBF2-916A-70E2-EED8-81100F68790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86E5C07-9F06-8B87-ECDE-D3EF445BB44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61EE054-C336-0637-9245-FD0F3897BB2A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18F244-401C-71D1-5C21-C8EA6B896584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2C659AE-7268-D547-4F5A-60F62A2FF07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A1ED435-5C87-1D0A-2200-070AF6503BF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191AF0D-50A9-AFE4-154B-9A1DFA3BFA4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6DF0C41-C864-BF41-0273-9DFD76FA9EC0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95FCF9C1-98FF-1EAC-957F-DAE7406BCB3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27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aphicFrame>
        <p:nvGraphicFramePr>
          <p:cNvPr id="84" name="表格 31">
            <a:extLst>
              <a:ext uri="{FF2B5EF4-FFF2-40B4-BE49-F238E27FC236}">
                <a16:creationId xmlns:a16="http://schemas.microsoft.com/office/drawing/2014/main" id="{E9BEAC75-8072-5DF0-17BF-2CE905B7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94701"/>
              </p:ext>
            </p:extLst>
          </p:nvPr>
        </p:nvGraphicFramePr>
        <p:xfrm>
          <a:off x="1144188" y="581966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165682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63708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559901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94361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23892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0876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86423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803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8091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2510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689</Words>
  <Application>Microsoft Office PowerPoint</Application>
  <PresentationFormat>寬螢幕</PresentationFormat>
  <Paragraphs>538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Trebuchet MS</vt:lpstr>
      <vt:lpstr>Wingdings</vt:lpstr>
      <vt:lpstr>Wingdings 3</vt:lpstr>
      <vt:lpstr>多面向</vt:lpstr>
      <vt:lpstr>Heap Sort</vt:lpstr>
      <vt:lpstr>概念</vt:lpstr>
      <vt:lpstr>概念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圖解</vt:lpstr>
      <vt:lpstr>課堂練習(12/15 21:00)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ZaiMi _</dc:creator>
  <cp:lastModifiedBy>ZaiMi _</cp:lastModifiedBy>
  <cp:revision>7</cp:revision>
  <dcterms:created xsi:type="dcterms:W3CDTF">2022-12-13T03:55:11Z</dcterms:created>
  <dcterms:modified xsi:type="dcterms:W3CDTF">2022-12-14T07:10:40Z</dcterms:modified>
</cp:coreProperties>
</file>