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88" r:id="rId3"/>
    <p:sldId id="296" r:id="rId4"/>
    <p:sldId id="286" r:id="rId5"/>
    <p:sldId id="298" r:id="rId6"/>
    <p:sldId id="290" r:id="rId7"/>
    <p:sldId id="299" r:id="rId8"/>
    <p:sldId id="291" r:id="rId9"/>
    <p:sldId id="300" r:id="rId10"/>
    <p:sldId id="292" r:id="rId11"/>
    <p:sldId id="302" r:id="rId12"/>
    <p:sldId id="293" r:id="rId13"/>
    <p:sldId id="294" r:id="rId14"/>
    <p:sldId id="287" r:id="rId15"/>
    <p:sldId id="303" r:id="rId16"/>
    <p:sldId id="304" r:id="rId17"/>
    <p:sldId id="305" r:id="rId18"/>
    <p:sldId id="307" r:id="rId19"/>
    <p:sldId id="308" r:id="rId20"/>
    <p:sldId id="309" r:id="rId21"/>
    <p:sldId id="310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7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F3613B-1B07-44B5-9216-7174ED8FE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235EAA-6688-49DF-806A-1D70A5AC9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00BB55-9B83-42D7-A9F2-41E7D540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1F70-1006-4E8D-B996-F43B076AD85C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702E45-15E0-4E96-B3B3-FE50B84C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F86CF1-AFA1-4031-9BF4-BCDEEB59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CCD8-0CB3-4BD7-98AA-DBB911D80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53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B7D9D7-A11F-47FA-BDB9-AEF14BD1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09140A-4601-4AEB-9529-49D48F1BC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E19C69-037F-4349-A6C3-67829A81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1F70-1006-4E8D-B996-F43B076AD85C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319EB5-F106-428B-8CA9-661BA694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6CEFE7-4BB8-49FC-B26A-DDDEACED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CCD8-0CB3-4BD7-98AA-DBB911D80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60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D5C3CDF-025A-4996-8E3A-8F95F34F3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9935A3F-3131-47BD-B91A-E2A615609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0B0D49-5152-412B-8C17-07B77BD7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1F70-1006-4E8D-B996-F43B076AD85C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2436C3-A821-4FAF-BC8C-34F6F1160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57C126-8B64-4A9F-BEB1-2D7FC954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CCD8-0CB3-4BD7-98AA-DBB911D80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23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2A04A0-E607-4380-8CC9-C961CA901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71DD22-AF4B-4F55-AFCC-0E097B82C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50EB1B-24B3-422B-91F6-ABD2E8FF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1F70-1006-4E8D-B996-F43B076AD85C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243818-0F01-41CA-A96F-496F0D08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83CF0D-7112-490F-A1C6-C37ADD37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CCD8-0CB3-4BD7-98AA-DBB911D80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87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9164B7-CAC0-460B-9761-7CE2306F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A69204-E704-4B55-B7A9-6D9097D87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B25261-9900-4C56-8556-5F4A5F79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1F70-1006-4E8D-B996-F43B076AD85C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4BDC74-62E4-4179-A897-2753B234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697C9C-881B-46D7-B3B6-8C94AD35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CCD8-0CB3-4BD7-98AA-DBB911D80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98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505406-2BB2-47B6-88D5-6276D9EC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DC62B7-0B68-4466-8D03-BFCEDEAC0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7D7BF5-4C3F-44C9-9705-4B0CF0DF9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2EDAC9-BFE7-4BED-8F07-7D90275B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1F70-1006-4E8D-B996-F43B076AD85C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71EA18-8ECE-4236-9FA2-470290FB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E06AC5-4578-4A3F-BD2C-6E0435AAD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CCD8-0CB3-4BD7-98AA-DBB911D80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16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4288B-1A40-41F6-BB5B-CEBA8FB4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936F80-2552-46A1-93A8-81BD8F053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CC4A9A-F243-4348-931D-90BCF669C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0944929-6C3F-4B3B-8231-F22E8C612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221FDB3-3A59-49BF-9F43-C727E85C5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52D4490-4D53-4E51-9232-279E2D077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1F70-1006-4E8D-B996-F43B076AD85C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48D741A-3A99-4F47-9FA5-684AF967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439045E-6828-400C-AC9C-BB94BD81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CCD8-0CB3-4BD7-98AA-DBB911D80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00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F191D-C269-4CEF-AD8A-7A1154B8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C23F0C7-8259-433F-A12F-4A1A4584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1F70-1006-4E8D-B996-F43B076AD85C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D13E4D-CF90-485E-B64B-C25704E3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8E3643-42ED-4C1E-98F5-A62CCC04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CCD8-0CB3-4BD7-98AA-DBB911D80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8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78DFDB-EA7A-45B0-A7A2-E2AE712B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1F70-1006-4E8D-B996-F43B076AD85C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3084EAF-ADF9-4885-9A9B-8EBC4D6E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F65162-C454-43CC-83C7-43217E30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CCD8-0CB3-4BD7-98AA-DBB911D80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62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19B0FB-F2DF-4DE3-9F8C-5C13042B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6B4786-B5E7-487F-B520-E3066D669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CF93F63-87C3-4A4D-A6D8-7C9FDA490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508933-38F0-47B7-BC34-D31A3DDE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1F70-1006-4E8D-B996-F43B076AD85C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2F2865-3215-4A0D-BD28-B27EF03A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0D4129-1947-4342-92EE-98881DD5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CCD8-0CB3-4BD7-98AA-DBB911D80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96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7C899-0AF3-40B6-AC6A-3231286C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DB0A9BD-1847-4E16-8DCF-4911FDBC4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1CDB079-F3B3-4B04-AA0F-28B48E79C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198222-20FE-48AF-AEE3-1988D2FA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1F70-1006-4E8D-B996-F43B076AD85C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91DD97-AB53-40B7-8C62-FE6E9A57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5A1E72-65F6-4448-8ED6-15EBE519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CCD8-0CB3-4BD7-98AA-DBB911D80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56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5E1A5E9-772E-48BE-A014-CF3CC12A8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3A49E1-4499-4B7B-BE82-9D38C1D8B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A1E3CF-960C-4C2C-BEB4-90DD24F26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01F70-1006-4E8D-B996-F43B076AD85C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3B35AD-C9F9-4A23-B386-826C0A5C9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B70098-EAA2-4526-B859-25B3C0C80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4CCD8-0CB3-4BD7-98AA-DBB911D80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02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E817156-9FA0-4DED-B9F8-037244C8AC6D}"/>
              </a:ext>
            </a:extLst>
          </p:cNvPr>
          <p:cNvSpPr txBox="1"/>
          <p:nvPr/>
        </p:nvSpPr>
        <p:spPr>
          <a:xfrm>
            <a:off x="3207469" y="630000"/>
            <a:ext cx="5777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Top-down 2~n</a:t>
            </a:r>
            <a:endParaRPr lang="zh-TW" altLang="en-US" sz="3600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8F0A4493-37CF-4213-AB90-C02FF6265144}"/>
              </a:ext>
            </a:extLst>
          </p:cNvPr>
          <p:cNvSpPr txBox="1"/>
          <p:nvPr/>
        </p:nvSpPr>
        <p:spPr>
          <a:xfrm>
            <a:off x="458837" y="627309"/>
            <a:ext cx="310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Max Heap</a:t>
            </a:r>
            <a:endParaRPr lang="zh-TW" altLang="en-US" sz="3600" dirty="0"/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BACB60B6-830D-471E-A8FA-8E7753A0661C}"/>
              </a:ext>
            </a:extLst>
          </p:cNvPr>
          <p:cNvGrpSpPr/>
          <p:nvPr/>
        </p:nvGrpSpPr>
        <p:grpSpPr>
          <a:xfrm>
            <a:off x="2444768" y="2036170"/>
            <a:ext cx="5928280" cy="3596857"/>
            <a:chOff x="776225" y="1451707"/>
            <a:chExt cx="5928280" cy="3596857"/>
          </a:xfrm>
        </p:grpSpPr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C7E7F4D0-4AF7-4A0C-93DC-74FD57E81CA4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CFFEB987-2815-4B1E-95D1-BFA83A4017CD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C797D70D-FBE2-40DD-97C0-4B5EFB43C70E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FB83C2D9-EB2E-4B99-92C0-626BFF669896}"/>
                </a:ext>
              </a:extLst>
            </p:cNvPr>
            <p:cNvCxnSpPr>
              <a:cxnSpLocks/>
              <a:stCxn id="63" idx="3"/>
              <a:endCxn id="64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C541B525-77E6-499E-BCA4-0D760621E141}"/>
                </a:ext>
              </a:extLst>
            </p:cNvPr>
            <p:cNvCxnSpPr>
              <a:cxnSpLocks/>
              <a:stCxn id="63" idx="5"/>
              <a:endCxn id="65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B0E201A7-C3B6-4B7A-A1AF-3601EA1E183E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92C29D57-B9D9-4D2A-8B8A-0E8113ABB8A9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15C5C995-D476-402E-8A16-2753DBBEF20E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11361F29-2154-4141-BCFF-4DFEF7084DBE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6D6AB997-A915-4D69-983E-B7A801B683B0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54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1764D789-04FC-4719-A356-31C1A9ED3A82}"/>
                </a:ext>
              </a:extLst>
            </p:cNvPr>
            <p:cNvCxnSpPr>
              <a:cxnSpLocks/>
              <a:stCxn id="64" idx="3"/>
              <a:endCxn id="68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E744E34B-BDD3-422C-82E2-E166E7120A3E}"/>
                </a:ext>
              </a:extLst>
            </p:cNvPr>
            <p:cNvCxnSpPr>
              <a:cxnSpLocks/>
              <a:stCxn id="70" idx="0"/>
              <a:endCxn id="64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F910660F-E463-48DB-86D2-2DE5EFAFB925}"/>
                </a:ext>
              </a:extLst>
            </p:cNvPr>
            <p:cNvCxnSpPr>
              <a:cxnSpLocks/>
              <a:stCxn id="68" idx="3"/>
              <a:endCxn id="69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9BFB6939-CBD2-4878-B20F-D51612F69B29}"/>
                </a:ext>
              </a:extLst>
            </p:cNvPr>
            <p:cNvCxnSpPr>
              <a:cxnSpLocks/>
              <a:stCxn id="68" idx="5"/>
              <a:endCxn id="79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752166B1-41BB-4757-A740-97D404BC85FF}"/>
                </a:ext>
              </a:extLst>
            </p:cNvPr>
            <p:cNvCxnSpPr>
              <a:cxnSpLocks/>
              <a:stCxn id="71" idx="0"/>
              <a:endCxn id="65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F33D4B0C-CCC4-4F04-95DC-63A61C9E42E4}"/>
                </a:ext>
              </a:extLst>
            </p:cNvPr>
            <p:cNvCxnSpPr>
              <a:cxnSpLocks/>
              <a:stCxn id="65" idx="5"/>
              <a:endCxn id="72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9A8A9ACE-D5C5-4E78-8470-F7847A782F5D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A72B60A3-1EC3-4C49-8624-8B0DD4CF259F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9AC13709-C3D8-4229-A74D-AE403CA6380A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F95AF6CD-DB35-4D48-92BE-E004531241A1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5D685AAF-0B66-4139-985D-24D883F5F877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83E0B6FD-6C94-4E28-A8BA-31D6A51F58E1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2C5358AE-3005-462F-B2B9-CFB1E16166EA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97856C7B-EFFA-47C4-9136-D6EB2468EBD2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A52155DA-40F9-4C5D-A8B0-0FA8F5A26803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1A7CFB32-B85E-46CF-9581-290709C98D4F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9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755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E817156-9FA0-4DED-B9F8-037244C8AC6D}"/>
              </a:ext>
            </a:extLst>
          </p:cNvPr>
          <p:cNvSpPr txBox="1"/>
          <p:nvPr/>
        </p:nvSpPr>
        <p:spPr>
          <a:xfrm>
            <a:off x="3207469" y="630000"/>
            <a:ext cx="5777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Top-down 2~n</a:t>
            </a:r>
            <a:endParaRPr lang="zh-TW" altLang="en-US" sz="36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1FB344E3-F630-4D32-9181-20FE50895EEB}"/>
              </a:ext>
            </a:extLst>
          </p:cNvPr>
          <p:cNvGrpSpPr/>
          <p:nvPr/>
        </p:nvGrpSpPr>
        <p:grpSpPr>
          <a:xfrm>
            <a:off x="78643" y="2102157"/>
            <a:ext cx="5928280" cy="3596857"/>
            <a:chOff x="776225" y="1451707"/>
            <a:chExt cx="5928280" cy="3596857"/>
          </a:xfrm>
        </p:grpSpPr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114D4196-A0D2-49AE-9714-0BCC6C88BBD5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54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7191DD01-A1EE-47E6-B2F1-5AAFB7B8E091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398DA441-ECF7-4CCE-BEA4-3E8B43A6FBA7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1CAFF4C-68CF-4275-8603-FC2CEAA2D1C0}"/>
                </a:ext>
              </a:extLst>
            </p:cNvPr>
            <p:cNvCxnSpPr>
              <a:cxnSpLocks/>
              <a:stCxn id="19" idx="3"/>
              <a:endCxn id="20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4F83F42A-767A-4B12-A85D-A4B64008E639}"/>
                </a:ext>
              </a:extLst>
            </p:cNvPr>
            <p:cNvCxnSpPr>
              <a:cxnSpLocks/>
              <a:stCxn id="19" idx="5"/>
              <a:endCxn id="21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8431D309-D19E-4192-8465-5FE0D908026C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CF99391B-BF83-4C57-88B8-80C0BC7E9507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55713514-CD52-415E-A4E1-4D5703F38E9C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662E7558-96DA-4D24-AFAA-98FE552DD216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A21220F-BF21-446D-983C-0BF9E256D921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17F567F3-FA12-4B36-ACC3-50028BF5A6EE}"/>
                </a:ext>
              </a:extLst>
            </p:cNvPr>
            <p:cNvCxnSpPr>
              <a:cxnSpLocks/>
              <a:stCxn id="20" idx="3"/>
              <a:endCxn id="24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B71B284E-6A19-454A-80C3-7D2845119436}"/>
                </a:ext>
              </a:extLst>
            </p:cNvPr>
            <p:cNvCxnSpPr>
              <a:cxnSpLocks/>
              <a:stCxn id="26" idx="0"/>
              <a:endCxn id="20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25B48345-5336-4302-8F2A-99DF46FC4D4F}"/>
                </a:ext>
              </a:extLst>
            </p:cNvPr>
            <p:cNvCxnSpPr>
              <a:cxnSpLocks/>
              <a:stCxn id="24" idx="3"/>
              <a:endCxn id="25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359C11CB-DCE1-4ADC-B403-FCE853F79063}"/>
                </a:ext>
              </a:extLst>
            </p:cNvPr>
            <p:cNvCxnSpPr>
              <a:cxnSpLocks/>
              <a:stCxn id="24" idx="5"/>
              <a:endCxn id="35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26E43A6F-3479-4031-A490-BD3009A1D0BB}"/>
                </a:ext>
              </a:extLst>
            </p:cNvPr>
            <p:cNvCxnSpPr>
              <a:cxnSpLocks/>
              <a:stCxn id="27" idx="0"/>
              <a:endCxn id="21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B1C2C4CA-D5DE-4D37-AC1F-CA2B0227EE4C}"/>
                </a:ext>
              </a:extLst>
            </p:cNvPr>
            <p:cNvCxnSpPr>
              <a:cxnSpLocks/>
              <a:stCxn id="21" idx="5"/>
              <a:endCxn id="28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B8E0078E-FDD2-44FE-BBF2-17E518F5FC04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3F296C50-50C6-4080-AD1E-45D45DA7CD96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F6716CDB-31AD-4B03-A625-B45DD7C08654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DF1BCA9D-9C34-455D-8697-508325CBFCE1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1519289D-F289-4F44-838F-024BE8AFA7E3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EF60EA66-AF44-4268-915B-63EF3336DCEA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99E54C82-F844-441C-A72F-6C74AFAAB585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952DF04D-C374-482A-8BB5-1690B3B5440A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604FF9B9-6DD1-4E0F-A52D-D53F730727D4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4EAA9A51-8319-4646-9805-D8D8076648CC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9</a:t>
              </a:r>
              <a:endParaRPr lang="zh-TW" altLang="en-US" sz="1400" dirty="0"/>
            </a:p>
          </p:txBody>
        </p:sp>
      </p:grp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8F0A4493-37CF-4213-AB90-C02FF6265144}"/>
              </a:ext>
            </a:extLst>
          </p:cNvPr>
          <p:cNvSpPr txBox="1"/>
          <p:nvPr/>
        </p:nvSpPr>
        <p:spPr>
          <a:xfrm>
            <a:off x="458837" y="627309"/>
            <a:ext cx="310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Max Heap</a:t>
            </a:r>
            <a:endParaRPr lang="zh-TW" altLang="en-US" sz="3600" dirty="0"/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B39E4520-EF69-49D2-9F08-43FBF7BC32A0}"/>
              </a:ext>
            </a:extLst>
          </p:cNvPr>
          <p:cNvCxnSpPr>
            <a:cxnSpLocks/>
          </p:cNvCxnSpPr>
          <p:nvPr/>
        </p:nvCxnSpPr>
        <p:spPr>
          <a:xfrm>
            <a:off x="4898233" y="4068960"/>
            <a:ext cx="406908" cy="2887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485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E817156-9FA0-4DED-B9F8-037244C8AC6D}"/>
              </a:ext>
            </a:extLst>
          </p:cNvPr>
          <p:cNvSpPr txBox="1"/>
          <p:nvPr/>
        </p:nvSpPr>
        <p:spPr>
          <a:xfrm>
            <a:off x="3207469" y="630000"/>
            <a:ext cx="5777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Top-down 2~n</a:t>
            </a:r>
            <a:endParaRPr lang="zh-TW" altLang="en-US" sz="36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1FB344E3-F630-4D32-9181-20FE50895EEB}"/>
              </a:ext>
            </a:extLst>
          </p:cNvPr>
          <p:cNvGrpSpPr/>
          <p:nvPr/>
        </p:nvGrpSpPr>
        <p:grpSpPr>
          <a:xfrm>
            <a:off x="78643" y="2102157"/>
            <a:ext cx="5928280" cy="3596857"/>
            <a:chOff x="776225" y="1451707"/>
            <a:chExt cx="5928280" cy="3596857"/>
          </a:xfrm>
        </p:grpSpPr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114D4196-A0D2-49AE-9714-0BCC6C88BBD5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54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7191DD01-A1EE-47E6-B2F1-5AAFB7B8E091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398DA441-ECF7-4CCE-BEA4-3E8B43A6FBA7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1CAFF4C-68CF-4275-8603-FC2CEAA2D1C0}"/>
                </a:ext>
              </a:extLst>
            </p:cNvPr>
            <p:cNvCxnSpPr>
              <a:cxnSpLocks/>
              <a:stCxn id="19" idx="3"/>
              <a:endCxn id="20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4F83F42A-767A-4B12-A85D-A4B64008E639}"/>
                </a:ext>
              </a:extLst>
            </p:cNvPr>
            <p:cNvCxnSpPr>
              <a:cxnSpLocks/>
              <a:stCxn id="19" idx="5"/>
              <a:endCxn id="21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8431D309-D19E-4192-8465-5FE0D908026C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5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CF99391B-BF83-4C57-88B8-80C0BC7E9507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9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55713514-CD52-415E-A4E1-4D5703F38E9C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662E7558-96DA-4D24-AFAA-98FE552DD216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A21220F-BF21-446D-983C-0BF9E256D921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17F567F3-FA12-4B36-ACC3-50028BF5A6EE}"/>
                </a:ext>
              </a:extLst>
            </p:cNvPr>
            <p:cNvCxnSpPr>
              <a:cxnSpLocks/>
              <a:stCxn id="20" idx="3"/>
              <a:endCxn id="24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B71B284E-6A19-454A-80C3-7D2845119436}"/>
                </a:ext>
              </a:extLst>
            </p:cNvPr>
            <p:cNvCxnSpPr>
              <a:cxnSpLocks/>
              <a:stCxn id="26" idx="0"/>
              <a:endCxn id="20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25B48345-5336-4302-8F2A-99DF46FC4D4F}"/>
                </a:ext>
              </a:extLst>
            </p:cNvPr>
            <p:cNvCxnSpPr>
              <a:cxnSpLocks/>
              <a:stCxn id="24" idx="3"/>
              <a:endCxn id="25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359C11CB-DCE1-4ADC-B403-FCE853F79063}"/>
                </a:ext>
              </a:extLst>
            </p:cNvPr>
            <p:cNvCxnSpPr>
              <a:cxnSpLocks/>
              <a:stCxn id="24" idx="5"/>
              <a:endCxn id="35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26E43A6F-3479-4031-A490-BD3009A1D0BB}"/>
                </a:ext>
              </a:extLst>
            </p:cNvPr>
            <p:cNvCxnSpPr>
              <a:cxnSpLocks/>
              <a:stCxn id="27" idx="0"/>
              <a:endCxn id="21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B1C2C4CA-D5DE-4D37-AC1F-CA2B0227EE4C}"/>
                </a:ext>
              </a:extLst>
            </p:cNvPr>
            <p:cNvCxnSpPr>
              <a:cxnSpLocks/>
              <a:stCxn id="21" idx="5"/>
              <a:endCxn id="28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B8E0078E-FDD2-44FE-BBF2-17E518F5FC04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3F296C50-50C6-4080-AD1E-45D45DA7CD96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F6716CDB-31AD-4B03-A625-B45DD7C08654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DF1BCA9D-9C34-455D-8697-508325CBFCE1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1519289D-F289-4F44-838F-024BE8AFA7E3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EF60EA66-AF44-4268-915B-63EF3336DCEA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99E54C82-F844-441C-A72F-6C74AFAAB585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952DF04D-C374-482A-8BB5-1690B3B5440A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604FF9B9-6DD1-4E0F-A52D-D53F730727D4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4EAA9A51-8319-4646-9805-D8D8076648CC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9</a:t>
              </a:r>
              <a:endParaRPr lang="zh-TW" altLang="en-US" sz="1400" dirty="0"/>
            </a:p>
          </p:txBody>
        </p:sp>
      </p:grp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8F0A4493-37CF-4213-AB90-C02FF6265144}"/>
              </a:ext>
            </a:extLst>
          </p:cNvPr>
          <p:cNvSpPr txBox="1"/>
          <p:nvPr/>
        </p:nvSpPr>
        <p:spPr>
          <a:xfrm>
            <a:off x="458837" y="627309"/>
            <a:ext cx="310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Max Heap</a:t>
            </a:r>
            <a:endParaRPr lang="zh-TW" altLang="en-US" sz="3600" dirty="0"/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B39E4520-EF69-49D2-9F08-43FBF7BC32A0}"/>
              </a:ext>
            </a:extLst>
          </p:cNvPr>
          <p:cNvCxnSpPr>
            <a:cxnSpLocks/>
          </p:cNvCxnSpPr>
          <p:nvPr/>
        </p:nvCxnSpPr>
        <p:spPr>
          <a:xfrm>
            <a:off x="125313" y="4755620"/>
            <a:ext cx="406908" cy="2887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05AB54CD-FDB2-4AA7-B72A-C3E6F40F3EE0}"/>
              </a:ext>
            </a:extLst>
          </p:cNvPr>
          <p:cNvSpPr txBox="1"/>
          <p:nvPr/>
        </p:nvSpPr>
        <p:spPr>
          <a:xfrm>
            <a:off x="2068085" y="5941647"/>
            <a:ext cx="248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 vs 5 -&gt; change</a:t>
            </a:r>
            <a:endParaRPr lang="zh-TW" altLang="en-US" dirty="0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694632CB-E170-4D3D-848C-184D3888860C}"/>
              </a:ext>
            </a:extLst>
          </p:cNvPr>
          <p:cNvGrpSpPr/>
          <p:nvPr/>
        </p:nvGrpSpPr>
        <p:grpSpPr>
          <a:xfrm>
            <a:off x="6164545" y="2092878"/>
            <a:ext cx="5928280" cy="3596857"/>
            <a:chOff x="776225" y="1451707"/>
            <a:chExt cx="5928280" cy="3596857"/>
          </a:xfrm>
        </p:grpSpPr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C35DA801-EDE3-451F-9638-CE258F68546C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54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2AE80B4D-F003-41A0-B0CB-FA9BC3C8E94E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8FE28ED3-3817-415B-BC67-0108009035E5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E9F224F7-C393-418A-A142-CDFF355E3D49}"/>
                </a:ext>
              </a:extLst>
            </p:cNvPr>
            <p:cNvCxnSpPr>
              <a:cxnSpLocks/>
              <a:stCxn id="38" idx="3"/>
              <a:endCxn id="40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D86BFEEC-2A8F-48E1-8A1E-FF812DE35FF2}"/>
                </a:ext>
              </a:extLst>
            </p:cNvPr>
            <p:cNvCxnSpPr>
              <a:cxnSpLocks/>
              <a:stCxn id="38" idx="5"/>
              <a:endCxn id="41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F2BC9302-C081-4B72-8169-94E201FCD60B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80B19A7F-1464-4EAB-86C1-354FD7E2268E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6CA7F78F-5B5E-492F-993B-9A296F17121D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37974222-28EA-4996-976A-849D6E7D74D5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8CAFCD0B-8DDA-4DA7-896E-8F2A460D42A4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D7C344F4-FA7A-4AB7-8DB0-EFD083FD6869}"/>
                </a:ext>
              </a:extLst>
            </p:cNvPr>
            <p:cNvCxnSpPr>
              <a:cxnSpLocks/>
              <a:stCxn id="40" idx="3"/>
              <a:endCxn id="44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7F08E46C-060C-472C-A416-09B39FD6B8EF}"/>
                </a:ext>
              </a:extLst>
            </p:cNvPr>
            <p:cNvCxnSpPr>
              <a:cxnSpLocks/>
              <a:stCxn id="50" idx="0"/>
              <a:endCxn id="40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42D1F457-2264-4FC7-A729-14D5D0C056EE}"/>
                </a:ext>
              </a:extLst>
            </p:cNvPr>
            <p:cNvCxnSpPr>
              <a:cxnSpLocks/>
              <a:stCxn id="44" idx="3"/>
              <a:endCxn id="48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3CBA8130-1CF4-4FDD-83EE-89262AF41952}"/>
                </a:ext>
              </a:extLst>
            </p:cNvPr>
            <p:cNvCxnSpPr>
              <a:cxnSpLocks/>
              <a:stCxn id="44" idx="5"/>
              <a:endCxn id="63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C626BAD5-7C90-4F98-80B3-47836809300F}"/>
                </a:ext>
              </a:extLst>
            </p:cNvPr>
            <p:cNvCxnSpPr>
              <a:cxnSpLocks/>
              <a:stCxn id="51" idx="0"/>
              <a:endCxn id="41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3C92CF15-94D0-4815-89E5-B190C21DDC59}"/>
                </a:ext>
              </a:extLst>
            </p:cNvPr>
            <p:cNvCxnSpPr>
              <a:cxnSpLocks/>
              <a:stCxn id="41" idx="5"/>
              <a:endCxn id="53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645084DC-C4ED-4786-BCB7-E543B9D50EC4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E7EB2A52-B591-4AE3-A2A2-4F9906454674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7FD59C2C-44F6-4013-B96F-D39E1B9C6AD5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67D3258E-5283-41EA-89A0-65B82D092B4B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C49EDD1E-64FC-4D0C-A659-F2D7931A68A0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1930A012-3096-4966-B541-80459A231302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3CF86C5-4E14-4F84-8FA8-8FB27E97BA3E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114BBD3D-9B95-4E6E-A8C8-6C1D54517486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D0C7C4CF-601B-4538-9E92-517B665AE491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153DC7A0-A1C8-4F57-B6DF-3B23A3A1CDA9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9</a:t>
              </a:r>
              <a:endParaRPr lang="zh-TW" altLang="en-US" sz="1400" dirty="0"/>
            </a:p>
          </p:txBody>
        </p:sp>
      </p:grp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FD2EC5E0-355C-49BD-8DA8-78A25B876EB1}"/>
              </a:ext>
            </a:extLst>
          </p:cNvPr>
          <p:cNvCxnSpPr>
            <a:cxnSpLocks/>
          </p:cNvCxnSpPr>
          <p:nvPr/>
        </p:nvCxnSpPr>
        <p:spPr>
          <a:xfrm>
            <a:off x="5907732" y="4867887"/>
            <a:ext cx="406908" cy="2887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039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E817156-9FA0-4DED-B9F8-037244C8AC6D}"/>
              </a:ext>
            </a:extLst>
          </p:cNvPr>
          <p:cNvSpPr txBox="1"/>
          <p:nvPr/>
        </p:nvSpPr>
        <p:spPr>
          <a:xfrm>
            <a:off x="3207469" y="630000"/>
            <a:ext cx="5777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Top-down 2~n</a:t>
            </a:r>
            <a:endParaRPr lang="zh-TW" altLang="en-US" sz="3600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8F0A4493-37CF-4213-AB90-C02FF6265144}"/>
              </a:ext>
            </a:extLst>
          </p:cNvPr>
          <p:cNvSpPr txBox="1"/>
          <p:nvPr/>
        </p:nvSpPr>
        <p:spPr>
          <a:xfrm>
            <a:off x="458837" y="627309"/>
            <a:ext cx="310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Max Heap</a:t>
            </a:r>
            <a:endParaRPr lang="zh-TW" altLang="en-US" sz="3600" dirty="0"/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F0EE271C-3F4A-4468-851D-61277AC6D366}"/>
              </a:ext>
            </a:extLst>
          </p:cNvPr>
          <p:cNvGrpSpPr/>
          <p:nvPr/>
        </p:nvGrpSpPr>
        <p:grpSpPr>
          <a:xfrm>
            <a:off x="6165073" y="2152316"/>
            <a:ext cx="5928280" cy="3596857"/>
            <a:chOff x="776225" y="1451707"/>
            <a:chExt cx="5928280" cy="3596857"/>
          </a:xfrm>
        </p:grpSpPr>
        <p:sp>
          <p:nvSpPr>
            <p:cNvPr id="152" name="橢圓 151">
              <a:extLst>
                <a:ext uri="{FF2B5EF4-FFF2-40B4-BE49-F238E27FC236}">
                  <a16:creationId xmlns:a16="http://schemas.microsoft.com/office/drawing/2014/main" id="{35695989-BBD8-4EC7-B933-0CDF441CFB45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54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3" name="橢圓 152">
              <a:extLst>
                <a:ext uri="{FF2B5EF4-FFF2-40B4-BE49-F238E27FC236}">
                  <a16:creationId xmlns:a16="http://schemas.microsoft.com/office/drawing/2014/main" id="{B1D23E8A-6A59-4C4A-A838-0BD02C3378A6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4" name="橢圓 153">
              <a:extLst>
                <a:ext uri="{FF2B5EF4-FFF2-40B4-BE49-F238E27FC236}">
                  <a16:creationId xmlns:a16="http://schemas.microsoft.com/office/drawing/2014/main" id="{ED59FBA8-1CB4-4C9B-9BAC-DC44FB5573B8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5" name="直線接點 154">
              <a:extLst>
                <a:ext uri="{FF2B5EF4-FFF2-40B4-BE49-F238E27FC236}">
                  <a16:creationId xmlns:a16="http://schemas.microsoft.com/office/drawing/2014/main" id="{0216AEDA-4285-4C5D-8574-4BA8A66F4258}"/>
                </a:ext>
              </a:extLst>
            </p:cNvPr>
            <p:cNvCxnSpPr>
              <a:cxnSpLocks/>
              <a:stCxn id="152" idx="3"/>
              <a:endCxn id="153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>
              <a:extLst>
                <a:ext uri="{FF2B5EF4-FFF2-40B4-BE49-F238E27FC236}">
                  <a16:creationId xmlns:a16="http://schemas.microsoft.com/office/drawing/2014/main" id="{E7BCBA02-3605-4657-928B-94198DD64030}"/>
                </a:ext>
              </a:extLst>
            </p:cNvPr>
            <p:cNvCxnSpPr>
              <a:cxnSpLocks/>
              <a:stCxn id="152" idx="5"/>
              <a:endCxn id="154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橢圓 156">
              <a:extLst>
                <a:ext uri="{FF2B5EF4-FFF2-40B4-BE49-F238E27FC236}">
                  <a16:creationId xmlns:a16="http://schemas.microsoft.com/office/drawing/2014/main" id="{F6721021-733A-4D84-AAE2-23CCE06BBFA9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8" name="橢圓 157">
              <a:extLst>
                <a:ext uri="{FF2B5EF4-FFF2-40B4-BE49-F238E27FC236}">
                  <a16:creationId xmlns:a16="http://schemas.microsoft.com/office/drawing/2014/main" id="{CC5E4F35-16D3-4BA2-A6A4-9A023EC7156B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9" name="橢圓 158">
              <a:extLst>
                <a:ext uri="{FF2B5EF4-FFF2-40B4-BE49-F238E27FC236}">
                  <a16:creationId xmlns:a16="http://schemas.microsoft.com/office/drawing/2014/main" id="{85868B57-161F-4281-BD1B-C0B68E4FCC39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0" name="橢圓 159">
              <a:extLst>
                <a:ext uri="{FF2B5EF4-FFF2-40B4-BE49-F238E27FC236}">
                  <a16:creationId xmlns:a16="http://schemas.microsoft.com/office/drawing/2014/main" id="{A76C854A-5B7B-47F2-8FEE-AD1C67202CDF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1" name="橢圓 160">
              <a:extLst>
                <a:ext uri="{FF2B5EF4-FFF2-40B4-BE49-F238E27FC236}">
                  <a16:creationId xmlns:a16="http://schemas.microsoft.com/office/drawing/2014/main" id="{411334A9-71EA-464D-A799-B6320D1411E3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62" name="直線接點 161">
              <a:extLst>
                <a:ext uri="{FF2B5EF4-FFF2-40B4-BE49-F238E27FC236}">
                  <a16:creationId xmlns:a16="http://schemas.microsoft.com/office/drawing/2014/main" id="{E57B2151-E66E-4C29-8584-2297AEACB430}"/>
                </a:ext>
              </a:extLst>
            </p:cNvPr>
            <p:cNvCxnSpPr>
              <a:cxnSpLocks/>
              <a:stCxn id="153" idx="3"/>
              <a:endCxn id="157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>
              <a:extLst>
                <a:ext uri="{FF2B5EF4-FFF2-40B4-BE49-F238E27FC236}">
                  <a16:creationId xmlns:a16="http://schemas.microsoft.com/office/drawing/2014/main" id="{8E9E7B09-87B2-4B47-B9A4-252738F7C0A3}"/>
                </a:ext>
              </a:extLst>
            </p:cNvPr>
            <p:cNvCxnSpPr>
              <a:cxnSpLocks/>
              <a:stCxn id="159" idx="0"/>
              <a:endCxn id="153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>
              <a:extLst>
                <a:ext uri="{FF2B5EF4-FFF2-40B4-BE49-F238E27FC236}">
                  <a16:creationId xmlns:a16="http://schemas.microsoft.com/office/drawing/2014/main" id="{B4CE5756-74ED-4ABD-A648-8CA82B3007EC}"/>
                </a:ext>
              </a:extLst>
            </p:cNvPr>
            <p:cNvCxnSpPr>
              <a:cxnSpLocks/>
              <a:stCxn id="157" idx="3"/>
              <a:endCxn id="158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>
              <a:extLst>
                <a:ext uri="{FF2B5EF4-FFF2-40B4-BE49-F238E27FC236}">
                  <a16:creationId xmlns:a16="http://schemas.microsoft.com/office/drawing/2014/main" id="{139441D3-DC25-4B4B-AE85-27DFD968D757}"/>
                </a:ext>
              </a:extLst>
            </p:cNvPr>
            <p:cNvCxnSpPr>
              <a:cxnSpLocks/>
              <a:stCxn id="157" idx="5"/>
              <a:endCxn id="168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>
              <a:extLst>
                <a:ext uri="{FF2B5EF4-FFF2-40B4-BE49-F238E27FC236}">
                  <a16:creationId xmlns:a16="http://schemas.microsoft.com/office/drawing/2014/main" id="{56829964-DD35-419B-9778-095D3AB09740}"/>
                </a:ext>
              </a:extLst>
            </p:cNvPr>
            <p:cNvCxnSpPr>
              <a:cxnSpLocks/>
              <a:stCxn id="160" idx="0"/>
              <a:endCxn id="154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>
              <a:extLst>
                <a:ext uri="{FF2B5EF4-FFF2-40B4-BE49-F238E27FC236}">
                  <a16:creationId xmlns:a16="http://schemas.microsoft.com/office/drawing/2014/main" id="{CEDB1E86-2D42-4603-86C1-B5984B8D97EB}"/>
                </a:ext>
              </a:extLst>
            </p:cNvPr>
            <p:cNvCxnSpPr>
              <a:cxnSpLocks/>
              <a:stCxn id="154" idx="5"/>
              <a:endCxn id="161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橢圓 167">
              <a:extLst>
                <a:ext uri="{FF2B5EF4-FFF2-40B4-BE49-F238E27FC236}">
                  <a16:creationId xmlns:a16="http://schemas.microsoft.com/office/drawing/2014/main" id="{61E4C8BC-0457-4256-9BA9-ECF98B51B2EB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9" name="文字方塊 168">
              <a:extLst>
                <a:ext uri="{FF2B5EF4-FFF2-40B4-BE49-F238E27FC236}">
                  <a16:creationId xmlns:a16="http://schemas.microsoft.com/office/drawing/2014/main" id="{1E3AA8FF-67D1-4FA5-AD82-AAEEC5A2F873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70" name="文字方塊 169">
              <a:extLst>
                <a:ext uri="{FF2B5EF4-FFF2-40B4-BE49-F238E27FC236}">
                  <a16:creationId xmlns:a16="http://schemas.microsoft.com/office/drawing/2014/main" id="{217D7CBC-055E-4CBE-B459-B087CDE03867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171" name="文字方塊 170">
              <a:extLst>
                <a:ext uri="{FF2B5EF4-FFF2-40B4-BE49-F238E27FC236}">
                  <a16:creationId xmlns:a16="http://schemas.microsoft.com/office/drawing/2014/main" id="{B1ED7AD3-0E5B-4F18-A28B-3F8E07D28EE4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172" name="文字方塊 171">
              <a:extLst>
                <a:ext uri="{FF2B5EF4-FFF2-40B4-BE49-F238E27FC236}">
                  <a16:creationId xmlns:a16="http://schemas.microsoft.com/office/drawing/2014/main" id="{139D5A1B-3DED-43E5-8DF3-0077C2C37B73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173" name="文字方塊 172">
              <a:extLst>
                <a:ext uri="{FF2B5EF4-FFF2-40B4-BE49-F238E27FC236}">
                  <a16:creationId xmlns:a16="http://schemas.microsoft.com/office/drawing/2014/main" id="{B45E6CBC-1049-4D49-8365-441B43FC89F4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174" name="文字方塊 173">
              <a:extLst>
                <a:ext uri="{FF2B5EF4-FFF2-40B4-BE49-F238E27FC236}">
                  <a16:creationId xmlns:a16="http://schemas.microsoft.com/office/drawing/2014/main" id="{C5860503-5563-4507-B26B-30B5121C17E4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175" name="文字方塊 174">
              <a:extLst>
                <a:ext uri="{FF2B5EF4-FFF2-40B4-BE49-F238E27FC236}">
                  <a16:creationId xmlns:a16="http://schemas.microsoft.com/office/drawing/2014/main" id="{DAF3D54D-951E-4631-A023-FEB069E7A6E3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176" name="文字方塊 175">
              <a:extLst>
                <a:ext uri="{FF2B5EF4-FFF2-40B4-BE49-F238E27FC236}">
                  <a16:creationId xmlns:a16="http://schemas.microsoft.com/office/drawing/2014/main" id="{D0733FA6-0EC4-45F6-B30E-FC215BDC6323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177" name="文字方塊 176">
              <a:extLst>
                <a:ext uri="{FF2B5EF4-FFF2-40B4-BE49-F238E27FC236}">
                  <a16:creationId xmlns:a16="http://schemas.microsoft.com/office/drawing/2014/main" id="{53CEAFF4-24D3-4705-8D4D-2E762F3E1253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9</a:t>
              </a:r>
              <a:endParaRPr lang="zh-TW" altLang="en-US" sz="1400" dirty="0"/>
            </a:p>
          </p:txBody>
        </p:sp>
      </p:grpSp>
      <p:cxnSp>
        <p:nvCxnSpPr>
          <p:cNvPr id="178" name="直線單箭頭接點 177">
            <a:extLst>
              <a:ext uri="{FF2B5EF4-FFF2-40B4-BE49-F238E27FC236}">
                <a16:creationId xmlns:a16="http://schemas.microsoft.com/office/drawing/2014/main" id="{D645BC2C-8585-4874-9CB5-FB42A8E2E393}"/>
              </a:ext>
            </a:extLst>
          </p:cNvPr>
          <p:cNvCxnSpPr>
            <a:cxnSpLocks/>
          </p:cNvCxnSpPr>
          <p:nvPr/>
        </p:nvCxnSpPr>
        <p:spPr>
          <a:xfrm>
            <a:off x="868921" y="5077030"/>
            <a:ext cx="406908" cy="2887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FABBE1E-F59D-4BA1-9A8F-D7E4EED7D112}"/>
              </a:ext>
            </a:extLst>
          </p:cNvPr>
          <p:cNvSpPr txBox="1"/>
          <p:nvPr/>
        </p:nvSpPr>
        <p:spPr>
          <a:xfrm>
            <a:off x="1572470" y="5967511"/>
            <a:ext cx="248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 vs 9 -&gt; change</a:t>
            </a:r>
            <a:endParaRPr lang="zh-TW" altLang="en-US" dirty="0"/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72F651DC-A44F-48DD-8000-1124B84EF507}"/>
              </a:ext>
            </a:extLst>
          </p:cNvPr>
          <p:cNvGrpSpPr/>
          <p:nvPr/>
        </p:nvGrpSpPr>
        <p:grpSpPr>
          <a:xfrm>
            <a:off x="88082" y="2167434"/>
            <a:ext cx="5928280" cy="3596857"/>
            <a:chOff x="776225" y="1451707"/>
            <a:chExt cx="5928280" cy="3596857"/>
          </a:xfrm>
        </p:grpSpPr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A370D4BA-E9C2-48B6-898F-87D5FD717658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54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51F8FB6B-4005-4B82-9429-2ADBAED81DAD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1F37CD23-5575-4040-ABF0-DAD931AC6B8A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CD241577-24AE-4A6A-A792-D8A02AE545B8}"/>
                </a:ext>
              </a:extLst>
            </p:cNvPr>
            <p:cNvCxnSpPr>
              <a:cxnSpLocks/>
              <a:stCxn id="63" idx="3"/>
              <a:endCxn id="64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45F4AED0-D744-45BC-A877-BA6459419E2B}"/>
                </a:ext>
              </a:extLst>
            </p:cNvPr>
            <p:cNvCxnSpPr>
              <a:cxnSpLocks/>
              <a:stCxn id="63" idx="5"/>
              <a:endCxn id="65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8FED9EC1-4F4F-427F-A047-046602B9B454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9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E5051AD1-C77F-445B-9531-094077E1E31D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8F55454D-9062-42E9-9ED4-6B27C7F4FBE6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DCE9E490-1B0F-474D-81B7-0A5F7D5E076A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7AE9D1A7-5ED8-4AA2-BDF9-93D8BA770F34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29D5031B-E5D5-4359-A7B6-4EA334C31522}"/>
                </a:ext>
              </a:extLst>
            </p:cNvPr>
            <p:cNvCxnSpPr>
              <a:cxnSpLocks/>
              <a:stCxn id="64" idx="3"/>
              <a:endCxn id="68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6D82C228-DD26-4D04-A8F3-9D188F38C0AB}"/>
                </a:ext>
              </a:extLst>
            </p:cNvPr>
            <p:cNvCxnSpPr>
              <a:cxnSpLocks/>
              <a:stCxn id="70" idx="0"/>
              <a:endCxn id="64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580F740B-6018-49A9-81DA-9B2F20DC493E}"/>
                </a:ext>
              </a:extLst>
            </p:cNvPr>
            <p:cNvCxnSpPr>
              <a:cxnSpLocks/>
              <a:stCxn id="68" idx="3"/>
              <a:endCxn id="69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AAB6B907-E308-4674-81FF-8A8F20B3F83A}"/>
                </a:ext>
              </a:extLst>
            </p:cNvPr>
            <p:cNvCxnSpPr>
              <a:cxnSpLocks/>
              <a:stCxn id="68" idx="5"/>
              <a:endCxn id="79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77DD6B45-638A-40B2-8980-D3F62D208316}"/>
                </a:ext>
              </a:extLst>
            </p:cNvPr>
            <p:cNvCxnSpPr>
              <a:cxnSpLocks/>
              <a:stCxn id="71" idx="0"/>
              <a:endCxn id="65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3BCEFD48-AA8C-41BA-87E3-8F5FCF3D6B08}"/>
                </a:ext>
              </a:extLst>
            </p:cNvPr>
            <p:cNvCxnSpPr>
              <a:cxnSpLocks/>
              <a:stCxn id="65" idx="5"/>
              <a:endCxn id="72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73F403C6-3030-4962-B795-00EDC7C0F10D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12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F481B0F6-0D7E-46AC-B1C8-E10CCD77A95F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E6D16F2C-75C2-49A4-994B-9F9D04442176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A0021097-4142-4A53-8271-0734185F5893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0B3ABCD8-CFCB-4133-952E-74C8D4A5E1A3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54456EC5-6C3A-4E30-8336-AE911A527F03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1AACEE98-B010-4D1A-BCDF-94789950E070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6307F157-1872-470D-B92E-7381D85DBE18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1B0B7C0C-31CA-4802-83B5-EE0045C1C696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65BE0B1C-5F30-4BD5-BAB4-19C00FCC764A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9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3358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E817156-9FA0-4DED-B9F8-037244C8AC6D}"/>
              </a:ext>
            </a:extLst>
          </p:cNvPr>
          <p:cNvSpPr txBox="1"/>
          <p:nvPr/>
        </p:nvSpPr>
        <p:spPr>
          <a:xfrm>
            <a:off x="3207469" y="630000"/>
            <a:ext cx="5777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Top-down 2~n</a:t>
            </a:r>
            <a:endParaRPr lang="zh-TW" altLang="en-US" sz="3600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8F0A4493-37CF-4213-AB90-C02FF6265144}"/>
              </a:ext>
            </a:extLst>
          </p:cNvPr>
          <p:cNvSpPr txBox="1"/>
          <p:nvPr/>
        </p:nvSpPr>
        <p:spPr>
          <a:xfrm>
            <a:off x="458837" y="627309"/>
            <a:ext cx="310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Max Heap</a:t>
            </a:r>
            <a:endParaRPr lang="zh-TW" altLang="en-US" sz="3600" dirty="0"/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F0EE271C-3F4A-4468-851D-61277AC6D366}"/>
              </a:ext>
            </a:extLst>
          </p:cNvPr>
          <p:cNvGrpSpPr/>
          <p:nvPr/>
        </p:nvGrpSpPr>
        <p:grpSpPr>
          <a:xfrm>
            <a:off x="2711624" y="1630571"/>
            <a:ext cx="5928280" cy="3596857"/>
            <a:chOff x="776225" y="1451707"/>
            <a:chExt cx="5928280" cy="3596857"/>
          </a:xfrm>
        </p:grpSpPr>
        <p:sp>
          <p:nvSpPr>
            <p:cNvPr id="152" name="橢圓 151">
              <a:extLst>
                <a:ext uri="{FF2B5EF4-FFF2-40B4-BE49-F238E27FC236}">
                  <a16:creationId xmlns:a16="http://schemas.microsoft.com/office/drawing/2014/main" id="{35695989-BBD8-4EC7-B933-0CDF441CFB45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54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3" name="橢圓 152">
              <a:extLst>
                <a:ext uri="{FF2B5EF4-FFF2-40B4-BE49-F238E27FC236}">
                  <a16:creationId xmlns:a16="http://schemas.microsoft.com/office/drawing/2014/main" id="{B1D23E8A-6A59-4C4A-A838-0BD02C3378A6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4" name="橢圓 153">
              <a:extLst>
                <a:ext uri="{FF2B5EF4-FFF2-40B4-BE49-F238E27FC236}">
                  <a16:creationId xmlns:a16="http://schemas.microsoft.com/office/drawing/2014/main" id="{ED59FBA8-1CB4-4C9B-9BAC-DC44FB5573B8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5" name="直線接點 154">
              <a:extLst>
                <a:ext uri="{FF2B5EF4-FFF2-40B4-BE49-F238E27FC236}">
                  <a16:creationId xmlns:a16="http://schemas.microsoft.com/office/drawing/2014/main" id="{0216AEDA-4285-4C5D-8574-4BA8A66F4258}"/>
                </a:ext>
              </a:extLst>
            </p:cNvPr>
            <p:cNvCxnSpPr>
              <a:cxnSpLocks/>
              <a:stCxn id="152" idx="3"/>
              <a:endCxn id="153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>
              <a:extLst>
                <a:ext uri="{FF2B5EF4-FFF2-40B4-BE49-F238E27FC236}">
                  <a16:creationId xmlns:a16="http://schemas.microsoft.com/office/drawing/2014/main" id="{E7BCBA02-3605-4657-928B-94198DD64030}"/>
                </a:ext>
              </a:extLst>
            </p:cNvPr>
            <p:cNvCxnSpPr>
              <a:cxnSpLocks/>
              <a:stCxn id="152" idx="5"/>
              <a:endCxn id="154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橢圓 156">
              <a:extLst>
                <a:ext uri="{FF2B5EF4-FFF2-40B4-BE49-F238E27FC236}">
                  <a16:creationId xmlns:a16="http://schemas.microsoft.com/office/drawing/2014/main" id="{F6721021-733A-4D84-AAE2-23CCE06BBFA9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8" name="橢圓 157">
              <a:extLst>
                <a:ext uri="{FF2B5EF4-FFF2-40B4-BE49-F238E27FC236}">
                  <a16:creationId xmlns:a16="http://schemas.microsoft.com/office/drawing/2014/main" id="{CC5E4F35-16D3-4BA2-A6A4-9A023EC7156B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9" name="橢圓 158">
              <a:extLst>
                <a:ext uri="{FF2B5EF4-FFF2-40B4-BE49-F238E27FC236}">
                  <a16:creationId xmlns:a16="http://schemas.microsoft.com/office/drawing/2014/main" id="{85868B57-161F-4281-BD1B-C0B68E4FCC39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0" name="橢圓 159">
              <a:extLst>
                <a:ext uri="{FF2B5EF4-FFF2-40B4-BE49-F238E27FC236}">
                  <a16:creationId xmlns:a16="http://schemas.microsoft.com/office/drawing/2014/main" id="{A76C854A-5B7B-47F2-8FEE-AD1C67202CDF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1" name="橢圓 160">
              <a:extLst>
                <a:ext uri="{FF2B5EF4-FFF2-40B4-BE49-F238E27FC236}">
                  <a16:creationId xmlns:a16="http://schemas.microsoft.com/office/drawing/2014/main" id="{411334A9-71EA-464D-A799-B6320D1411E3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62" name="直線接點 161">
              <a:extLst>
                <a:ext uri="{FF2B5EF4-FFF2-40B4-BE49-F238E27FC236}">
                  <a16:creationId xmlns:a16="http://schemas.microsoft.com/office/drawing/2014/main" id="{E57B2151-E66E-4C29-8584-2297AEACB430}"/>
                </a:ext>
              </a:extLst>
            </p:cNvPr>
            <p:cNvCxnSpPr>
              <a:cxnSpLocks/>
              <a:stCxn id="153" idx="3"/>
              <a:endCxn id="157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>
              <a:extLst>
                <a:ext uri="{FF2B5EF4-FFF2-40B4-BE49-F238E27FC236}">
                  <a16:creationId xmlns:a16="http://schemas.microsoft.com/office/drawing/2014/main" id="{8E9E7B09-87B2-4B47-B9A4-252738F7C0A3}"/>
                </a:ext>
              </a:extLst>
            </p:cNvPr>
            <p:cNvCxnSpPr>
              <a:cxnSpLocks/>
              <a:stCxn id="159" idx="0"/>
              <a:endCxn id="153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>
              <a:extLst>
                <a:ext uri="{FF2B5EF4-FFF2-40B4-BE49-F238E27FC236}">
                  <a16:creationId xmlns:a16="http://schemas.microsoft.com/office/drawing/2014/main" id="{B4CE5756-74ED-4ABD-A648-8CA82B3007EC}"/>
                </a:ext>
              </a:extLst>
            </p:cNvPr>
            <p:cNvCxnSpPr>
              <a:cxnSpLocks/>
              <a:stCxn id="157" idx="3"/>
              <a:endCxn id="158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>
              <a:extLst>
                <a:ext uri="{FF2B5EF4-FFF2-40B4-BE49-F238E27FC236}">
                  <a16:creationId xmlns:a16="http://schemas.microsoft.com/office/drawing/2014/main" id="{139441D3-DC25-4B4B-AE85-27DFD968D757}"/>
                </a:ext>
              </a:extLst>
            </p:cNvPr>
            <p:cNvCxnSpPr>
              <a:cxnSpLocks/>
              <a:stCxn id="157" idx="5"/>
              <a:endCxn id="168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>
              <a:extLst>
                <a:ext uri="{FF2B5EF4-FFF2-40B4-BE49-F238E27FC236}">
                  <a16:creationId xmlns:a16="http://schemas.microsoft.com/office/drawing/2014/main" id="{56829964-DD35-419B-9778-095D3AB09740}"/>
                </a:ext>
              </a:extLst>
            </p:cNvPr>
            <p:cNvCxnSpPr>
              <a:cxnSpLocks/>
              <a:stCxn id="160" idx="0"/>
              <a:endCxn id="154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>
              <a:extLst>
                <a:ext uri="{FF2B5EF4-FFF2-40B4-BE49-F238E27FC236}">
                  <a16:creationId xmlns:a16="http://schemas.microsoft.com/office/drawing/2014/main" id="{CEDB1E86-2D42-4603-86C1-B5984B8D97EB}"/>
                </a:ext>
              </a:extLst>
            </p:cNvPr>
            <p:cNvCxnSpPr>
              <a:cxnSpLocks/>
              <a:stCxn id="154" idx="5"/>
              <a:endCxn id="161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橢圓 167">
              <a:extLst>
                <a:ext uri="{FF2B5EF4-FFF2-40B4-BE49-F238E27FC236}">
                  <a16:creationId xmlns:a16="http://schemas.microsoft.com/office/drawing/2014/main" id="{61E4C8BC-0457-4256-9BA9-ECF98B51B2EB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9" name="文字方塊 168">
              <a:extLst>
                <a:ext uri="{FF2B5EF4-FFF2-40B4-BE49-F238E27FC236}">
                  <a16:creationId xmlns:a16="http://schemas.microsoft.com/office/drawing/2014/main" id="{1E3AA8FF-67D1-4FA5-AD82-AAEEC5A2F873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70" name="文字方塊 169">
              <a:extLst>
                <a:ext uri="{FF2B5EF4-FFF2-40B4-BE49-F238E27FC236}">
                  <a16:creationId xmlns:a16="http://schemas.microsoft.com/office/drawing/2014/main" id="{217D7CBC-055E-4CBE-B459-B087CDE03867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171" name="文字方塊 170">
              <a:extLst>
                <a:ext uri="{FF2B5EF4-FFF2-40B4-BE49-F238E27FC236}">
                  <a16:creationId xmlns:a16="http://schemas.microsoft.com/office/drawing/2014/main" id="{B1ED7AD3-0E5B-4F18-A28B-3F8E07D28EE4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172" name="文字方塊 171">
              <a:extLst>
                <a:ext uri="{FF2B5EF4-FFF2-40B4-BE49-F238E27FC236}">
                  <a16:creationId xmlns:a16="http://schemas.microsoft.com/office/drawing/2014/main" id="{139D5A1B-3DED-43E5-8DF3-0077C2C37B73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173" name="文字方塊 172">
              <a:extLst>
                <a:ext uri="{FF2B5EF4-FFF2-40B4-BE49-F238E27FC236}">
                  <a16:creationId xmlns:a16="http://schemas.microsoft.com/office/drawing/2014/main" id="{B45E6CBC-1049-4D49-8365-441B43FC89F4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174" name="文字方塊 173">
              <a:extLst>
                <a:ext uri="{FF2B5EF4-FFF2-40B4-BE49-F238E27FC236}">
                  <a16:creationId xmlns:a16="http://schemas.microsoft.com/office/drawing/2014/main" id="{C5860503-5563-4507-B26B-30B5121C17E4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175" name="文字方塊 174">
              <a:extLst>
                <a:ext uri="{FF2B5EF4-FFF2-40B4-BE49-F238E27FC236}">
                  <a16:creationId xmlns:a16="http://schemas.microsoft.com/office/drawing/2014/main" id="{DAF3D54D-951E-4631-A023-FEB069E7A6E3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176" name="文字方塊 175">
              <a:extLst>
                <a:ext uri="{FF2B5EF4-FFF2-40B4-BE49-F238E27FC236}">
                  <a16:creationId xmlns:a16="http://schemas.microsoft.com/office/drawing/2014/main" id="{D0733FA6-0EC4-45F6-B30E-FC215BDC6323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177" name="文字方塊 176">
              <a:extLst>
                <a:ext uri="{FF2B5EF4-FFF2-40B4-BE49-F238E27FC236}">
                  <a16:creationId xmlns:a16="http://schemas.microsoft.com/office/drawing/2014/main" id="{53CEAFF4-24D3-4705-8D4D-2E762F3E1253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9</a:t>
              </a:r>
              <a:endParaRPr lang="zh-TW" altLang="en-US" sz="1400" dirty="0"/>
            </a:p>
          </p:txBody>
        </p:sp>
      </p:grp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8675C4B-7F4E-4A01-BB76-B572A0F48896}"/>
              </a:ext>
            </a:extLst>
          </p:cNvPr>
          <p:cNvSpPr txBox="1"/>
          <p:nvPr/>
        </p:nvSpPr>
        <p:spPr>
          <a:xfrm>
            <a:off x="1572470" y="5967511"/>
            <a:ext cx="877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54, 21, 50, 12, 17, 19, 22, 5, 9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2148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E817156-9FA0-4DED-B9F8-037244C8AC6D}"/>
              </a:ext>
            </a:extLst>
          </p:cNvPr>
          <p:cNvSpPr txBox="1"/>
          <p:nvPr/>
        </p:nvSpPr>
        <p:spPr>
          <a:xfrm>
            <a:off x="3207469" y="630000"/>
            <a:ext cx="5777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Bottom-up n/2 ~ 1</a:t>
            </a:r>
            <a:endParaRPr lang="zh-TW" altLang="en-US" sz="36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1FB344E3-F630-4D32-9181-20FE50895EEB}"/>
              </a:ext>
            </a:extLst>
          </p:cNvPr>
          <p:cNvGrpSpPr/>
          <p:nvPr/>
        </p:nvGrpSpPr>
        <p:grpSpPr>
          <a:xfrm>
            <a:off x="2711624" y="1844824"/>
            <a:ext cx="5928280" cy="3596857"/>
            <a:chOff x="776225" y="1451707"/>
            <a:chExt cx="5928280" cy="3596857"/>
          </a:xfrm>
        </p:grpSpPr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114D4196-A0D2-49AE-9714-0BCC6C88BBD5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7191DD01-A1EE-47E6-B2F1-5AAFB7B8E091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398DA441-ECF7-4CCE-BEA4-3E8B43A6FBA7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1CAFF4C-68CF-4275-8603-FC2CEAA2D1C0}"/>
                </a:ext>
              </a:extLst>
            </p:cNvPr>
            <p:cNvCxnSpPr>
              <a:cxnSpLocks/>
              <a:stCxn id="19" idx="3"/>
              <a:endCxn id="20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4F83F42A-767A-4B12-A85D-A4B64008E639}"/>
                </a:ext>
              </a:extLst>
            </p:cNvPr>
            <p:cNvCxnSpPr>
              <a:cxnSpLocks/>
              <a:stCxn id="19" idx="5"/>
              <a:endCxn id="21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8431D309-D19E-4192-8465-5FE0D908026C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CF99391B-BF83-4C57-88B8-80C0BC7E9507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55713514-CD52-415E-A4E1-4D5703F38E9C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662E7558-96DA-4D24-AFAA-98FE552DD216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A21220F-BF21-446D-983C-0BF9E256D921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54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17F567F3-FA12-4B36-ACC3-50028BF5A6EE}"/>
                </a:ext>
              </a:extLst>
            </p:cNvPr>
            <p:cNvCxnSpPr>
              <a:cxnSpLocks/>
              <a:stCxn id="20" idx="3"/>
              <a:endCxn id="24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B71B284E-6A19-454A-80C3-7D2845119436}"/>
                </a:ext>
              </a:extLst>
            </p:cNvPr>
            <p:cNvCxnSpPr>
              <a:cxnSpLocks/>
              <a:stCxn id="26" idx="0"/>
              <a:endCxn id="20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25B48345-5336-4302-8F2A-99DF46FC4D4F}"/>
                </a:ext>
              </a:extLst>
            </p:cNvPr>
            <p:cNvCxnSpPr>
              <a:cxnSpLocks/>
              <a:stCxn id="24" idx="3"/>
              <a:endCxn id="25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359C11CB-DCE1-4ADC-B403-FCE853F79063}"/>
                </a:ext>
              </a:extLst>
            </p:cNvPr>
            <p:cNvCxnSpPr>
              <a:cxnSpLocks/>
              <a:stCxn id="24" idx="5"/>
              <a:endCxn id="35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26E43A6F-3479-4031-A490-BD3009A1D0BB}"/>
                </a:ext>
              </a:extLst>
            </p:cNvPr>
            <p:cNvCxnSpPr>
              <a:cxnSpLocks/>
              <a:stCxn id="27" idx="0"/>
              <a:endCxn id="21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B1C2C4CA-D5DE-4D37-AC1F-CA2B0227EE4C}"/>
                </a:ext>
              </a:extLst>
            </p:cNvPr>
            <p:cNvCxnSpPr>
              <a:cxnSpLocks/>
              <a:stCxn id="21" idx="5"/>
              <a:endCxn id="28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B8E0078E-FDD2-44FE-BBF2-17E518F5FC04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3F296C50-50C6-4080-AD1E-45D45DA7CD96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F6716CDB-31AD-4B03-A625-B45DD7C08654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DF1BCA9D-9C34-455D-8697-508325CBFCE1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1519289D-F289-4F44-838F-024BE8AFA7E3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EF60EA66-AF44-4268-915B-63EF3336DCEA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99E54C82-F844-441C-A72F-6C74AFAAB585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952DF04D-C374-482A-8BB5-1690B3B5440A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604FF9B9-6DD1-4E0F-A52D-D53F730727D4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4EAA9A51-8319-4646-9805-D8D8076648CC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9</a:t>
              </a:r>
              <a:endParaRPr lang="zh-TW" altLang="en-US" sz="1400" dirty="0"/>
            </a:p>
          </p:txBody>
        </p:sp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5308E3D-6AED-494B-A052-9A1A949F873C}"/>
              </a:ext>
            </a:extLst>
          </p:cNvPr>
          <p:cNvSpPr txBox="1"/>
          <p:nvPr/>
        </p:nvSpPr>
        <p:spPr>
          <a:xfrm>
            <a:off x="458837" y="627309"/>
            <a:ext cx="310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Max Heap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17595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E817156-9FA0-4DED-B9F8-037244C8AC6D}"/>
              </a:ext>
            </a:extLst>
          </p:cNvPr>
          <p:cNvSpPr txBox="1"/>
          <p:nvPr/>
        </p:nvSpPr>
        <p:spPr>
          <a:xfrm>
            <a:off x="3207469" y="630000"/>
            <a:ext cx="5777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Bottom-up n/2 ~ 1</a:t>
            </a:r>
            <a:endParaRPr lang="zh-TW" altLang="en-US" sz="36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1FB344E3-F630-4D32-9181-20FE50895EEB}"/>
              </a:ext>
            </a:extLst>
          </p:cNvPr>
          <p:cNvGrpSpPr/>
          <p:nvPr/>
        </p:nvGrpSpPr>
        <p:grpSpPr>
          <a:xfrm>
            <a:off x="78643" y="2102157"/>
            <a:ext cx="5928280" cy="3596857"/>
            <a:chOff x="776225" y="1451707"/>
            <a:chExt cx="5928280" cy="3596857"/>
          </a:xfrm>
        </p:grpSpPr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114D4196-A0D2-49AE-9714-0BCC6C88BBD5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7191DD01-A1EE-47E6-B2F1-5AAFB7B8E091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398DA441-ECF7-4CCE-BEA4-3E8B43A6FBA7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1CAFF4C-68CF-4275-8603-FC2CEAA2D1C0}"/>
                </a:ext>
              </a:extLst>
            </p:cNvPr>
            <p:cNvCxnSpPr>
              <a:cxnSpLocks/>
              <a:stCxn id="19" idx="3"/>
              <a:endCxn id="20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4F83F42A-767A-4B12-A85D-A4B64008E639}"/>
                </a:ext>
              </a:extLst>
            </p:cNvPr>
            <p:cNvCxnSpPr>
              <a:cxnSpLocks/>
              <a:stCxn id="19" idx="5"/>
              <a:endCxn id="21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8431D309-D19E-4192-8465-5FE0D908026C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22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CF99391B-BF83-4C57-88B8-80C0BC7E9507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9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55713514-CD52-415E-A4E1-4D5703F38E9C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662E7558-96DA-4D24-AFAA-98FE552DD216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A21220F-BF21-446D-983C-0BF9E256D921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54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17F567F3-FA12-4B36-ACC3-50028BF5A6EE}"/>
                </a:ext>
              </a:extLst>
            </p:cNvPr>
            <p:cNvCxnSpPr>
              <a:cxnSpLocks/>
              <a:stCxn id="20" idx="3"/>
              <a:endCxn id="24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B71B284E-6A19-454A-80C3-7D2845119436}"/>
                </a:ext>
              </a:extLst>
            </p:cNvPr>
            <p:cNvCxnSpPr>
              <a:cxnSpLocks/>
              <a:stCxn id="26" idx="0"/>
              <a:endCxn id="20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25B48345-5336-4302-8F2A-99DF46FC4D4F}"/>
                </a:ext>
              </a:extLst>
            </p:cNvPr>
            <p:cNvCxnSpPr>
              <a:cxnSpLocks/>
              <a:stCxn id="24" idx="3"/>
              <a:endCxn id="25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359C11CB-DCE1-4ADC-B403-FCE853F79063}"/>
                </a:ext>
              </a:extLst>
            </p:cNvPr>
            <p:cNvCxnSpPr>
              <a:cxnSpLocks/>
              <a:stCxn id="24" idx="5"/>
              <a:endCxn id="35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26E43A6F-3479-4031-A490-BD3009A1D0BB}"/>
                </a:ext>
              </a:extLst>
            </p:cNvPr>
            <p:cNvCxnSpPr>
              <a:cxnSpLocks/>
              <a:stCxn id="27" idx="0"/>
              <a:endCxn id="21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B1C2C4CA-D5DE-4D37-AC1F-CA2B0227EE4C}"/>
                </a:ext>
              </a:extLst>
            </p:cNvPr>
            <p:cNvCxnSpPr>
              <a:cxnSpLocks/>
              <a:stCxn id="21" idx="5"/>
              <a:endCxn id="28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B8E0078E-FDD2-44FE-BBF2-17E518F5FC04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12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3F296C50-50C6-4080-AD1E-45D45DA7CD96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F6716CDB-31AD-4B03-A625-B45DD7C08654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DF1BCA9D-9C34-455D-8697-508325CBFCE1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1519289D-F289-4F44-838F-024BE8AFA7E3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EF60EA66-AF44-4268-915B-63EF3336DCEA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99E54C82-F844-441C-A72F-6C74AFAAB585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952DF04D-C374-482A-8BB5-1690B3B5440A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604FF9B9-6DD1-4E0F-A52D-D53F730727D4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4EAA9A51-8319-4646-9805-D8D8076648CC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9</a:t>
              </a:r>
              <a:endParaRPr lang="zh-TW" altLang="en-US" sz="1400" dirty="0"/>
            </a:p>
          </p:txBody>
        </p:sp>
      </p:grp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8F0A4493-37CF-4213-AB90-C02FF6265144}"/>
              </a:ext>
            </a:extLst>
          </p:cNvPr>
          <p:cNvSpPr txBox="1"/>
          <p:nvPr/>
        </p:nvSpPr>
        <p:spPr>
          <a:xfrm>
            <a:off x="458837" y="627309"/>
            <a:ext cx="310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Max Heap</a:t>
            </a:r>
            <a:endParaRPr lang="zh-TW" altLang="en-US" sz="3600" dirty="0"/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B39E4520-EF69-49D2-9F08-43FBF7BC32A0}"/>
              </a:ext>
            </a:extLst>
          </p:cNvPr>
          <p:cNvCxnSpPr>
            <a:cxnSpLocks/>
          </p:cNvCxnSpPr>
          <p:nvPr/>
        </p:nvCxnSpPr>
        <p:spPr>
          <a:xfrm>
            <a:off x="224200" y="3879970"/>
            <a:ext cx="406908" cy="2887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DB88BA1-5539-4D13-9093-2A614A835F9D}"/>
              </a:ext>
            </a:extLst>
          </p:cNvPr>
          <p:cNvSpPr txBox="1"/>
          <p:nvPr/>
        </p:nvSpPr>
        <p:spPr>
          <a:xfrm>
            <a:off x="1572470" y="5967511"/>
            <a:ext cx="248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r>
              <a:rPr lang="zh-TW" altLang="en-US" dirty="0"/>
              <a:t>和</a:t>
            </a:r>
            <a:r>
              <a:rPr lang="en-US" altLang="zh-TW" dirty="0"/>
              <a:t>12</a:t>
            </a:r>
            <a:r>
              <a:rPr lang="zh-TW" altLang="en-US" dirty="0"/>
              <a:t>沒有比</a:t>
            </a:r>
            <a:r>
              <a:rPr lang="en-US" altLang="zh-TW" dirty="0"/>
              <a:t>22</a:t>
            </a:r>
            <a:r>
              <a:rPr lang="zh-TW" altLang="en-US" dirty="0"/>
              <a:t>大</a:t>
            </a:r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69982576-F8D4-4699-A490-CDF31CF5144E}"/>
              </a:ext>
            </a:extLst>
          </p:cNvPr>
          <p:cNvGrpSpPr/>
          <p:nvPr/>
        </p:nvGrpSpPr>
        <p:grpSpPr>
          <a:xfrm>
            <a:off x="5914380" y="2102157"/>
            <a:ext cx="5928280" cy="3596857"/>
            <a:chOff x="776225" y="1451707"/>
            <a:chExt cx="5928280" cy="3596857"/>
          </a:xfrm>
        </p:grpSpPr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241B839F-3BAF-4246-B33D-450E9798C759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98FE35F0-8CB8-4C48-82F8-FBE7224C45BD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025A00AA-C627-4FFC-B100-4A29EC147BD2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67624148-ED0E-46C4-88C4-B27D618204DA}"/>
                </a:ext>
              </a:extLst>
            </p:cNvPr>
            <p:cNvCxnSpPr>
              <a:cxnSpLocks/>
              <a:stCxn id="63" idx="3"/>
              <a:endCxn id="64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A1AF774F-14AA-4211-8D84-4B0B5F7B0D23}"/>
                </a:ext>
              </a:extLst>
            </p:cNvPr>
            <p:cNvCxnSpPr>
              <a:cxnSpLocks/>
              <a:stCxn id="63" idx="5"/>
              <a:endCxn id="65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FCD6A67D-A4DB-441A-83F4-14FF0D0A76E0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4DF4D923-A777-4A19-BDCE-61D5B7506DFC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9E713D67-8B15-4568-BE44-EECC568B2DD4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57A2E344-54B3-4DE2-9F92-208B4E03AD9F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6B339A0E-675B-46B8-8CA9-493448D0D85A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54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36F31071-82AB-446C-AC67-42D24017A6BF}"/>
                </a:ext>
              </a:extLst>
            </p:cNvPr>
            <p:cNvCxnSpPr>
              <a:cxnSpLocks/>
              <a:stCxn id="64" idx="3"/>
              <a:endCxn id="68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937CD264-C3BB-40FA-9248-763C1CDF17BC}"/>
                </a:ext>
              </a:extLst>
            </p:cNvPr>
            <p:cNvCxnSpPr>
              <a:cxnSpLocks/>
              <a:stCxn id="70" idx="0"/>
              <a:endCxn id="64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F0477342-E68E-4371-997F-7AF614F4BB7D}"/>
                </a:ext>
              </a:extLst>
            </p:cNvPr>
            <p:cNvCxnSpPr>
              <a:cxnSpLocks/>
              <a:stCxn id="68" idx="3"/>
              <a:endCxn id="69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F187BC19-9F33-490A-8EB7-96314C478F73}"/>
                </a:ext>
              </a:extLst>
            </p:cNvPr>
            <p:cNvCxnSpPr>
              <a:cxnSpLocks/>
              <a:stCxn id="68" idx="5"/>
              <a:endCxn id="79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3E3628AE-2745-4568-9A82-51B1B9963BFD}"/>
                </a:ext>
              </a:extLst>
            </p:cNvPr>
            <p:cNvCxnSpPr>
              <a:cxnSpLocks/>
              <a:stCxn id="71" idx="0"/>
              <a:endCxn id="65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EA6CFC36-9911-4A78-8211-D3DEF75134EF}"/>
                </a:ext>
              </a:extLst>
            </p:cNvPr>
            <p:cNvCxnSpPr>
              <a:cxnSpLocks/>
              <a:stCxn id="65" idx="5"/>
              <a:endCxn id="72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51F61CD4-0071-41B4-A888-6A194DFC2A7F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91782750-2B6F-4DAE-9F8B-C2EE9DB47F45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0AFE0703-9F18-4F53-9951-AD4FFD571E0B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C837917C-FF33-4994-8AF2-0E35C6A9E572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1D9D704F-CD1D-4426-9609-1ACD8CF5018C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07885920-4B53-497C-BF0C-51F1A3746976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8F6973F-3529-456E-A7CF-664232CA9189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5DA522BD-8D3D-463E-8FC0-08DB38AD4750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E2C07884-D19A-4283-ACC0-FBF4C1EEB618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0BEB765-C405-4EBA-A278-113B4776C8FE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9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9751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E817156-9FA0-4DED-B9F8-037244C8AC6D}"/>
              </a:ext>
            </a:extLst>
          </p:cNvPr>
          <p:cNvSpPr txBox="1"/>
          <p:nvPr/>
        </p:nvSpPr>
        <p:spPr>
          <a:xfrm>
            <a:off x="3207469" y="630000"/>
            <a:ext cx="5777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Bottom-up n/2 ~ 1</a:t>
            </a:r>
            <a:endParaRPr lang="zh-TW" altLang="en-US" sz="36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1FB344E3-F630-4D32-9181-20FE50895EEB}"/>
              </a:ext>
            </a:extLst>
          </p:cNvPr>
          <p:cNvGrpSpPr/>
          <p:nvPr/>
        </p:nvGrpSpPr>
        <p:grpSpPr>
          <a:xfrm>
            <a:off x="78643" y="2102157"/>
            <a:ext cx="5928280" cy="3596857"/>
            <a:chOff x="776225" y="1451707"/>
            <a:chExt cx="5928280" cy="3596857"/>
          </a:xfrm>
        </p:grpSpPr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114D4196-A0D2-49AE-9714-0BCC6C88BBD5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7191DD01-A1EE-47E6-B2F1-5AAFB7B8E091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398DA441-ECF7-4CCE-BEA4-3E8B43A6FBA7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21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1CAFF4C-68CF-4275-8603-FC2CEAA2D1C0}"/>
                </a:ext>
              </a:extLst>
            </p:cNvPr>
            <p:cNvCxnSpPr>
              <a:cxnSpLocks/>
              <a:stCxn id="19" idx="3"/>
              <a:endCxn id="20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4F83F42A-767A-4B12-A85D-A4B64008E639}"/>
                </a:ext>
              </a:extLst>
            </p:cNvPr>
            <p:cNvCxnSpPr>
              <a:cxnSpLocks/>
              <a:stCxn id="19" idx="5"/>
              <a:endCxn id="21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8431D309-D19E-4192-8465-5FE0D908026C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CF99391B-BF83-4C57-88B8-80C0BC7E9507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55713514-CD52-415E-A4E1-4D5703F38E9C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662E7558-96DA-4D24-AFAA-98FE552DD216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50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A21220F-BF21-446D-983C-0BF9E256D921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54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17F567F3-FA12-4B36-ACC3-50028BF5A6EE}"/>
                </a:ext>
              </a:extLst>
            </p:cNvPr>
            <p:cNvCxnSpPr>
              <a:cxnSpLocks/>
              <a:stCxn id="20" idx="3"/>
              <a:endCxn id="24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B71B284E-6A19-454A-80C3-7D2845119436}"/>
                </a:ext>
              </a:extLst>
            </p:cNvPr>
            <p:cNvCxnSpPr>
              <a:cxnSpLocks/>
              <a:stCxn id="26" idx="0"/>
              <a:endCxn id="20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25B48345-5336-4302-8F2A-99DF46FC4D4F}"/>
                </a:ext>
              </a:extLst>
            </p:cNvPr>
            <p:cNvCxnSpPr>
              <a:cxnSpLocks/>
              <a:stCxn id="24" idx="3"/>
              <a:endCxn id="25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359C11CB-DCE1-4ADC-B403-FCE853F79063}"/>
                </a:ext>
              </a:extLst>
            </p:cNvPr>
            <p:cNvCxnSpPr>
              <a:cxnSpLocks/>
              <a:stCxn id="24" idx="5"/>
              <a:endCxn id="35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26E43A6F-3479-4031-A490-BD3009A1D0BB}"/>
                </a:ext>
              </a:extLst>
            </p:cNvPr>
            <p:cNvCxnSpPr>
              <a:cxnSpLocks/>
              <a:stCxn id="27" idx="0"/>
              <a:endCxn id="21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B1C2C4CA-D5DE-4D37-AC1F-CA2B0227EE4C}"/>
                </a:ext>
              </a:extLst>
            </p:cNvPr>
            <p:cNvCxnSpPr>
              <a:cxnSpLocks/>
              <a:stCxn id="21" idx="5"/>
              <a:endCxn id="28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B8E0078E-FDD2-44FE-BBF2-17E518F5FC04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3F296C50-50C6-4080-AD1E-45D45DA7CD96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F6716CDB-31AD-4B03-A625-B45DD7C08654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DF1BCA9D-9C34-455D-8697-508325CBFCE1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1519289D-F289-4F44-838F-024BE8AFA7E3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EF60EA66-AF44-4268-915B-63EF3336DCEA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99E54C82-F844-441C-A72F-6C74AFAAB585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952DF04D-C374-482A-8BB5-1690B3B5440A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604FF9B9-6DD1-4E0F-A52D-D53F730727D4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4EAA9A51-8319-4646-9805-D8D8076648CC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9</a:t>
              </a:r>
              <a:endParaRPr lang="zh-TW" altLang="en-US" sz="1400" dirty="0"/>
            </a:p>
          </p:txBody>
        </p:sp>
      </p:grp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8F0A4493-37CF-4213-AB90-C02FF6265144}"/>
              </a:ext>
            </a:extLst>
          </p:cNvPr>
          <p:cNvSpPr txBox="1"/>
          <p:nvPr/>
        </p:nvSpPr>
        <p:spPr>
          <a:xfrm>
            <a:off x="458837" y="627309"/>
            <a:ext cx="310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Max Heap</a:t>
            </a:r>
            <a:endParaRPr lang="zh-TW" altLang="en-US" sz="3600" dirty="0"/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B39E4520-EF69-49D2-9F08-43FBF7BC32A0}"/>
              </a:ext>
            </a:extLst>
          </p:cNvPr>
          <p:cNvCxnSpPr>
            <a:cxnSpLocks/>
          </p:cNvCxnSpPr>
          <p:nvPr/>
        </p:nvCxnSpPr>
        <p:spPr>
          <a:xfrm>
            <a:off x="4016797" y="3154155"/>
            <a:ext cx="406908" cy="2887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DB88BA1-5539-4D13-9093-2A614A835F9D}"/>
              </a:ext>
            </a:extLst>
          </p:cNvPr>
          <p:cNvSpPr txBox="1"/>
          <p:nvPr/>
        </p:nvSpPr>
        <p:spPr>
          <a:xfrm>
            <a:off x="1572470" y="5967511"/>
            <a:ext cx="248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54</a:t>
            </a:r>
            <a:r>
              <a:rPr lang="zh-TW" altLang="en-US" dirty="0"/>
              <a:t>和</a:t>
            </a:r>
            <a:r>
              <a:rPr lang="en-US" altLang="zh-TW" dirty="0"/>
              <a:t>50</a:t>
            </a:r>
            <a:r>
              <a:rPr lang="zh-TW" altLang="en-US" dirty="0"/>
              <a:t>都比</a:t>
            </a:r>
            <a:r>
              <a:rPr lang="en-US" altLang="zh-TW" dirty="0"/>
              <a:t>21</a:t>
            </a:r>
            <a:r>
              <a:rPr lang="zh-TW" altLang="en-US" dirty="0"/>
              <a:t>大</a:t>
            </a:r>
            <a:endParaRPr lang="en-US" altLang="zh-TW" dirty="0"/>
          </a:p>
          <a:p>
            <a:pPr algn="ctr"/>
            <a:r>
              <a:rPr lang="zh-TW" altLang="en-US" dirty="0"/>
              <a:t>找最大的</a:t>
            </a:r>
            <a:r>
              <a:rPr lang="en-US" altLang="zh-TW" dirty="0"/>
              <a:t>54</a:t>
            </a:r>
            <a:r>
              <a:rPr lang="zh-TW" altLang="en-US" dirty="0"/>
              <a:t>與</a:t>
            </a:r>
            <a:r>
              <a:rPr lang="en-US" altLang="zh-TW" dirty="0"/>
              <a:t>21</a:t>
            </a:r>
            <a:r>
              <a:rPr lang="zh-TW" altLang="en-US" dirty="0"/>
              <a:t>換</a:t>
            </a:r>
            <a:endParaRPr lang="en-US" altLang="zh-TW" dirty="0"/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69982576-F8D4-4699-A490-CDF31CF5144E}"/>
              </a:ext>
            </a:extLst>
          </p:cNvPr>
          <p:cNvGrpSpPr/>
          <p:nvPr/>
        </p:nvGrpSpPr>
        <p:grpSpPr>
          <a:xfrm>
            <a:off x="5914380" y="2102157"/>
            <a:ext cx="5928280" cy="3596857"/>
            <a:chOff x="776225" y="1451707"/>
            <a:chExt cx="5928280" cy="3596857"/>
          </a:xfrm>
        </p:grpSpPr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241B839F-3BAF-4246-B33D-450E9798C759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98FE35F0-8CB8-4C48-82F8-FBE7224C45BD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025A00AA-C627-4FFC-B100-4A29EC147BD2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54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67624148-ED0E-46C4-88C4-B27D618204DA}"/>
                </a:ext>
              </a:extLst>
            </p:cNvPr>
            <p:cNvCxnSpPr>
              <a:cxnSpLocks/>
              <a:stCxn id="63" idx="3"/>
              <a:endCxn id="64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A1AF774F-14AA-4211-8D84-4B0B5F7B0D23}"/>
                </a:ext>
              </a:extLst>
            </p:cNvPr>
            <p:cNvCxnSpPr>
              <a:cxnSpLocks/>
              <a:stCxn id="63" idx="5"/>
              <a:endCxn id="65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FCD6A67D-A4DB-441A-83F4-14FF0D0A76E0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4DF4D923-A777-4A19-BDCE-61D5B7506DFC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9E713D67-8B15-4568-BE44-EECC568B2DD4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57A2E344-54B3-4DE2-9F92-208B4E03AD9F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6B339A0E-675B-46B8-8CA9-493448D0D85A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36F31071-82AB-446C-AC67-42D24017A6BF}"/>
                </a:ext>
              </a:extLst>
            </p:cNvPr>
            <p:cNvCxnSpPr>
              <a:cxnSpLocks/>
              <a:stCxn id="64" idx="3"/>
              <a:endCxn id="68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937CD264-C3BB-40FA-9248-763C1CDF17BC}"/>
                </a:ext>
              </a:extLst>
            </p:cNvPr>
            <p:cNvCxnSpPr>
              <a:cxnSpLocks/>
              <a:stCxn id="70" idx="0"/>
              <a:endCxn id="64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F0477342-E68E-4371-997F-7AF614F4BB7D}"/>
                </a:ext>
              </a:extLst>
            </p:cNvPr>
            <p:cNvCxnSpPr>
              <a:cxnSpLocks/>
              <a:stCxn id="68" idx="3"/>
              <a:endCxn id="69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F187BC19-9F33-490A-8EB7-96314C478F73}"/>
                </a:ext>
              </a:extLst>
            </p:cNvPr>
            <p:cNvCxnSpPr>
              <a:cxnSpLocks/>
              <a:stCxn id="68" idx="5"/>
              <a:endCxn id="79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3E3628AE-2745-4568-9A82-51B1B9963BFD}"/>
                </a:ext>
              </a:extLst>
            </p:cNvPr>
            <p:cNvCxnSpPr>
              <a:cxnSpLocks/>
              <a:stCxn id="71" idx="0"/>
              <a:endCxn id="65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EA6CFC36-9911-4A78-8211-D3DEF75134EF}"/>
                </a:ext>
              </a:extLst>
            </p:cNvPr>
            <p:cNvCxnSpPr>
              <a:cxnSpLocks/>
              <a:stCxn id="65" idx="5"/>
              <a:endCxn id="72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51F61CD4-0071-41B4-A888-6A194DFC2A7F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91782750-2B6F-4DAE-9F8B-C2EE9DB47F45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0AFE0703-9F18-4F53-9951-AD4FFD571E0B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C837917C-FF33-4994-8AF2-0E35C6A9E572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1D9D704F-CD1D-4426-9609-1ACD8CF5018C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07885920-4B53-497C-BF0C-51F1A3746976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8F6973F-3529-456E-A7CF-664232CA9189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5DA522BD-8D3D-463E-8FC0-08DB38AD4750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E2C07884-D19A-4283-ACC0-FBF4C1EEB618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0BEB765-C405-4EBA-A278-113B4776C8FE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9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2180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E817156-9FA0-4DED-B9F8-037244C8AC6D}"/>
              </a:ext>
            </a:extLst>
          </p:cNvPr>
          <p:cNvSpPr txBox="1"/>
          <p:nvPr/>
        </p:nvSpPr>
        <p:spPr>
          <a:xfrm>
            <a:off x="3207469" y="630000"/>
            <a:ext cx="5777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Bottom-up n/2 ~ 1</a:t>
            </a:r>
            <a:endParaRPr lang="zh-TW" altLang="en-US" sz="36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1FB344E3-F630-4D32-9181-20FE50895EEB}"/>
              </a:ext>
            </a:extLst>
          </p:cNvPr>
          <p:cNvGrpSpPr/>
          <p:nvPr/>
        </p:nvGrpSpPr>
        <p:grpSpPr>
          <a:xfrm>
            <a:off x="78643" y="2102157"/>
            <a:ext cx="5928280" cy="3596857"/>
            <a:chOff x="776225" y="1451707"/>
            <a:chExt cx="5928280" cy="3596857"/>
          </a:xfrm>
        </p:grpSpPr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114D4196-A0D2-49AE-9714-0BCC6C88BBD5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7191DD01-A1EE-47E6-B2F1-5AAFB7B8E091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19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398DA441-ECF7-4CCE-BEA4-3E8B43A6FBA7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54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1CAFF4C-68CF-4275-8603-FC2CEAA2D1C0}"/>
                </a:ext>
              </a:extLst>
            </p:cNvPr>
            <p:cNvCxnSpPr>
              <a:cxnSpLocks/>
              <a:stCxn id="19" idx="3"/>
              <a:endCxn id="20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4F83F42A-767A-4B12-A85D-A4B64008E639}"/>
                </a:ext>
              </a:extLst>
            </p:cNvPr>
            <p:cNvCxnSpPr>
              <a:cxnSpLocks/>
              <a:stCxn id="19" idx="5"/>
              <a:endCxn id="21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8431D309-D19E-4192-8465-5FE0D908026C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22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CF99391B-BF83-4C57-88B8-80C0BC7E9507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55713514-CD52-415E-A4E1-4D5703F38E9C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17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662E7558-96DA-4D24-AFAA-98FE552DD216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A21220F-BF21-446D-983C-0BF9E256D921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17F567F3-FA12-4B36-ACC3-50028BF5A6EE}"/>
                </a:ext>
              </a:extLst>
            </p:cNvPr>
            <p:cNvCxnSpPr>
              <a:cxnSpLocks/>
              <a:stCxn id="20" idx="3"/>
              <a:endCxn id="24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B71B284E-6A19-454A-80C3-7D2845119436}"/>
                </a:ext>
              </a:extLst>
            </p:cNvPr>
            <p:cNvCxnSpPr>
              <a:cxnSpLocks/>
              <a:stCxn id="26" idx="0"/>
              <a:endCxn id="20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25B48345-5336-4302-8F2A-99DF46FC4D4F}"/>
                </a:ext>
              </a:extLst>
            </p:cNvPr>
            <p:cNvCxnSpPr>
              <a:cxnSpLocks/>
              <a:stCxn id="24" idx="3"/>
              <a:endCxn id="25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359C11CB-DCE1-4ADC-B403-FCE853F79063}"/>
                </a:ext>
              </a:extLst>
            </p:cNvPr>
            <p:cNvCxnSpPr>
              <a:cxnSpLocks/>
              <a:stCxn id="24" idx="5"/>
              <a:endCxn id="35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26E43A6F-3479-4031-A490-BD3009A1D0BB}"/>
                </a:ext>
              </a:extLst>
            </p:cNvPr>
            <p:cNvCxnSpPr>
              <a:cxnSpLocks/>
              <a:stCxn id="27" idx="0"/>
              <a:endCxn id="21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B1C2C4CA-D5DE-4D37-AC1F-CA2B0227EE4C}"/>
                </a:ext>
              </a:extLst>
            </p:cNvPr>
            <p:cNvCxnSpPr>
              <a:cxnSpLocks/>
              <a:stCxn id="21" idx="5"/>
              <a:endCxn id="28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B8E0078E-FDD2-44FE-BBF2-17E518F5FC04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3F296C50-50C6-4080-AD1E-45D45DA7CD96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F6716CDB-31AD-4B03-A625-B45DD7C08654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DF1BCA9D-9C34-455D-8697-508325CBFCE1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1519289D-F289-4F44-838F-024BE8AFA7E3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EF60EA66-AF44-4268-915B-63EF3336DCEA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99E54C82-F844-441C-A72F-6C74AFAAB585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952DF04D-C374-482A-8BB5-1690B3B5440A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604FF9B9-6DD1-4E0F-A52D-D53F730727D4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4EAA9A51-8319-4646-9805-D8D8076648CC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9</a:t>
              </a:r>
              <a:endParaRPr lang="zh-TW" altLang="en-US" sz="1400" dirty="0"/>
            </a:p>
          </p:txBody>
        </p:sp>
      </p:grp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8F0A4493-37CF-4213-AB90-C02FF6265144}"/>
              </a:ext>
            </a:extLst>
          </p:cNvPr>
          <p:cNvSpPr txBox="1"/>
          <p:nvPr/>
        </p:nvSpPr>
        <p:spPr>
          <a:xfrm>
            <a:off x="458837" y="627309"/>
            <a:ext cx="310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Max Heap</a:t>
            </a:r>
            <a:endParaRPr lang="zh-TW" altLang="en-US" sz="3600" dirty="0"/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B39E4520-EF69-49D2-9F08-43FBF7BC32A0}"/>
              </a:ext>
            </a:extLst>
          </p:cNvPr>
          <p:cNvCxnSpPr>
            <a:cxnSpLocks/>
          </p:cNvCxnSpPr>
          <p:nvPr/>
        </p:nvCxnSpPr>
        <p:spPr>
          <a:xfrm>
            <a:off x="1339516" y="3072812"/>
            <a:ext cx="406908" cy="2887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DB88BA1-5539-4D13-9093-2A614A835F9D}"/>
              </a:ext>
            </a:extLst>
          </p:cNvPr>
          <p:cNvSpPr txBox="1"/>
          <p:nvPr/>
        </p:nvSpPr>
        <p:spPr>
          <a:xfrm>
            <a:off x="1572470" y="5967511"/>
            <a:ext cx="248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22</a:t>
            </a:r>
            <a:r>
              <a:rPr lang="zh-TW" altLang="en-US" dirty="0"/>
              <a:t>比</a:t>
            </a:r>
            <a:r>
              <a:rPr lang="en-US" altLang="zh-TW" dirty="0"/>
              <a:t>19</a:t>
            </a:r>
            <a:r>
              <a:rPr lang="zh-TW" altLang="en-US" dirty="0"/>
              <a:t>大</a:t>
            </a:r>
            <a:endParaRPr lang="en-US" altLang="zh-TW" dirty="0"/>
          </a:p>
          <a:p>
            <a:pPr algn="ctr"/>
            <a:r>
              <a:rPr lang="en-US" altLang="zh-TW" dirty="0"/>
              <a:t>22</a:t>
            </a:r>
            <a:r>
              <a:rPr lang="zh-TW" altLang="en-US" dirty="0"/>
              <a:t>與</a:t>
            </a:r>
            <a:r>
              <a:rPr lang="en-US" altLang="zh-TW" dirty="0"/>
              <a:t>19</a:t>
            </a:r>
            <a:r>
              <a:rPr lang="zh-TW" altLang="en-US" dirty="0"/>
              <a:t>換</a:t>
            </a:r>
            <a:endParaRPr lang="en-US" altLang="zh-TW" dirty="0"/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69982576-F8D4-4699-A490-CDF31CF5144E}"/>
              </a:ext>
            </a:extLst>
          </p:cNvPr>
          <p:cNvGrpSpPr/>
          <p:nvPr/>
        </p:nvGrpSpPr>
        <p:grpSpPr>
          <a:xfrm>
            <a:off x="5914380" y="2102157"/>
            <a:ext cx="5928280" cy="3596857"/>
            <a:chOff x="776225" y="1451707"/>
            <a:chExt cx="5928280" cy="3596857"/>
          </a:xfrm>
        </p:grpSpPr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241B839F-3BAF-4246-B33D-450E9798C759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98FE35F0-8CB8-4C48-82F8-FBE7224C45BD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025A00AA-C627-4FFC-B100-4A29EC147BD2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54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67624148-ED0E-46C4-88C4-B27D618204DA}"/>
                </a:ext>
              </a:extLst>
            </p:cNvPr>
            <p:cNvCxnSpPr>
              <a:cxnSpLocks/>
              <a:stCxn id="63" idx="3"/>
              <a:endCxn id="64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A1AF774F-14AA-4211-8D84-4B0B5F7B0D23}"/>
                </a:ext>
              </a:extLst>
            </p:cNvPr>
            <p:cNvCxnSpPr>
              <a:cxnSpLocks/>
              <a:stCxn id="63" idx="5"/>
              <a:endCxn id="65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FCD6A67D-A4DB-441A-83F4-14FF0D0A76E0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4DF4D923-A777-4A19-BDCE-61D5B7506DFC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9E713D67-8B15-4568-BE44-EECC568B2DD4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57A2E344-54B3-4DE2-9F92-208B4E03AD9F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6B339A0E-675B-46B8-8CA9-493448D0D85A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36F31071-82AB-446C-AC67-42D24017A6BF}"/>
                </a:ext>
              </a:extLst>
            </p:cNvPr>
            <p:cNvCxnSpPr>
              <a:cxnSpLocks/>
              <a:stCxn id="64" idx="3"/>
              <a:endCxn id="68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937CD264-C3BB-40FA-9248-763C1CDF17BC}"/>
                </a:ext>
              </a:extLst>
            </p:cNvPr>
            <p:cNvCxnSpPr>
              <a:cxnSpLocks/>
              <a:stCxn id="70" idx="0"/>
              <a:endCxn id="64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F0477342-E68E-4371-997F-7AF614F4BB7D}"/>
                </a:ext>
              </a:extLst>
            </p:cNvPr>
            <p:cNvCxnSpPr>
              <a:cxnSpLocks/>
              <a:stCxn id="68" idx="3"/>
              <a:endCxn id="69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F187BC19-9F33-490A-8EB7-96314C478F73}"/>
                </a:ext>
              </a:extLst>
            </p:cNvPr>
            <p:cNvCxnSpPr>
              <a:cxnSpLocks/>
              <a:stCxn id="68" idx="5"/>
              <a:endCxn id="79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3E3628AE-2745-4568-9A82-51B1B9963BFD}"/>
                </a:ext>
              </a:extLst>
            </p:cNvPr>
            <p:cNvCxnSpPr>
              <a:cxnSpLocks/>
              <a:stCxn id="71" idx="0"/>
              <a:endCxn id="65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EA6CFC36-9911-4A78-8211-D3DEF75134EF}"/>
                </a:ext>
              </a:extLst>
            </p:cNvPr>
            <p:cNvCxnSpPr>
              <a:cxnSpLocks/>
              <a:stCxn id="65" idx="5"/>
              <a:endCxn id="72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51F61CD4-0071-41B4-A888-6A194DFC2A7F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91782750-2B6F-4DAE-9F8B-C2EE9DB47F45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0AFE0703-9F18-4F53-9951-AD4FFD571E0B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C837917C-FF33-4994-8AF2-0E35C6A9E572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1D9D704F-CD1D-4426-9609-1ACD8CF5018C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07885920-4B53-497C-BF0C-51F1A3746976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8F6973F-3529-456E-A7CF-664232CA9189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5DA522BD-8D3D-463E-8FC0-08DB38AD4750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E2C07884-D19A-4283-ACC0-FBF4C1EEB618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0BEB765-C405-4EBA-A278-113B4776C8FE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9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4947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E817156-9FA0-4DED-B9F8-037244C8AC6D}"/>
              </a:ext>
            </a:extLst>
          </p:cNvPr>
          <p:cNvSpPr txBox="1"/>
          <p:nvPr/>
        </p:nvSpPr>
        <p:spPr>
          <a:xfrm>
            <a:off x="3207469" y="630000"/>
            <a:ext cx="5777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Bottom-up n/2 ~ 1</a:t>
            </a:r>
            <a:endParaRPr lang="zh-TW" altLang="en-US" sz="36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1FB344E3-F630-4D32-9181-20FE50895EEB}"/>
              </a:ext>
            </a:extLst>
          </p:cNvPr>
          <p:cNvGrpSpPr/>
          <p:nvPr/>
        </p:nvGrpSpPr>
        <p:grpSpPr>
          <a:xfrm>
            <a:off x="78643" y="2102157"/>
            <a:ext cx="5928280" cy="3596857"/>
            <a:chOff x="776225" y="1451707"/>
            <a:chExt cx="5928280" cy="3596857"/>
          </a:xfrm>
        </p:grpSpPr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114D4196-A0D2-49AE-9714-0BCC6C88BBD5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5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7191DD01-A1EE-47E6-B2F1-5AAFB7B8E091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19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398DA441-ECF7-4CCE-BEA4-3E8B43A6FBA7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54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1CAFF4C-68CF-4275-8603-FC2CEAA2D1C0}"/>
                </a:ext>
              </a:extLst>
            </p:cNvPr>
            <p:cNvCxnSpPr>
              <a:cxnSpLocks/>
              <a:stCxn id="19" idx="3"/>
              <a:endCxn id="20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4F83F42A-767A-4B12-A85D-A4B64008E639}"/>
                </a:ext>
              </a:extLst>
            </p:cNvPr>
            <p:cNvCxnSpPr>
              <a:cxnSpLocks/>
              <a:stCxn id="19" idx="5"/>
              <a:endCxn id="21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8431D309-D19E-4192-8465-5FE0D908026C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CF99391B-BF83-4C57-88B8-80C0BC7E9507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55713514-CD52-415E-A4E1-4D5703F38E9C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662E7558-96DA-4D24-AFAA-98FE552DD216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A21220F-BF21-446D-983C-0BF9E256D921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17F567F3-FA12-4B36-ACC3-50028BF5A6EE}"/>
                </a:ext>
              </a:extLst>
            </p:cNvPr>
            <p:cNvCxnSpPr>
              <a:cxnSpLocks/>
              <a:stCxn id="20" idx="3"/>
              <a:endCxn id="24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B71B284E-6A19-454A-80C3-7D2845119436}"/>
                </a:ext>
              </a:extLst>
            </p:cNvPr>
            <p:cNvCxnSpPr>
              <a:cxnSpLocks/>
              <a:stCxn id="26" idx="0"/>
              <a:endCxn id="20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25B48345-5336-4302-8F2A-99DF46FC4D4F}"/>
                </a:ext>
              </a:extLst>
            </p:cNvPr>
            <p:cNvCxnSpPr>
              <a:cxnSpLocks/>
              <a:stCxn id="24" idx="3"/>
              <a:endCxn id="25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359C11CB-DCE1-4ADC-B403-FCE853F79063}"/>
                </a:ext>
              </a:extLst>
            </p:cNvPr>
            <p:cNvCxnSpPr>
              <a:cxnSpLocks/>
              <a:stCxn id="24" idx="5"/>
              <a:endCxn id="35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26E43A6F-3479-4031-A490-BD3009A1D0BB}"/>
                </a:ext>
              </a:extLst>
            </p:cNvPr>
            <p:cNvCxnSpPr>
              <a:cxnSpLocks/>
              <a:stCxn id="27" idx="0"/>
              <a:endCxn id="21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B1C2C4CA-D5DE-4D37-AC1F-CA2B0227EE4C}"/>
                </a:ext>
              </a:extLst>
            </p:cNvPr>
            <p:cNvCxnSpPr>
              <a:cxnSpLocks/>
              <a:stCxn id="21" idx="5"/>
              <a:endCxn id="28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B8E0078E-FDD2-44FE-BBF2-17E518F5FC04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3F296C50-50C6-4080-AD1E-45D45DA7CD96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F6716CDB-31AD-4B03-A625-B45DD7C08654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DF1BCA9D-9C34-455D-8697-508325CBFCE1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1519289D-F289-4F44-838F-024BE8AFA7E3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EF60EA66-AF44-4268-915B-63EF3336DCEA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99E54C82-F844-441C-A72F-6C74AFAAB585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952DF04D-C374-482A-8BB5-1690B3B5440A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604FF9B9-6DD1-4E0F-A52D-D53F730727D4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4EAA9A51-8319-4646-9805-D8D8076648CC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9</a:t>
              </a:r>
              <a:endParaRPr lang="zh-TW" altLang="en-US" sz="1400" dirty="0"/>
            </a:p>
          </p:txBody>
        </p:sp>
      </p:grp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8F0A4493-37CF-4213-AB90-C02FF6265144}"/>
              </a:ext>
            </a:extLst>
          </p:cNvPr>
          <p:cNvSpPr txBox="1"/>
          <p:nvPr/>
        </p:nvSpPr>
        <p:spPr>
          <a:xfrm>
            <a:off x="458837" y="627309"/>
            <a:ext cx="310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Max Heap</a:t>
            </a:r>
            <a:endParaRPr lang="zh-TW" altLang="en-US" sz="3600" dirty="0"/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B39E4520-EF69-49D2-9F08-43FBF7BC32A0}"/>
              </a:ext>
            </a:extLst>
          </p:cNvPr>
          <p:cNvCxnSpPr>
            <a:cxnSpLocks/>
          </p:cNvCxnSpPr>
          <p:nvPr/>
        </p:nvCxnSpPr>
        <p:spPr>
          <a:xfrm>
            <a:off x="2496016" y="1985974"/>
            <a:ext cx="406908" cy="2887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DB88BA1-5539-4D13-9093-2A614A835F9D}"/>
              </a:ext>
            </a:extLst>
          </p:cNvPr>
          <p:cNvSpPr txBox="1"/>
          <p:nvPr/>
        </p:nvSpPr>
        <p:spPr>
          <a:xfrm>
            <a:off x="1572470" y="5967511"/>
            <a:ext cx="248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54</a:t>
            </a:r>
            <a:r>
              <a:rPr lang="zh-TW" altLang="en-US" dirty="0"/>
              <a:t>和</a:t>
            </a:r>
            <a:r>
              <a:rPr lang="en-US" altLang="zh-TW" dirty="0"/>
              <a:t>19</a:t>
            </a:r>
            <a:r>
              <a:rPr lang="zh-TW" altLang="en-US" dirty="0"/>
              <a:t>都比</a:t>
            </a:r>
            <a:r>
              <a:rPr lang="en-US" altLang="zh-TW" dirty="0"/>
              <a:t>5</a:t>
            </a:r>
            <a:r>
              <a:rPr lang="zh-TW" altLang="en-US" dirty="0"/>
              <a:t>大</a:t>
            </a:r>
            <a:endParaRPr lang="en-US" altLang="zh-TW" dirty="0"/>
          </a:p>
          <a:p>
            <a:pPr algn="ctr"/>
            <a:r>
              <a:rPr lang="zh-TW" altLang="en-US" dirty="0"/>
              <a:t>找最大的</a:t>
            </a:r>
            <a:r>
              <a:rPr lang="en-US" altLang="zh-TW" dirty="0"/>
              <a:t>54</a:t>
            </a:r>
            <a:r>
              <a:rPr lang="zh-TW" altLang="en-US" dirty="0"/>
              <a:t>與</a:t>
            </a:r>
            <a:r>
              <a:rPr lang="en-US" altLang="zh-TW" dirty="0"/>
              <a:t>5</a:t>
            </a:r>
            <a:r>
              <a:rPr lang="zh-TW" altLang="en-US" dirty="0"/>
              <a:t>換</a:t>
            </a:r>
            <a:endParaRPr lang="en-US" altLang="zh-TW" dirty="0"/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69982576-F8D4-4699-A490-CDF31CF5144E}"/>
              </a:ext>
            </a:extLst>
          </p:cNvPr>
          <p:cNvGrpSpPr/>
          <p:nvPr/>
        </p:nvGrpSpPr>
        <p:grpSpPr>
          <a:xfrm>
            <a:off x="5914380" y="2102157"/>
            <a:ext cx="5928280" cy="3596857"/>
            <a:chOff x="776225" y="1451707"/>
            <a:chExt cx="5928280" cy="3596857"/>
          </a:xfrm>
        </p:grpSpPr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241B839F-3BAF-4246-B33D-450E9798C759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54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98FE35F0-8CB8-4C48-82F8-FBE7224C45BD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025A00AA-C627-4FFC-B100-4A29EC147BD2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5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67624148-ED0E-46C4-88C4-B27D618204DA}"/>
                </a:ext>
              </a:extLst>
            </p:cNvPr>
            <p:cNvCxnSpPr>
              <a:cxnSpLocks/>
              <a:stCxn id="63" idx="3"/>
              <a:endCxn id="64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A1AF774F-14AA-4211-8D84-4B0B5F7B0D23}"/>
                </a:ext>
              </a:extLst>
            </p:cNvPr>
            <p:cNvCxnSpPr>
              <a:cxnSpLocks/>
              <a:stCxn id="63" idx="5"/>
              <a:endCxn id="65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FCD6A67D-A4DB-441A-83F4-14FF0D0A76E0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4DF4D923-A777-4A19-BDCE-61D5B7506DFC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9E713D67-8B15-4568-BE44-EECC568B2DD4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57A2E344-54B3-4DE2-9F92-208B4E03AD9F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50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6B339A0E-675B-46B8-8CA9-493448D0D85A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21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36F31071-82AB-446C-AC67-42D24017A6BF}"/>
                </a:ext>
              </a:extLst>
            </p:cNvPr>
            <p:cNvCxnSpPr>
              <a:cxnSpLocks/>
              <a:stCxn id="64" idx="3"/>
              <a:endCxn id="68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937CD264-C3BB-40FA-9248-763C1CDF17BC}"/>
                </a:ext>
              </a:extLst>
            </p:cNvPr>
            <p:cNvCxnSpPr>
              <a:cxnSpLocks/>
              <a:stCxn id="70" idx="0"/>
              <a:endCxn id="64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F0477342-E68E-4371-997F-7AF614F4BB7D}"/>
                </a:ext>
              </a:extLst>
            </p:cNvPr>
            <p:cNvCxnSpPr>
              <a:cxnSpLocks/>
              <a:stCxn id="68" idx="3"/>
              <a:endCxn id="69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F187BC19-9F33-490A-8EB7-96314C478F73}"/>
                </a:ext>
              </a:extLst>
            </p:cNvPr>
            <p:cNvCxnSpPr>
              <a:cxnSpLocks/>
              <a:stCxn id="68" idx="5"/>
              <a:endCxn id="79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3E3628AE-2745-4568-9A82-51B1B9963BFD}"/>
                </a:ext>
              </a:extLst>
            </p:cNvPr>
            <p:cNvCxnSpPr>
              <a:cxnSpLocks/>
              <a:stCxn id="71" idx="0"/>
              <a:endCxn id="65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EA6CFC36-9911-4A78-8211-D3DEF75134EF}"/>
                </a:ext>
              </a:extLst>
            </p:cNvPr>
            <p:cNvCxnSpPr>
              <a:cxnSpLocks/>
              <a:stCxn id="65" idx="5"/>
              <a:endCxn id="72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51F61CD4-0071-41B4-A888-6A194DFC2A7F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91782750-2B6F-4DAE-9F8B-C2EE9DB47F45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0AFE0703-9F18-4F53-9951-AD4FFD571E0B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C837917C-FF33-4994-8AF2-0E35C6A9E572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1D9D704F-CD1D-4426-9609-1ACD8CF5018C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07885920-4B53-497C-BF0C-51F1A3746976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8F6973F-3529-456E-A7CF-664232CA9189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5DA522BD-8D3D-463E-8FC0-08DB38AD4750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E2C07884-D19A-4283-ACC0-FBF4C1EEB618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0BEB765-C405-4EBA-A278-113B4776C8FE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9</a:t>
              </a:r>
              <a:endParaRPr lang="zh-TW" altLang="en-US" sz="1400" dirty="0"/>
            </a:p>
          </p:txBody>
        </p:sp>
      </p:grp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5AF934CD-93E3-4B23-9289-E3269EE8578D}"/>
              </a:ext>
            </a:extLst>
          </p:cNvPr>
          <p:cNvCxnSpPr>
            <a:cxnSpLocks/>
          </p:cNvCxnSpPr>
          <p:nvPr/>
        </p:nvCxnSpPr>
        <p:spPr>
          <a:xfrm>
            <a:off x="8331753" y="2017024"/>
            <a:ext cx="406908" cy="2887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4816B827-03E8-465F-A951-51C4FFFD043F}"/>
              </a:ext>
            </a:extLst>
          </p:cNvPr>
          <p:cNvSpPr txBox="1"/>
          <p:nvPr/>
        </p:nvSpPr>
        <p:spPr>
          <a:xfrm>
            <a:off x="8298773" y="5805264"/>
            <a:ext cx="248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50</a:t>
            </a:r>
            <a:r>
              <a:rPr lang="zh-TW" altLang="en-US" dirty="0"/>
              <a:t>和</a:t>
            </a:r>
            <a:r>
              <a:rPr lang="en-US" altLang="zh-TW" dirty="0"/>
              <a:t>21</a:t>
            </a:r>
            <a:r>
              <a:rPr lang="zh-TW" altLang="en-US" dirty="0"/>
              <a:t>都比</a:t>
            </a:r>
            <a:r>
              <a:rPr lang="en-US" altLang="zh-TW" dirty="0"/>
              <a:t>5</a:t>
            </a:r>
            <a:r>
              <a:rPr lang="zh-TW" altLang="en-US" dirty="0"/>
              <a:t>大</a:t>
            </a:r>
            <a:endParaRPr lang="en-US" altLang="zh-TW" dirty="0"/>
          </a:p>
          <a:p>
            <a:pPr algn="ctr"/>
            <a:r>
              <a:rPr lang="zh-TW" altLang="en-US" dirty="0"/>
              <a:t>找最大的</a:t>
            </a:r>
            <a:r>
              <a:rPr lang="en-US" altLang="zh-TW" dirty="0"/>
              <a:t>50</a:t>
            </a:r>
            <a:r>
              <a:rPr lang="zh-TW" altLang="en-US" dirty="0"/>
              <a:t>與</a:t>
            </a:r>
            <a:r>
              <a:rPr lang="en-US" altLang="zh-TW" dirty="0"/>
              <a:t>5</a:t>
            </a:r>
            <a:r>
              <a:rPr lang="zh-TW" altLang="en-US" dirty="0"/>
              <a:t>換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8451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E817156-9FA0-4DED-B9F8-037244C8AC6D}"/>
              </a:ext>
            </a:extLst>
          </p:cNvPr>
          <p:cNvSpPr txBox="1"/>
          <p:nvPr/>
        </p:nvSpPr>
        <p:spPr>
          <a:xfrm>
            <a:off x="3207469" y="630000"/>
            <a:ext cx="5777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Bottom-up n/2 ~ 1</a:t>
            </a:r>
            <a:endParaRPr lang="zh-TW" altLang="en-US" sz="3600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8F0A4493-37CF-4213-AB90-C02FF6265144}"/>
              </a:ext>
            </a:extLst>
          </p:cNvPr>
          <p:cNvSpPr txBox="1"/>
          <p:nvPr/>
        </p:nvSpPr>
        <p:spPr>
          <a:xfrm>
            <a:off x="458837" y="627309"/>
            <a:ext cx="310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Max Heap</a:t>
            </a:r>
            <a:endParaRPr lang="zh-TW" altLang="en-US" sz="3600" dirty="0"/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69982576-F8D4-4699-A490-CDF31CF5144E}"/>
              </a:ext>
            </a:extLst>
          </p:cNvPr>
          <p:cNvGrpSpPr/>
          <p:nvPr/>
        </p:nvGrpSpPr>
        <p:grpSpPr>
          <a:xfrm>
            <a:off x="263352" y="2102157"/>
            <a:ext cx="5928280" cy="3596857"/>
            <a:chOff x="776225" y="1451707"/>
            <a:chExt cx="5928280" cy="3596857"/>
          </a:xfrm>
        </p:grpSpPr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241B839F-3BAF-4246-B33D-450E9798C759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54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98FE35F0-8CB8-4C48-82F8-FBE7224C45BD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025A00AA-C627-4FFC-B100-4A29EC147BD2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67624148-ED0E-46C4-88C4-B27D618204DA}"/>
                </a:ext>
              </a:extLst>
            </p:cNvPr>
            <p:cNvCxnSpPr>
              <a:cxnSpLocks/>
              <a:stCxn id="63" idx="3"/>
              <a:endCxn id="64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A1AF774F-14AA-4211-8D84-4B0B5F7B0D23}"/>
                </a:ext>
              </a:extLst>
            </p:cNvPr>
            <p:cNvCxnSpPr>
              <a:cxnSpLocks/>
              <a:stCxn id="63" idx="5"/>
              <a:endCxn id="65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FCD6A67D-A4DB-441A-83F4-14FF0D0A76E0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4DF4D923-A777-4A19-BDCE-61D5B7506DFC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9E713D67-8B15-4568-BE44-EECC568B2DD4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57A2E344-54B3-4DE2-9F92-208B4E03AD9F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6B339A0E-675B-46B8-8CA9-493448D0D85A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36F31071-82AB-446C-AC67-42D24017A6BF}"/>
                </a:ext>
              </a:extLst>
            </p:cNvPr>
            <p:cNvCxnSpPr>
              <a:cxnSpLocks/>
              <a:stCxn id="64" idx="3"/>
              <a:endCxn id="68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937CD264-C3BB-40FA-9248-763C1CDF17BC}"/>
                </a:ext>
              </a:extLst>
            </p:cNvPr>
            <p:cNvCxnSpPr>
              <a:cxnSpLocks/>
              <a:stCxn id="70" idx="0"/>
              <a:endCxn id="64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F0477342-E68E-4371-997F-7AF614F4BB7D}"/>
                </a:ext>
              </a:extLst>
            </p:cNvPr>
            <p:cNvCxnSpPr>
              <a:cxnSpLocks/>
              <a:stCxn id="68" idx="3"/>
              <a:endCxn id="69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F187BC19-9F33-490A-8EB7-96314C478F73}"/>
                </a:ext>
              </a:extLst>
            </p:cNvPr>
            <p:cNvCxnSpPr>
              <a:cxnSpLocks/>
              <a:stCxn id="68" idx="5"/>
              <a:endCxn id="79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3E3628AE-2745-4568-9A82-51B1B9963BFD}"/>
                </a:ext>
              </a:extLst>
            </p:cNvPr>
            <p:cNvCxnSpPr>
              <a:cxnSpLocks/>
              <a:stCxn id="71" idx="0"/>
              <a:endCxn id="65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EA6CFC36-9911-4A78-8211-D3DEF75134EF}"/>
                </a:ext>
              </a:extLst>
            </p:cNvPr>
            <p:cNvCxnSpPr>
              <a:cxnSpLocks/>
              <a:stCxn id="65" idx="5"/>
              <a:endCxn id="72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51F61CD4-0071-41B4-A888-6A194DFC2A7F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91782750-2B6F-4DAE-9F8B-C2EE9DB47F45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0AFE0703-9F18-4F53-9951-AD4FFD571E0B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C837917C-FF33-4994-8AF2-0E35C6A9E572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1D9D704F-CD1D-4426-9609-1ACD8CF5018C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07885920-4B53-497C-BF0C-51F1A3746976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8F6973F-3529-456E-A7CF-664232CA9189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5DA522BD-8D3D-463E-8FC0-08DB38AD4750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E2C07884-D19A-4283-ACC0-FBF4C1EEB618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0BEB765-C405-4EBA-A278-113B4776C8FE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9</a:t>
              </a:r>
              <a:endParaRPr lang="zh-TW" altLang="en-US" sz="1400" dirty="0"/>
            </a:p>
          </p:txBody>
        </p:sp>
      </p:grp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5AF934CD-93E3-4B23-9289-E3269EE8578D}"/>
              </a:ext>
            </a:extLst>
          </p:cNvPr>
          <p:cNvCxnSpPr>
            <a:cxnSpLocks/>
          </p:cNvCxnSpPr>
          <p:nvPr/>
        </p:nvCxnSpPr>
        <p:spPr>
          <a:xfrm>
            <a:off x="2680725" y="2017024"/>
            <a:ext cx="406908" cy="2887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11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E817156-9FA0-4DED-B9F8-037244C8AC6D}"/>
              </a:ext>
            </a:extLst>
          </p:cNvPr>
          <p:cNvSpPr txBox="1"/>
          <p:nvPr/>
        </p:nvSpPr>
        <p:spPr>
          <a:xfrm>
            <a:off x="3207469" y="630000"/>
            <a:ext cx="5777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Top-down 2~n</a:t>
            </a:r>
            <a:endParaRPr lang="zh-TW" altLang="en-US" sz="36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1FB344E3-F630-4D32-9181-20FE50895EEB}"/>
              </a:ext>
            </a:extLst>
          </p:cNvPr>
          <p:cNvGrpSpPr/>
          <p:nvPr/>
        </p:nvGrpSpPr>
        <p:grpSpPr>
          <a:xfrm>
            <a:off x="78643" y="2102157"/>
            <a:ext cx="5928280" cy="3596857"/>
            <a:chOff x="776225" y="1451707"/>
            <a:chExt cx="5928280" cy="3596857"/>
          </a:xfrm>
        </p:grpSpPr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114D4196-A0D2-49AE-9714-0BCC6C88BBD5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5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7191DD01-A1EE-47E6-B2F1-5AAFB7B8E091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19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398DA441-ECF7-4CCE-BEA4-3E8B43A6FBA7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1CAFF4C-68CF-4275-8603-FC2CEAA2D1C0}"/>
                </a:ext>
              </a:extLst>
            </p:cNvPr>
            <p:cNvCxnSpPr>
              <a:cxnSpLocks/>
              <a:stCxn id="19" idx="3"/>
              <a:endCxn id="20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4F83F42A-767A-4B12-A85D-A4B64008E639}"/>
                </a:ext>
              </a:extLst>
            </p:cNvPr>
            <p:cNvCxnSpPr>
              <a:cxnSpLocks/>
              <a:stCxn id="19" idx="5"/>
              <a:endCxn id="21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8431D309-D19E-4192-8465-5FE0D908026C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CF99391B-BF83-4C57-88B8-80C0BC7E9507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55713514-CD52-415E-A4E1-4D5703F38E9C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662E7558-96DA-4D24-AFAA-98FE552DD216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A21220F-BF21-446D-983C-0BF9E256D921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54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17F567F3-FA12-4B36-ACC3-50028BF5A6EE}"/>
                </a:ext>
              </a:extLst>
            </p:cNvPr>
            <p:cNvCxnSpPr>
              <a:cxnSpLocks/>
              <a:stCxn id="20" idx="3"/>
              <a:endCxn id="24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B71B284E-6A19-454A-80C3-7D2845119436}"/>
                </a:ext>
              </a:extLst>
            </p:cNvPr>
            <p:cNvCxnSpPr>
              <a:cxnSpLocks/>
              <a:stCxn id="26" idx="0"/>
              <a:endCxn id="20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25B48345-5336-4302-8F2A-99DF46FC4D4F}"/>
                </a:ext>
              </a:extLst>
            </p:cNvPr>
            <p:cNvCxnSpPr>
              <a:cxnSpLocks/>
              <a:stCxn id="24" idx="3"/>
              <a:endCxn id="25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359C11CB-DCE1-4ADC-B403-FCE853F79063}"/>
                </a:ext>
              </a:extLst>
            </p:cNvPr>
            <p:cNvCxnSpPr>
              <a:cxnSpLocks/>
              <a:stCxn id="24" idx="5"/>
              <a:endCxn id="35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26E43A6F-3479-4031-A490-BD3009A1D0BB}"/>
                </a:ext>
              </a:extLst>
            </p:cNvPr>
            <p:cNvCxnSpPr>
              <a:cxnSpLocks/>
              <a:stCxn id="27" idx="0"/>
              <a:endCxn id="21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B1C2C4CA-D5DE-4D37-AC1F-CA2B0227EE4C}"/>
                </a:ext>
              </a:extLst>
            </p:cNvPr>
            <p:cNvCxnSpPr>
              <a:cxnSpLocks/>
              <a:stCxn id="21" idx="5"/>
              <a:endCxn id="28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B8E0078E-FDD2-44FE-BBF2-17E518F5FC04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3F296C50-50C6-4080-AD1E-45D45DA7CD96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F6716CDB-31AD-4B03-A625-B45DD7C08654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DF1BCA9D-9C34-455D-8697-508325CBFCE1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1519289D-F289-4F44-838F-024BE8AFA7E3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EF60EA66-AF44-4268-915B-63EF3336DCEA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99E54C82-F844-441C-A72F-6C74AFAAB585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952DF04D-C374-482A-8BB5-1690B3B5440A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604FF9B9-6DD1-4E0F-A52D-D53F730727D4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4EAA9A51-8319-4646-9805-D8D8076648CC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9</a:t>
              </a:r>
              <a:endParaRPr lang="zh-TW" altLang="en-US" sz="1400" dirty="0"/>
            </a:p>
          </p:txBody>
        </p:sp>
      </p:grp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8F0A4493-37CF-4213-AB90-C02FF6265144}"/>
              </a:ext>
            </a:extLst>
          </p:cNvPr>
          <p:cNvSpPr txBox="1"/>
          <p:nvPr/>
        </p:nvSpPr>
        <p:spPr>
          <a:xfrm>
            <a:off x="458837" y="627309"/>
            <a:ext cx="310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Max Heap</a:t>
            </a:r>
            <a:endParaRPr lang="zh-TW" altLang="en-US" sz="3600" dirty="0"/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B39E4520-EF69-49D2-9F08-43FBF7BC32A0}"/>
              </a:ext>
            </a:extLst>
          </p:cNvPr>
          <p:cNvCxnSpPr>
            <a:cxnSpLocks/>
          </p:cNvCxnSpPr>
          <p:nvPr/>
        </p:nvCxnSpPr>
        <p:spPr>
          <a:xfrm>
            <a:off x="1317852" y="3073345"/>
            <a:ext cx="406908" cy="2887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F0EE271C-3F4A-4468-851D-61277AC6D366}"/>
              </a:ext>
            </a:extLst>
          </p:cNvPr>
          <p:cNvGrpSpPr/>
          <p:nvPr/>
        </p:nvGrpSpPr>
        <p:grpSpPr>
          <a:xfrm>
            <a:off x="6165073" y="2152316"/>
            <a:ext cx="5928280" cy="3596857"/>
            <a:chOff x="776225" y="1451707"/>
            <a:chExt cx="5928280" cy="3596857"/>
          </a:xfrm>
        </p:grpSpPr>
        <p:sp>
          <p:nvSpPr>
            <p:cNvPr id="152" name="橢圓 151">
              <a:extLst>
                <a:ext uri="{FF2B5EF4-FFF2-40B4-BE49-F238E27FC236}">
                  <a16:creationId xmlns:a16="http://schemas.microsoft.com/office/drawing/2014/main" id="{35695989-BBD8-4EC7-B933-0CDF441CFB45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3" name="橢圓 152">
              <a:extLst>
                <a:ext uri="{FF2B5EF4-FFF2-40B4-BE49-F238E27FC236}">
                  <a16:creationId xmlns:a16="http://schemas.microsoft.com/office/drawing/2014/main" id="{B1D23E8A-6A59-4C4A-A838-0BD02C3378A6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4" name="橢圓 153">
              <a:extLst>
                <a:ext uri="{FF2B5EF4-FFF2-40B4-BE49-F238E27FC236}">
                  <a16:creationId xmlns:a16="http://schemas.microsoft.com/office/drawing/2014/main" id="{ED59FBA8-1CB4-4C9B-9BAC-DC44FB5573B8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5" name="直線接點 154">
              <a:extLst>
                <a:ext uri="{FF2B5EF4-FFF2-40B4-BE49-F238E27FC236}">
                  <a16:creationId xmlns:a16="http://schemas.microsoft.com/office/drawing/2014/main" id="{0216AEDA-4285-4C5D-8574-4BA8A66F4258}"/>
                </a:ext>
              </a:extLst>
            </p:cNvPr>
            <p:cNvCxnSpPr>
              <a:cxnSpLocks/>
              <a:stCxn id="152" idx="3"/>
              <a:endCxn id="153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>
              <a:extLst>
                <a:ext uri="{FF2B5EF4-FFF2-40B4-BE49-F238E27FC236}">
                  <a16:creationId xmlns:a16="http://schemas.microsoft.com/office/drawing/2014/main" id="{E7BCBA02-3605-4657-928B-94198DD64030}"/>
                </a:ext>
              </a:extLst>
            </p:cNvPr>
            <p:cNvCxnSpPr>
              <a:cxnSpLocks/>
              <a:stCxn id="152" idx="5"/>
              <a:endCxn id="154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橢圓 156">
              <a:extLst>
                <a:ext uri="{FF2B5EF4-FFF2-40B4-BE49-F238E27FC236}">
                  <a16:creationId xmlns:a16="http://schemas.microsoft.com/office/drawing/2014/main" id="{F6721021-733A-4D84-AAE2-23CCE06BBFA9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8" name="橢圓 157">
              <a:extLst>
                <a:ext uri="{FF2B5EF4-FFF2-40B4-BE49-F238E27FC236}">
                  <a16:creationId xmlns:a16="http://schemas.microsoft.com/office/drawing/2014/main" id="{CC5E4F35-16D3-4BA2-A6A4-9A023EC7156B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9" name="橢圓 158">
              <a:extLst>
                <a:ext uri="{FF2B5EF4-FFF2-40B4-BE49-F238E27FC236}">
                  <a16:creationId xmlns:a16="http://schemas.microsoft.com/office/drawing/2014/main" id="{85868B57-161F-4281-BD1B-C0B68E4FCC39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0" name="橢圓 159">
              <a:extLst>
                <a:ext uri="{FF2B5EF4-FFF2-40B4-BE49-F238E27FC236}">
                  <a16:creationId xmlns:a16="http://schemas.microsoft.com/office/drawing/2014/main" id="{A76C854A-5B7B-47F2-8FEE-AD1C67202CDF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1" name="橢圓 160">
              <a:extLst>
                <a:ext uri="{FF2B5EF4-FFF2-40B4-BE49-F238E27FC236}">
                  <a16:creationId xmlns:a16="http://schemas.microsoft.com/office/drawing/2014/main" id="{411334A9-71EA-464D-A799-B6320D1411E3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54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62" name="直線接點 161">
              <a:extLst>
                <a:ext uri="{FF2B5EF4-FFF2-40B4-BE49-F238E27FC236}">
                  <a16:creationId xmlns:a16="http://schemas.microsoft.com/office/drawing/2014/main" id="{E57B2151-E66E-4C29-8584-2297AEACB430}"/>
                </a:ext>
              </a:extLst>
            </p:cNvPr>
            <p:cNvCxnSpPr>
              <a:cxnSpLocks/>
              <a:stCxn id="153" idx="3"/>
              <a:endCxn id="157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>
              <a:extLst>
                <a:ext uri="{FF2B5EF4-FFF2-40B4-BE49-F238E27FC236}">
                  <a16:creationId xmlns:a16="http://schemas.microsoft.com/office/drawing/2014/main" id="{8E9E7B09-87B2-4B47-B9A4-252738F7C0A3}"/>
                </a:ext>
              </a:extLst>
            </p:cNvPr>
            <p:cNvCxnSpPr>
              <a:cxnSpLocks/>
              <a:stCxn id="159" idx="0"/>
              <a:endCxn id="153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>
              <a:extLst>
                <a:ext uri="{FF2B5EF4-FFF2-40B4-BE49-F238E27FC236}">
                  <a16:creationId xmlns:a16="http://schemas.microsoft.com/office/drawing/2014/main" id="{B4CE5756-74ED-4ABD-A648-8CA82B3007EC}"/>
                </a:ext>
              </a:extLst>
            </p:cNvPr>
            <p:cNvCxnSpPr>
              <a:cxnSpLocks/>
              <a:stCxn id="157" idx="3"/>
              <a:endCxn id="158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>
              <a:extLst>
                <a:ext uri="{FF2B5EF4-FFF2-40B4-BE49-F238E27FC236}">
                  <a16:creationId xmlns:a16="http://schemas.microsoft.com/office/drawing/2014/main" id="{139441D3-DC25-4B4B-AE85-27DFD968D757}"/>
                </a:ext>
              </a:extLst>
            </p:cNvPr>
            <p:cNvCxnSpPr>
              <a:cxnSpLocks/>
              <a:stCxn id="157" idx="5"/>
              <a:endCxn id="168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>
              <a:extLst>
                <a:ext uri="{FF2B5EF4-FFF2-40B4-BE49-F238E27FC236}">
                  <a16:creationId xmlns:a16="http://schemas.microsoft.com/office/drawing/2014/main" id="{56829964-DD35-419B-9778-095D3AB09740}"/>
                </a:ext>
              </a:extLst>
            </p:cNvPr>
            <p:cNvCxnSpPr>
              <a:cxnSpLocks/>
              <a:stCxn id="160" idx="0"/>
              <a:endCxn id="154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>
              <a:extLst>
                <a:ext uri="{FF2B5EF4-FFF2-40B4-BE49-F238E27FC236}">
                  <a16:creationId xmlns:a16="http://schemas.microsoft.com/office/drawing/2014/main" id="{CEDB1E86-2D42-4603-86C1-B5984B8D97EB}"/>
                </a:ext>
              </a:extLst>
            </p:cNvPr>
            <p:cNvCxnSpPr>
              <a:cxnSpLocks/>
              <a:stCxn id="154" idx="5"/>
              <a:endCxn id="161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橢圓 167">
              <a:extLst>
                <a:ext uri="{FF2B5EF4-FFF2-40B4-BE49-F238E27FC236}">
                  <a16:creationId xmlns:a16="http://schemas.microsoft.com/office/drawing/2014/main" id="{61E4C8BC-0457-4256-9BA9-ECF98B51B2EB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9" name="文字方塊 168">
              <a:extLst>
                <a:ext uri="{FF2B5EF4-FFF2-40B4-BE49-F238E27FC236}">
                  <a16:creationId xmlns:a16="http://schemas.microsoft.com/office/drawing/2014/main" id="{1E3AA8FF-67D1-4FA5-AD82-AAEEC5A2F873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70" name="文字方塊 169">
              <a:extLst>
                <a:ext uri="{FF2B5EF4-FFF2-40B4-BE49-F238E27FC236}">
                  <a16:creationId xmlns:a16="http://schemas.microsoft.com/office/drawing/2014/main" id="{217D7CBC-055E-4CBE-B459-B087CDE03867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171" name="文字方塊 170">
              <a:extLst>
                <a:ext uri="{FF2B5EF4-FFF2-40B4-BE49-F238E27FC236}">
                  <a16:creationId xmlns:a16="http://schemas.microsoft.com/office/drawing/2014/main" id="{B1ED7AD3-0E5B-4F18-A28B-3F8E07D28EE4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172" name="文字方塊 171">
              <a:extLst>
                <a:ext uri="{FF2B5EF4-FFF2-40B4-BE49-F238E27FC236}">
                  <a16:creationId xmlns:a16="http://schemas.microsoft.com/office/drawing/2014/main" id="{139D5A1B-3DED-43E5-8DF3-0077C2C37B73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173" name="文字方塊 172">
              <a:extLst>
                <a:ext uri="{FF2B5EF4-FFF2-40B4-BE49-F238E27FC236}">
                  <a16:creationId xmlns:a16="http://schemas.microsoft.com/office/drawing/2014/main" id="{B45E6CBC-1049-4D49-8365-441B43FC89F4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174" name="文字方塊 173">
              <a:extLst>
                <a:ext uri="{FF2B5EF4-FFF2-40B4-BE49-F238E27FC236}">
                  <a16:creationId xmlns:a16="http://schemas.microsoft.com/office/drawing/2014/main" id="{C5860503-5563-4507-B26B-30B5121C17E4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175" name="文字方塊 174">
              <a:extLst>
                <a:ext uri="{FF2B5EF4-FFF2-40B4-BE49-F238E27FC236}">
                  <a16:creationId xmlns:a16="http://schemas.microsoft.com/office/drawing/2014/main" id="{DAF3D54D-951E-4631-A023-FEB069E7A6E3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176" name="文字方塊 175">
              <a:extLst>
                <a:ext uri="{FF2B5EF4-FFF2-40B4-BE49-F238E27FC236}">
                  <a16:creationId xmlns:a16="http://schemas.microsoft.com/office/drawing/2014/main" id="{D0733FA6-0EC4-45F6-B30E-FC215BDC6323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177" name="文字方塊 176">
              <a:extLst>
                <a:ext uri="{FF2B5EF4-FFF2-40B4-BE49-F238E27FC236}">
                  <a16:creationId xmlns:a16="http://schemas.microsoft.com/office/drawing/2014/main" id="{53CEAFF4-24D3-4705-8D4D-2E762F3E1253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9</a:t>
              </a:r>
              <a:endParaRPr lang="zh-TW" altLang="en-US" sz="1400" dirty="0"/>
            </a:p>
          </p:txBody>
        </p:sp>
      </p:grpSp>
      <p:cxnSp>
        <p:nvCxnSpPr>
          <p:cNvPr id="178" name="直線單箭頭接點 177">
            <a:extLst>
              <a:ext uri="{FF2B5EF4-FFF2-40B4-BE49-F238E27FC236}">
                <a16:creationId xmlns:a16="http://schemas.microsoft.com/office/drawing/2014/main" id="{D645BC2C-8585-4874-9CB5-FB42A8E2E393}"/>
              </a:ext>
            </a:extLst>
          </p:cNvPr>
          <p:cNvCxnSpPr>
            <a:cxnSpLocks/>
          </p:cNvCxnSpPr>
          <p:nvPr/>
        </p:nvCxnSpPr>
        <p:spPr>
          <a:xfrm>
            <a:off x="7324898" y="3151735"/>
            <a:ext cx="406908" cy="2887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FABBE1E-F59D-4BA1-9A8F-D7E4EED7D112}"/>
              </a:ext>
            </a:extLst>
          </p:cNvPr>
          <p:cNvSpPr txBox="1"/>
          <p:nvPr/>
        </p:nvSpPr>
        <p:spPr>
          <a:xfrm>
            <a:off x="1628976" y="6111443"/>
            <a:ext cx="248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19</a:t>
            </a:r>
            <a:r>
              <a:rPr lang="zh-TW" altLang="en-US" dirty="0"/>
              <a:t> </a:t>
            </a:r>
            <a:r>
              <a:rPr lang="en-US" altLang="zh-TW" dirty="0"/>
              <a:t>vs 5 -&gt; change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9573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E817156-9FA0-4DED-B9F8-037244C8AC6D}"/>
              </a:ext>
            </a:extLst>
          </p:cNvPr>
          <p:cNvSpPr txBox="1"/>
          <p:nvPr/>
        </p:nvSpPr>
        <p:spPr>
          <a:xfrm>
            <a:off x="3207469" y="630000"/>
            <a:ext cx="5777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Bottom-up n/2 ~ 1</a:t>
            </a:r>
            <a:endParaRPr lang="zh-TW" altLang="en-US" sz="3600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8F0A4493-37CF-4213-AB90-C02FF6265144}"/>
              </a:ext>
            </a:extLst>
          </p:cNvPr>
          <p:cNvSpPr txBox="1"/>
          <p:nvPr/>
        </p:nvSpPr>
        <p:spPr>
          <a:xfrm>
            <a:off x="458837" y="627309"/>
            <a:ext cx="310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Max Heap</a:t>
            </a:r>
            <a:endParaRPr lang="zh-TW" altLang="en-US" sz="3600" dirty="0"/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69982576-F8D4-4699-A490-CDF31CF5144E}"/>
              </a:ext>
            </a:extLst>
          </p:cNvPr>
          <p:cNvGrpSpPr/>
          <p:nvPr/>
        </p:nvGrpSpPr>
        <p:grpSpPr>
          <a:xfrm>
            <a:off x="2495600" y="1630571"/>
            <a:ext cx="5928280" cy="3596857"/>
            <a:chOff x="776225" y="1451707"/>
            <a:chExt cx="5928280" cy="3596857"/>
          </a:xfrm>
        </p:grpSpPr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241B839F-3BAF-4246-B33D-450E9798C759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54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98FE35F0-8CB8-4C48-82F8-FBE7224C45BD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025A00AA-C627-4FFC-B100-4A29EC147BD2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67624148-ED0E-46C4-88C4-B27D618204DA}"/>
                </a:ext>
              </a:extLst>
            </p:cNvPr>
            <p:cNvCxnSpPr>
              <a:cxnSpLocks/>
              <a:stCxn id="63" idx="3"/>
              <a:endCxn id="64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A1AF774F-14AA-4211-8D84-4B0B5F7B0D23}"/>
                </a:ext>
              </a:extLst>
            </p:cNvPr>
            <p:cNvCxnSpPr>
              <a:cxnSpLocks/>
              <a:stCxn id="63" idx="5"/>
              <a:endCxn id="65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FCD6A67D-A4DB-441A-83F4-14FF0D0A76E0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4DF4D923-A777-4A19-BDCE-61D5B7506DFC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9E713D67-8B15-4568-BE44-EECC568B2DD4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57A2E344-54B3-4DE2-9F92-208B4E03AD9F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6B339A0E-675B-46B8-8CA9-493448D0D85A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36F31071-82AB-446C-AC67-42D24017A6BF}"/>
                </a:ext>
              </a:extLst>
            </p:cNvPr>
            <p:cNvCxnSpPr>
              <a:cxnSpLocks/>
              <a:stCxn id="64" idx="3"/>
              <a:endCxn id="68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937CD264-C3BB-40FA-9248-763C1CDF17BC}"/>
                </a:ext>
              </a:extLst>
            </p:cNvPr>
            <p:cNvCxnSpPr>
              <a:cxnSpLocks/>
              <a:stCxn id="70" idx="0"/>
              <a:endCxn id="64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F0477342-E68E-4371-997F-7AF614F4BB7D}"/>
                </a:ext>
              </a:extLst>
            </p:cNvPr>
            <p:cNvCxnSpPr>
              <a:cxnSpLocks/>
              <a:stCxn id="68" idx="3"/>
              <a:endCxn id="69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F187BC19-9F33-490A-8EB7-96314C478F73}"/>
                </a:ext>
              </a:extLst>
            </p:cNvPr>
            <p:cNvCxnSpPr>
              <a:cxnSpLocks/>
              <a:stCxn id="68" idx="5"/>
              <a:endCxn id="79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3E3628AE-2745-4568-9A82-51B1B9963BFD}"/>
                </a:ext>
              </a:extLst>
            </p:cNvPr>
            <p:cNvCxnSpPr>
              <a:cxnSpLocks/>
              <a:stCxn id="71" idx="0"/>
              <a:endCxn id="65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EA6CFC36-9911-4A78-8211-D3DEF75134EF}"/>
                </a:ext>
              </a:extLst>
            </p:cNvPr>
            <p:cNvCxnSpPr>
              <a:cxnSpLocks/>
              <a:stCxn id="65" idx="5"/>
              <a:endCxn id="72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51F61CD4-0071-41B4-A888-6A194DFC2A7F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91782750-2B6F-4DAE-9F8B-C2EE9DB47F45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0AFE0703-9F18-4F53-9951-AD4FFD571E0B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C837917C-FF33-4994-8AF2-0E35C6A9E572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1D9D704F-CD1D-4426-9609-1ACD8CF5018C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07885920-4B53-497C-BF0C-51F1A3746976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8F6973F-3529-456E-A7CF-664232CA9189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5DA522BD-8D3D-463E-8FC0-08DB38AD4750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E2C07884-D19A-4283-ACC0-FBF4C1EEB618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0BEB765-C405-4EBA-A278-113B4776C8FE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9</a:t>
              </a:r>
              <a:endParaRPr lang="zh-TW" altLang="en-US" sz="1400" dirty="0"/>
            </a:p>
          </p:txBody>
        </p: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8E431E4-E122-484F-B523-4E53CAF23BB6}"/>
              </a:ext>
            </a:extLst>
          </p:cNvPr>
          <p:cNvSpPr txBox="1"/>
          <p:nvPr/>
        </p:nvSpPr>
        <p:spPr>
          <a:xfrm>
            <a:off x="1572470" y="5967511"/>
            <a:ext cx="877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54, 22, 50, 19, 17, 5, 21, 9, 12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332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E817156-9FA0-4DED-B9F8-037244C8AC6D}"/>
              </a:ext>
            </a:extLst>
          </p:cNvPr>
          <p:cNvSpPr txBox="1"/>
          <p:nvPr/>
        </p:nvSpPr>
        <p:spPr>
          <a:xfrm>
            <a:off x="6475053" y="961827"/>
            <a:ext cx="5777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/>
              <a:t>Bottom-up</a:t>
            </a:r>
            <a:endParaRPr lang="zh-TW" altLang="en-US" sz="3600" dirty="0"/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F0EE271C-3F4A-4468-851D-61277AC6D366}"/>
              </a:ext>
            </a:extLst>
          </p:cNvPr>
          <p:cNvGrpSpPr/>
          <p:nvPr/>
        </p:nvGrpSpPr>
        <p:grpSpPr>
          <a:xfrm>
            <a:off x="-24680" y="1630571"/>
            <a:ext cx="5928280" cy="3596857"/>
            <a:chOff x="776225" y="1451707"/>
            <a:chExt cx="5928280" cy="3596857"/>
          </a:xfrm>
        </p:grpSpPr>
        <p:sp>
          <p:nvSpPr>
            <p:cNvPr id="152" name="橢圓 151">
              <a:extLst>
                <a:ext uri="{FF2B5EF4-FFF2-40B4-BE49-F238E27FC236}">
                  <a16:creationId xmlns:a16="http://schemas.microsoft.com/office/drawing/2014/main" id="{35695989-BBD8-4EC7-B933-0CDF441CFB45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54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3" name="橢圓 152">
              <a:extLst>
                <a:ext uri="{FF2B5EF4-FFF2-40B4-BE49-F238E27FC236}">
                  <a16:creationId xmlns:a16="http://schemas.microsoft.com/office/drawing/2014/main" id="{B1D23E8A-6A59-4C4A-A838-0BD02C3378A6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4" name="橢圓 153">
              <a:extLst>
                <a:ext uri="{FF2B5EF4-FFF2-40B4-BE49-F238E27FC236}">
                  <a16:creationId xmlns:a16="http://schemas.microsoft.com/office/drawing/2014/main" id="{ED59FBA8-1CB4-4C9B-9BAC-DC44FB5573B8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5" name="直線接點 154">
              <a:extLst>
                <a:ext uri="{FF2B5EF4-FFF2-40B4-BE49-F238E27FC236}">
                  <a16:creationId xmlns:a16="http://schemas.microsoft.com/office/drawing/2014/main" id="{0216AEDA-4285-4C5D-8574-4BA8A66F4258}"/>
                </a:ext>
              </a:extLst>
            </p:cNvPr>
            <p:cNvCxnSpPr>
              <a:cxnSpLocks/>
              <a:stCxn id="152" idx="3"/>
              <a:endCxn id="153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>
              <a:extLst>
                <a:ext uri="{FF2B5EF4-FFF2-40B4-BE49-F238E27FC236}">
                  <a16:creationId xmlns:a16="http://schemas.microsoft.com/office/drawing/2014/main" id="{E7BCBA02-3605-4657-928B-94198DD64030}"/>
                </a:ext>
              </a:extLst>
            </p:cNvPr>
            <p:cNvCxnSpPr>
              <a:cxnSpLocks/>
              <a:stCxn id="152" idx="5"/>
              <a:endCxn id="154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橢圓 156">
              <a:extLst>
                <a:ext uri="{FF2B5EF4-FFF2-40B4-BE49-F238E27FC236}">
                  <a16:creationId xmlns:a16="http://schemas.microsoft.com/office/drawing/2014/main" id="{F6721021-733A-4D84-AAE2-23CCE06BBFA9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8" name="橢圓 157">
              <a:extLst>
                <a:ext uri="{FF2B5EF4-FFF2-40B4-BE49-F238E27FC236}">
                  <a16:creationId xmlns:a16="http://schemas.microsoft.com/office/drawing/2014/main" id="{CC5E4F35-16D3-4BA2-A6A4-9A023EC7156B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9" name="橢圓 158">
              <a:extLst>
                <a:ext uri="{FF2B5EF4-FFF2-40B4-BE49-F238E27FC236}">
                  <a16:creationId xmlns:a16="http://schemas.microsoft.com/office/drawing/2014/main" id="{85868B57-161F-4281-BD1B-C0B68E4FCC39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0" name="橢圓 159">
              <a:extLst>
                <a:ext uri="{FF2B5EF4-FFF2-40B4-BE49-F238E27FC236}">
                  <a16:creationId xmlns:a16="http://schemas.microsoft.com/office/drawing/2014/main" id="{A76C854A-5B7B-47F2-8FEE-AD1C67202CDF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1" name="橢圓 160">
              <a:extLst>
                <a:ext uri="{FF2B5EF4-FFF2-40B4-BE49-F238E27FC236}">
                  <a16:creationId xmlns:a16="http://schemas.microsoft.com/office/drawing/2014/main" id="{411334A9-71EA-464D-A799-B6320D1411E3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62" name="直線接點 161">
              <a:extLst>
                <a:ext uri="{FF2B5EF4-FFF2-40B4-BE49-F238E27FC236}">
                  <a16:creationId xmlns:a16="http://schemas.microsoft.com/office/drawing/2014/main" id="{E57B2151-E66E-4C29-8584-2297AEACB430}"/>
                </a:ext>
              </a:extLst>
            </p:cNvPr>
            <p:cNvCxnSpPr>
              <a:cxnSpLocks/>
              <a:stCxn id="153" idx="3"/>
              <a:endCxn id="157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>
              <a:extLst>
                <a:ext uri="{FF2B5EF4-FFF2-40B4-BE49-F238E27FC236}">
                  <a16:creationId xmlns:a16="http://schemas.microsoft.com/office/drawing/2014/main" id="{8E9E7B09-87B2-4B47-B9A4-252738F7C0A3}"/>
                </a:ext>
              </a:extLst>
            </p:cNvPr>
            <p:cNvCxnSpPr>
              <a:cxnSpLocks/>
              <a:stCxn id="159" idx="0"/>
              <a:endCxn id="153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>
              <a:extLst>
                <a:ext uri="{FF2B5EF4-FFF2-40B4-BE49-F238E27FC236}">
                  <a16:creationId xmlns:a16="http://schemas.microsoft.com/office/drawing/2014/main" id="{B4CE5756-74ED-4ABD-A648-8CA82B3007EC}"/>
                </a:ext>
              </a:extLst>
            </p:cNvPr>
            <p:cNvCxnSpPr>
              <a:cxnSpLocks/>
              <a:stCxn id="157" idx="3"/>
              <a:endCxn id="158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>
              <a:extLst>
                <a:ext uri="{FF2B5EF4-FFF2-40B4-BE49-F238E27FC236}">
                  <a16:creationId xmlns:a16="http://schemas.microsoft.com/office/drawing/2014/main" id="{139441D3-DC25-4B4B-AE85-27DFD968D757}"/>
                </a:ext>
              </a:extLst>
            </p:cNvPr>
            <p:cNvCxnSpPr>
              <a:cxnSpLocks/>
              <a:stCxn id="157" idx="5"/>
              <a:endCxn id="168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>
              <a:extLst>
                <a:ext uri="{FF2B5EF4-FFF2-40B4-BE49-F238E27FC236}">
                  <a16:creationId xmlns:a16="http://schemas.microsoft.com/office/drawing/2014/main" id="{56829964-DD35-419B-9778-095D3AB09740}"/>
                </a:ext>
              </a:extLst>
            </p:cNvPr>
            <p:cNvCxnSpPr>
              <a:cxnSpLocks/>
              <a:stCxn id="160" idx="0"/>
              <a:endCxn id="154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>
              <a:extLst>
                <a:ext uri="{FF2B5EF4-FFF2-40B4-BE49-F238E27FC236}">
                  <a16:creationId xmlns:a16="http://schemas.microsoft.com/office/drawing/2014/main" id="{CEDB1E86-2D42-4603-86C1-B5984B8D97EB}"/>
                </a:ext>
              </a:extLst>
            </p:cNvPr>
            <p:cNvCxnSpPr>
              <a:cxnSpLocks/>
              <a:stCxn id="154" idx="5"/>
              <a:endCxn id="161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橢圓 167">
              <a:extLst>
                <a:ext uri="{FF2B5EF4-FFF2-40B4-BE49-F238E27FC236}">
                  <a16:creationId xmlns:a16="http://schemas.microsoft.com/office/drawing/2014/main" id="{61E4C8BC-0457-4256-9BA9-ECF98B51B2EB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9" name="文字方塊 168">
              <a:extLst>
                <a:ext uri="{FF2B5EF4-FFF2-40B4-BE49-F238E27FC236}">
                  <a16:creationId xmlns:a16="http://schemas.microsoft.com/office/drawing/2014/main" id="{1E3AA8FF-67D1-4FA5-AD82-AAEEC5A2F873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70" name="文字方塊 169">
              <a:extLst>
                <a:ext uri="{FF2B5EF4-FFF2-40B4-BE49-F238E27FC236}">
                  <a16:creationId xmlns:a16="http://schemas.microsoft.com/office/drawing/2014/main" id="{217D7CBC-055E-4CBE-B459-B087CDE03867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171" name="文字方塊 170">
              <a:extLst>
                <a:ext uri="{FF2B5EF4-FFF2-40B4-BE49-F238E27FC236}">
                  <a16:creationId xmlns:a16="http://schemas.microsoft.com/office/drawing/2014/main" id="{B1ED7AD3-0E5B-4F18-A28B-3F8E07D28EE4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172" name="文字方塊 171">
              <a:extLst>
                <a:ext uri="{FF2B5EF4-FFF2-40B4-BE49-F238E27FC236}">
                  <a16:creationId xmlns:a16="http://schemas.microsoft.com/office/drawing/2014/main" id="{139D5A1B-3DED-43E5-8DF3-0077C2C37B73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173" name="文字方塊 172">
              <a:extLst>
                <a:ext uri="{FF2B5EF4-FFF2-40B4-BE49-F238E27FC236}">
                  <a16:creationId xmlns:a16="http://schemas.microsoft.com/office/drawing/2014/main" id="{B45E6CBC-1049-4D49-8365-441B43FC89F4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174" name="文字方塊 173">
              <a:extLst>
                <a:ext uri="{FF2B5EF4-FFF2-40B4-BE49-F238E27FC236}">
                  <a16:creationId xmlns:a16="http://schemas.microsoft.com/office/drawing/2014/main" id="{C5860503-5563-4507-B26B-30B5121C17E4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175" name="文字方塊 174">
              <a:extLst>
                <a:ext uri="{FF2B5EF4-FFF2-40B4-BE49-F238E27FC236}">
                  <a16:creationId xmlns:a16="http://schemas.microsoft.com/office/drawing/2014/main" id="{DAF3D54D-951E-4631-A023-FEB069E7A6E3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176" name="文字方塊 175">
              <a:extLst>
                <a:ext uri="{FF2B5EF4-FFF2-40B4-BE49-F238E27FC236}">
                  <a16:creationId xmlns:a16="http://schemas.microsoft.com/office/drawing/2014/main" id="{D0733FA6-0EC4-45F6-B30E-FC215BDC6323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177" name="文字方塊 176">
              <a:extLst>
                <a:ext uri="{FF2B5EF4-FFF2-40B4-BE49-F238E27FC236}">
                  <a16:creationId xmlns:a16="http://schemas.microsoft.com/office/drawing/2014/main" id="{53CEAFF4-24D3-4705-8D4D-2E762F3E1253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9</a:t>
              </a:r>
              <a:endParaRPr lang="zh-TW" altLang="en-US" sz="1400" dirty="0"/>
            </a:p>
          </p:txBody>
        </p:sp>
      </p:grp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8675C4B-7F4E-4A01-BB76-B572A0F48896}"/>
              </a:ext>
            </a:extLst>
          </p:cNvPr>
          <p:cNvSpPr txBox="1"/>
          <p:nvPr/>
        </p:nvSpPr>
        <p:spPr>
          <a:xfrm>
            <a:off x="-1163834" y="5967511"/>
            <a:ext cx="877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54, 21, 50, 12, 17, 19, 22, 5, 9</a:t>
            </a:r>
            <a:endParaRPr lang="zh-TW" altLang="en-US" dirty="0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9DE1D558-DD75-4312-B6F8-26CD65AE8826}"/>
              </a:ext>
            </a:extLst>
          </p:cNvPr>
          <p:cNvGrpSpPr/>
          <p:nvPr/>
        </p:nvGrpSpPr>
        <p:grpSpPr>
          <a:xfrm>
            <a:off x="6061750" y="1630571"/>
            <a:ext cx="5928280" cy="3596857"/>
            <a:chOff x="776225" y="1451707"/>
            <a:chExt cx="5928280" cy="3596857"/>
          </a:xfrm>
        </p:grpSpPr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9D69C93B-BA58-4DE2-B2EC-006638247CB5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54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BA0B12D1-A7BB-4695-A2C2-1F5B21BCBF91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B6085F0E-C838-45EA-91BC-E0E31DF59F0E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8D761BA1-3D04-4CDD-B463-CE029B261121}"/>
                </a:ext>
              </a:extLst>
            </p:cNvPr>
            <p:cNvCxnSpPr>
              <a:cxnSpLocks/>
              <a:stCxn id="33" idx="3"/>
              <a:endCxn id="34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A2CDD6FD-7F08-4379-859D-81A4D90017CC}"/>
                </a:ext>
              </a:extLst>
            </p:cNvPr>
            <p:cNvCxnSpPr>
              <a:cxnSpLocks/>
              <a:stCxn id="33" idx="5"/>
              <a:endCxn id="35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0AC29155-1593-4554-9B93-334F39C7658F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45EC8073-EC7B-441E-89B2-DCF0888CBAA9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4D3D84D8-5C28-4E88-A87D-6A1523DB59B1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25A31F14-8FC7-41F7-9729-D2EFD258F005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931A6E28-38CC-49E2-8B46-F1CE8DF2BEB4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B7101899-CB8F-4105-ACAF-A7F61D4A1794}"/>
                </a:ext>
              </a:extLst>
            </p:cNvPr>
            <p:cNvCxnSpPr>
              <a:cxnSpLocks/>
              <a:stCxn id="34" idx="3"/>
              <a:endCxn id="38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C0D9AB4F-22A4-4B0F-8E1D-891B10D7BEEC}"/>
                </a:ext>
              </a:extLst>
            </p:cNvPr>
            <p:cNvCxnSpPr>
              <a:cxnSpLocks/>
              <a:stCxn id="40" idx="0"/>
              <a:endCxn id="34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988FDBF1-6379-40EA-A204-7300F19A3AD8}"/>
                </a:ext>
              </a:extLst>
            </p:cNvPr>
            <p:cNvCxnSpPr>
              <a:cxnSpLocks/>
              <a:stCxn id="38" idx="3"/>
              <a:endCxn id="39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5DC5438E-7A92-47A1-95AE-32AE0EB6F06D}"/>
                </a:ext>
              </a:extLst>
            </p:cNvPr>
            <p:cNvCxnSpPr>
              <a:cxnSpLocks/>
              <a:stCxn id="38" idx="5"/>
              <a:endCxn id="49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C02897CB-B50B-4A60-BDC0-C76F318D569E}"/>
                </a:ext>
              </a:extLst>
            </p:cNvPr>
            <p:cNvCxnSpPr>
              <a:cxnSpLocks/>
              <a:stCxn id="41" idx="0"/>
              <a:endCxn id="35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096E2D59-AE8A-440E-BEFF-471FCB881748}"/>
                </a:ext>
              </a:extLst>
            </p:cNvPr>
            <p:cNvCxnSpPr>
              <a:cxnSpLocks/>
              <a:stCxn id="35" idx="5"/>
              <a:endCxn id="42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31A35839-99C8-4650-9812-A67D390658B1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F1EEDD3E-3834-4373-82F1-B03C4A210CA6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85831837-E6C8-4E3C-A380-ECB18DDDA989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F7CD37AC-66F7-4B9D-8491-4E4EEF109812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5049CE84-329E-44F5-AF33-E03F54F9F04D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B8A7A2C6-61F7-4382-B7F8-97B85D5C149C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9C21372B-7AAE-44D0-A7B0-2500E5049F05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127CE3C8-90E4-4252-9266-937151982388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C486DF5E-00ED-42A3-BF52-B8AE3B245F93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7C33EBC4-29BB-4B56-AE77-820F1B90CF48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9</a:t>
              </a:r>
              <a:endParaRPr lang="zh-TW" altLang="en-US" sz="1400" dirty="0"/>
            </a:p>
          </p:txBody>
        </p:sp>
      </p:grp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884D81FF-4155-4848-AEE8-547962947E40}"/>
              </a:ext>
            </a:extLst>
          </p:cNvPr>
          <p:cNvSpPr txBox="1"/>
          <p:nvPr/>
        </p:nvSpPr>
        <p:spPr>
          <a:xfrm>
            <a:off x="5138620" y="5967511"/>
            <a:ext cx="877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54, 22, 50, 19, 17, 5, 21, 9, 12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F806233-DFAD-455E-8227-35A1D8D2B0BF}"/>
              </a:ext>
            </a:extLst>
          </p:cNvPr>
          <p:cNvSpPr txBox="1"/>
          <p:nvPr/>
        </p:nvSpPr>
        <p:spPr>
          <a:xfrm>
            <a:off x="382426" y="998709"/>
            <a:ext cx="5777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Top-down 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0332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E817156-9FA0-4DED-B9F8-037244C8AC6D}"/>
              </a:ext>
            </a:extLst>
          </p:cNvPr>
          <p:cNvSpPr txBox="1"/>
          <p:nvPr/>
        </p:nvSpPr>
        <p:spPr>
          <a:xfrm>
            <a:off x="3207469" y="630000"/>
            <a:ext cx="5777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Top-down 2~n</a:t>
            </a:r>
            <a:endParaRPr lang="zh-TW" altLang="en-US" sz="3600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8F0A4493-37CF-4213-AB90-C02FF6265144}"/>
              </a:ext>
            </a:extLst>
          </p:cNvPr>
          <p:cNvSpPr txBox="1"/>
          <p:nvPr/>
        </p:nvSpPr>
        <p:spPr>
          <a:xfrm>
            <a:off x="458837" y="627309"/>
            <a:ext cx="310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Max Heap</a:t>
            </a:r>
            <a:endParaRPr lang="zh-TW" altLang="en-US" sz="3600" dirty="0"/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F0EE271C-3F4A-4468-851D-61277AC6D366}"/>
              </a:ext>
            </a:extLst>
          </p:cNvPr>
          <p:cNvGrpSpPr/>
          <p:nvPr/>
        </p:nvGrpSpPr>
        <p:grpSpPr>
          <a:xfrm>
            <a:off x="119336" y="2152316"/>
            <a:ext cx="5928280" cy="3596857"/>
            <a:chOff x="776225" y="1451707"/>
            <a:chExt cx="5928280" cy="3596857"/>
          </a:xfrm>
        </p:grpSpPr>
        <p:sp>
          <p:nvSpPr>
            <p:cNvPr id="152" name="橢圓 151">
              <a:extLst>
                <a:ext uri="{FF2B5EF4-FFF2-40B4-BE49-F238E27FC236}">
                  <a16:creationId xmlns:a16="http://schemas.microsoft.com/office/drawing/2014/main" id="{35695989-BBD8-4EC7-B933-0CDF441CFB45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19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53" name="橢圓 152">
              <a:extLst>
                <a:ext uri="{FF2B5EF4-FFF2-40B4-BE49-F238E27FC236}">
                  <a16:creationId xmlns:a16="http://schemas.microsoft.com/office/drawing/2014/main" id="{B1D23E8A-6A59-4C4A-A838-0BD02C3378A6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4" name="橢圓 153">
              <a:extLst>
                <a:ext uri="{FF2B5EF4-FFF2-40B4-BE49-F238E27FC236}">
                  <a16:creationId xmlns:a16="http://schemas.microsoft.com/office/drawing/2014/main" id="{ED59FBA8-1CB4-4C9B-9BAC-DC44FB5573B8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21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155" name="直線接點 154">
              <a:extLst>
                <a:ext uri="{FF2B5EF4-FFF2-40B4-BE49-F238E27FC236}">
                  <a16:creationId xmlns:a16="http://schemas.microsoft.com/office/drawing/2014/main" id="{0216AEDA-4285-4C5D-8574-4BA8A66F4258}"/>
                </a:ext>
              </a:extLst>
            </p:cNvPr>
            <p:cNvCxnSpPr>
              <a:cxnSpLocks/>
              <a:stCxn id="152" idx="3"/>
              <a:endCxn id="153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>
              <a:extLst>
                <a:ext uri="{FF2B5EF4-FFF2-40B4-BE49-F238E27FC236}">
                  <a16:creationId xmlns:a16="http://schemas.microsoft.com/office/drawing/2014/main" id="{E7BCBA02-3605-4657-928B-94198DD64030}"/>
                </a:ext>
              </a:extLst>
            </p:cNvPr>
            <p:cNvCxnSpPr>
              <a:cxnSpLocks/>
              <a:stCxn id="152" idx="5"/>
              <a:endCxn id="154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橢圓 156">
              <a:extLst>
                <a:ext uri="{FF2B5EF4-FFF2-40B4-BE49-F238E27FC236}">
                  <a16:creationId xmlns:a16="http://schemas.microsoft.com/office/drawing/2014/main" id="{F6721021-733A-4D84-AAE2-23CCE06BBFA9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8" name="橢圓 157">
              <a:extLst>
                <a:ext uri="{FF2B5EF4-FFF2-40B4-BE49-F238E27FC236}">
                  <a16:creationId xmlns:a16="http://schemas.microsoft.com/office/drawing/2014/main" id="{CC5E4F35-16D3-4BA2-A6A4-9A023EC7156B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9" name="橢圓 158">
              <a:extLst>
                <a:ext uri="{FF2B5EF4-FFF2-40B4-BE49-F238E27FC236}">
                  <a16:creationId xmlns:a16="http://schemas.microsoft.com/office/drawing/2014/main" id="{85868B57-161F-4281-BD1B-C0B68E4FCC39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0" name="橢圓 159">
              <a:extLst>
                <a:ext uri="{FF2B5EF4-FFF2-40B4-BE49-F238E27FC236}">
                  <a16:creationId xmlns:a16="http://schemas.microsoft.com/office/drawing/2014/main" id="{A76C854A-5B7B-47F2-8FEE-AD1C67202CDF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1" name="橢圓 160">
              <a:extLst>
                <a:ext uri="{FF2B5EF4-FFF2-40B4-BE49-F238E27FC236}">
                  <a16:creationId xmlns:a16="http://schemas.microsoft.com/office/drawing/2014/main" id="{411334A9-71EA-464D-A799-B6320D1411E3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54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62" name="直線接點 161">
              <a:extLst>
                <a:ext uri="{FF2B5EF4-FFF2-40B4-BE49-F238E27FC236}">
                  <a16:creationId xmlns:a16="http://schemas.microsoft.com/office/drawing/2014/main" id="{E57B2151-E66E-4C29-8584-2297AEACB430}"/>
                </a:ext>
              </a:extLst>
            </p:cNvPr>
            <p:cNvCxnSpPr>
              <a:cxnSpLocks/>
              <a:stCxn id="153" idx="3"/>
              <a:endCxn id="157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>
              <a:extLst>
                <a:ext uri="{FF2B5EF4-FFF2-40B4-BE49-F238E27FC236}">
                  <a16:creationId xmlns:a16="http://schemas.microsoft.com/office/drawing/2014/main" id="{8E9E7B09-87B2-4B47-B9A4-252738F7C0A3}"/>
                </a:ext>
              </a:extLst>
            </p:cNvPr>
            <p:cNvCxnSpPr>
              <a:cxnSpLocks/>
              <a:stCxn id="159" idx="0"/>
              <a:endCxn id="153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>
              <a:extLst>
                <a:ext uri="{FF2B5EF4-FFF2-40B4-BE49-F238E27FC236}">
                  <a16:creationId xmlns:a16="http://schemas.microsoft.com/office/drawing/2014/main" id="{B4CE5756-74ED-4ABD-A648-8CA82B3007EC}"/>
                </a:ext>
              </a:extLst>
            </p:cNvPr>
            <p:cNvCxnSpPr>
              <a:cxnSpLocks/>
              <a:stCxn id="157" idx="3"/>
              <a:endCxn id="158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>
              <a:extLst>
                <a:ext uri="{FF2B5EF4-FFF2-40B4-BE49-F238E27FC236}">
                  <a16:creationId xmlns:a16="http://schemas.microsoft.com/office/drawing/2014/main" id="{139441D3-DC25-4B4B-AE85-27DFD968D757}"/>
                </a:ext>
              </a:extLst>
            </p:cNvPr>
            <p:cNvCxnSpPr>
              <a:cxnSpLocks/>
              <a:stCxn id="157" idx="5"/>
              <a:endCxn id="168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>
              <a:extLst>
                <a:ext uri="{FF2B5EF4-FFF2-40B4-BE49-F238E27FC236}">
                  <a16:creationId xmlns:a16="http://schemas.microsoft.com/office/drawing/2014/main" id="{56829964-DD35-419B-9778-095D3AB09740}"/>
                </a:ext>
              </a:extLst>
            </p:cNvPr>
            <p:cNvCxnSpPr>
              <a:cxnSpLocks/>
              <a:stCxn id="160" idx="0"/>
              <a:endCxn id="154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>
              <a:extLst>
                <a:ext uri="{FF2B5EF4-FFF2-40B4-BE49-F238E27FC236}">
                  <a16:creationId xmlns:a16="http://schemas.microsoft.com/office/drawing/2014/main" id="{CEDB1E86-2D42-4603-86C1-B5984B8D97EB}"/>
                </a:ext>
              </a:extLst>
            </p:cNvPr>
            <p:cNvCxnSpPr>
              <a:cxnSpLocks/>
              <a:stCxn id="154" idx="5"/>
              <a:endCxn id="161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橢圓 167">
              <a:extLst>
                <a:ext uri="{FF2B5EF4-FFF2-40B4-BE49-F238E27FC236}">
                  <a16:creationId xmlns:a16="http://schemas.microsoft.com/office/drawing/2014/main" id="{61E4C8BC-0457-4256-9BA9-ECF98B51B2EB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9" name="文字方塊 168">
              <a:extLst>
                <a:ext uri="{FF2B5EF4-FFF2-40B4-BE49-F238E27FC236}">
                  <a16:creationId xmlns:a16="http://schemas.microsoft.com/office/drawing/2014/main" id="{1E3AA8FF-67D1-4FA5-AD82-AAEEC5A2F873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70" name="文字方塊 169">
              <a:extLst>
                <a:ext uri="{FF2B5EF4-FFF2-40B4-BE49-F238E27FC236}">
                  <a16:creationId xmlns:a16="http://schemas.microsoft.com/office/drawing/2014/main" id="{217D7CBC-055E-4CBE-B459-B087CDE03867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171" name="文字方塊 170">
              <a:extLst>
                <a:ext uri="{FF2B5EF4-FFF2-40B4-BE49-F238E27FC236}">
                  <a16:creationId xmlns:a16="http://schemas.microsoft.com/office/drawing/2014/main" id="{B1ED7AD3-0E5B-4F18-A28B-3F8E07D28EE4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172" name="文字方塊 171">
              <a:extLst>
                <a:ext uri="{FF2B5EF4-FFF2-40B4-BE49-F238E27FC236}">
                  <a16:creationId xmlns:a16="http://schemas.microsoft.com/office/drawing/2014/main" id="{139D5A1B-3DED-43E5-8DF3-0077C2C37B73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173" name="文字方塊 172">
              <a:extLst>
                <a:ext uri="{FF2B5EF4-FFF2-40B4-BE49-F238E27FC236}">
                  <a16:creationId xmlns:a16="http://schemas.microsoft.com/office/drawing/2014/main" id="{B45E6CBC-1049-4D49-8365-441B43FC89F4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174" name="文字方塊 173">
              <a:extLst>
                <a:ext uri="{FF2B5EF4-FFF2-40B4-BE49-F238E27FC236}">
                  <a16:creationId xmlns:a16="http://schemas.microsoft.com/office/drawing/2014/main" id="{C5860503-5563-4507-B26B-30B5121C17E4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175" name="文字方塊 174">
              <a:extLst>
                <a:ext uri="{FF2B5EF4-FFF2-40B4-BE49-F238E27FC236}">
                  <a16:creationId xmlns:a16="http://schemas.microsoft.com/office/drawing/2014/main" id="{DAF3D54D-951E-4631-A023-FEB069E7A6E3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176" name="文字方塊 175">
              <a:extLst>
                <a:ext uri="{FF2B5EF4-FFF2-40B4-BE49-F238E27FC236}">
                  <a16:creationId xmlns:a16="http://schemas.microsoft.com/office/drawing/2014/main" id="{D0733FA6-0EC4-45F6-B30E-FC215BDC6323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177" name="文字方塊 176">
              <a:extLst>
                <a:ext uri="{FF2B5EF4-FFF2-40B4-BE49-F238E27FC236}">
                  <a16:creationId xmlns:a16="http://schemas.microsoft.com/office/drawing/2014/main" id="{53CEAFF4-24D3-4705-8D4D-2E762F3E1253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9</a:t>
              </a:r>
              <a:endParaRPr lang="zh-TW" altLang="en-US" sz="1400" dirty="0"/>
            </a:p>
          </p:txBody>
        </p:sp>
      </p:grpSp>
      <p:cxnSp>
        <p:nvCxnSpPr>
          <p:cNvPr id="178" name="直線單箭頭接點 177">
            <a:extLst>
              <a:ext uri="{FF2B5EF4-FFF2-40B4-BE49-F238E27FC236}">
                <a16:creationId xmlns:a16="http://schemas.microsoft.com/office/drawing/2014/main" id="{D645BC2C-8585-4874-9CB5-FB42A8E2E393}"/>
              </a:ext>
            </a:extLst>
          </p:cNvPr>
          <p:cNvCxnSpPr>
            <a:cxnSpLocks/>
          </p:cNvCxnSpPr>
          <p:nvPr/>
        </p:nvCxnSpPr>
        <p:spPr>
          <a:xfrm>
            <a:off x="4022022" y="3128283"/>
            <a:ext cx="406908" cy="2887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77368AB0-CD61-44C3-8D13-FC6B21F4930C}"/>
              </a:ext>
            </a:extLst>
          </p:cNvPr>
          <p:cNvSpPr txBox="1"/>
          <p:nvPr/>
        </p:nvSpPr>
        <p:spPr>
          <a:xfrm>
            <a:off x="2316722" y="6034084"/>
            <a:ext cx="248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21</a:t>
            </a:r>
            <a:r>
              <a:rPr lang="zh-TW" altLang="en-US" dirty="0"/>
              <a:t> </a:t>
            </a:r>
            <a:r>
              <a:rPr lang="en-US" altLang="zh-TW" dirty="0"/>
              <a:t>vs 19 -&gt; change</a:t>
            </a:r>
            <a:endParaRPr lang="zh-TW" altLang="en-US" dirty="0"/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9D93400F-34A4-4AFB-BD77-67E399C6286F}"/>
              </a:ext>
            </a:extLst>
          </p:cNvPr>
          <p:cNvGrpSpPr/>
          <p:nvPr/>
        </p:nvGrpSpPr>
        <p:grpSpPr>
          <a:xfrm>
            <a:off x="6144386" y="2042877"/>
            <a:ext cx="5928280" cy="3596857"/>
            <a:chOff x="776225" y="1451707"/>
            <a:chExt cx="5928280" cy="3596857"/>
          </a:xfrm>
        </p:grpSpPr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0C03A2D5-8C13-402E-B08D-586C59AD7ED3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E54250DC-A6A4-4389-B35C-3D4250FCA842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62145004-F7B8-45F2-A976-1192731E4128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36026790-F5DB-4396-92A5-85AAE766CFBC}"/>
                </a:ext>
              </a:extLst>
            </p:cNvPr>
            <p:cNvCxnSpPr>
              <a:cxnSpLocks/>
              <a:stCxn id="63" idx="3"/>
              <a:endCxn id="64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97BFB662-A2E6-419B-B369-EFAACC9FA196}"/>
                </a:ext>
              </a:extLst>
            </p:cNvPr>
            <p:cNvCxnSpPr>
              <a:cxnSpLocks/>
              <a:stCxn id="63" idx="5"/>
              <a:endCxn id="65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951FF8CF-0277-4641-A64B-C7CC2C619827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D7B04944-6415-4BCC-9AB7-38E7B106892F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E54A5AD9-A0F7-4320-9622-D783F4292EE4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FC2930DF-A7A4-4E4B-9311-FC2EA134E9EA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DFA47A87-41CE-4CBB-A1C7-16D3599B51DD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54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24256B37-3E98-498F-B9C7-48C5A64004B5}"/>
                </a:ext>
              </a:extLst>
            </p:cNvPr>
            <p:cNvCxnSpPr>
              <a:cxnSpLocks/>
              <a:stCxn id="64" idx="3"/>
              <a:endCxn id="68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CC54DE32-82A1-439F-B984-F6076DF3418F}"/>
                </a:ext>
              </a:extLst>
            </p:cNvPr>
            <p:cNvCxnSpPr>
              <a:cxnSpLocks/>
              <a:stCxn id="70" idx="0"/>
              <a:endCxn id="64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CD42F2C8-F89A-4E7B-9560-5FC8489E28F7}"/>
                </a:ext>
              </a:extLst>
            </p:cNvPr>
            <p:cNvCxnSpPr>
              <a:cxnSpLocks/>
              <a:stCxn id="68" idx="3"/>
              <a:endCxn id="69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21505CC3-F95D-4B24-9824-F27318E31FFA}"/>
                </a:ext>
              </a:extLst>
            </p:cNvPr>
            <p:cNvCxnSpPr>
              <a:cxnSpLocks/>
              <a:stCxn id="68" idx="5"/>
              <a:endCxn id="79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71BDF1CC-9641-4755-AA91-E82727EBAAE4}"/>
                </a:ext>
              </a:extLst>
            </p:cNvPr>
            <p:cNvCxnSpPr>
              <a:cxnSpLocks/>
              <a:stCxn id="71" idx="0"/>
              <a:endCxn id="65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67F19FC9-2451-4B7A-B99A-F99A7F50976F}"/>
                </a:ext>
              </a:extLst>
            </p:cNvPr>
            <p:cNvCxnSpPr>
              <a:cxnSpLocks/>
              <a:stCxn id="65" idx="5"/>
              <a:endCxn id="72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A820BF78-5CAF-440E-B928-0CFDA41D18F5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B1D0E687-059F-4AF4-B5DD-0C644D4F7A1C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CB2C33F6-DCC2-4B03-A60F-67B213D1D475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6BDC38C9-1D08-4820-9301-865AEBB9FDEC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5068D89A-8D69-4BCB-AFA4-577827629D22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7A92B545-36A8-4484-B0F7-5CB44D42CF43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EBED0A3-7F4B-460C-9D93-F6E5C51F5288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EAF4B12C-E1E6-4F93-835F-2094231D3222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EB4D5B00-2F08-456B-9618-8259BB24A405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FB305A1E-4F36-475E-8E36-D906E6CCD42E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9</a:t>
              </a:r>
              <a:endParaRPr lang="zh-TW" altLang="en-US" sz="1400" dirty="0"/>
            </a:p>
          </p:txBody>
        </p:sp>
      </p:grp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A58BD20D-68B5-4B98-84D8-7E835CEBF23A}"/>
              </a:ext>
            </a:extLst>
          </p:cNvPr>
          <p:cNvCxnSpPr>
            <a:cxnSpLocks/>
          </p:cNvCxnSpPr>
          <p:nvPr/>
        </p:nvCxnSpPr>
        <p:spPr>
          <a:xfrm>
            <a:off x="10047072" y="3018844"/>
            <a:ext cx="406908" cy="2887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9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E817156-9FA0-4DED-B9F8-037244C8AC6D}"/>
              </a:ext>
            </a:extLst>
          </p:cNvPr>
          <p:cNvSpPr txBox="1"/>
          <p:nvPr/>
        </p:nvSpPr>
        <p:spPr>
          <a:xfrm>
            <a:off x="3207469" y="630000"/>
            <a:ext cx="5777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Top-down 2~n</a:t>
            </a:r>
            <a:endParaRPr lang="zh-TW" altLang="en-US" sz="36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1FB344E3-F630-4D32-9181-20FE50895EEB}"/>
              </a:ext>
            </a:extLst>
          </p:cNvPr>
          <p:cNvGrpSpPr/>
          <p:nvPr/>
        </p:nvGrpSpPr>
        <p:grpSpPr>
          <a:xfrm>
            <a:off x="78643" y="2102157"/>
            <a:ext cx="5928280" cy="3596857"/>
            <a:chOff x="776225" y="1451707"/>
            <a:chExt cx="5928280" cy="3596857"/>
          </a:xfrm>
        </p:grpSpPr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114D4196-A0D2-49AE-9714-0BCC6C88BBD5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7191DD01-A1EE-47E6-B2F1-5AAFB7B8E091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5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398DA441-ECF7-4CCE-BEA4-3E8B43A6FBA7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1CAFF4C-68CF-4275-8603-FC2CEAA2D1C0}"/>
                </a:ext>
              </a:extLst>
            </p:cNvPr>
            <p:cNvCxnSpPr>
              <a:cxnSpLocks/>
              <a:stCxn id="19" idx="3"/>
              <a:endCxn id="20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4F83F42A-767A-4B12-A85D-A4B64008E639}"/>
                </a:ext>
              </a:extLst>
            </p:cNvPr>
            <p:cNvCxnSpPr>
              <a:cxnSpLocks/>
              <a:stCxn id="19" idx="5"/>
              <a:endCxn id="21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8431D309-D19E-4192-8465-5FE0D908026C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22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CF99391B-BF83-4C57-88B8-80C0BC7E9507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55713514-CD52-415E-A4E1-4D5703F38E9C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662E7558-96DA-4D24-AFAA-98FE552DD216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A21220F-BF21-446D-983C-0BF9E256D921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54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17F567F3-FA12-4B36-ACC3-50028BF5A6EE}"/>
                </a:ext>
              </a:extLst>
            </p:cNvPr>
            <p:cNvCxnSpPr>
              <a:cxnSpLocks/>
              <a:stCxn id="20" idx="3"/>
              <a:endCxn id="24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B71B284E-6A19-454A-80C3-7D2845119436}"/>
                </a:ext>
              </a:extLst>
            </p:cNvPr>
            <p:cNvCxnSpPr>
              <a:cxnSpLocks/>
              <a:stCxn id="26" idx="0"/>
              <a:endCxn id="20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25B48345-5336-4302-8F2A-99DF46FC4D4F}"/>
                </a:ext>
              </a:extLst>
            </p:cNvPr>
            <p:cNvCxnSpPr>
              <a:cxnSpLocks/>
              <a:stCxn id="24" idx="3"/>
              <a:endCxn id="25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359C11CB-DCE1-4ADC-B403-FCE853F79063}"/>
                </a:ext>
              </a:extLst>
            </p:cNvPr>
            <p:cNvCxnSpPr>
              <a:cxnSpLocks/>
              <a:stCxn id="24" idx="5"/>
              <a:endCxn id="35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26E43A6F-3479-4031-A490-BD3009A1D0BB}"/>
                </a:ext>
              </a:extLst>
            </p:cNvPr>
            <p:cNvCxnSpPr>
              <a:cxnSpLocks/>
              <a:stCxn id="27" idx="0"/>
              <a:endCxn id="21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B1C2C4CA-D5DE-4D37-AC1F-CA2B0227EE4C}"/>
                </a:ext>
              </a:extLst>
            </p:cNvPr>
            <p:cNvCxnSpPr>
              <a:cxnSpLocks/>
              <a:stCxn id="21" idx="5"/>
              <a:endCxn id="28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B8E0078E-FDD2-44FE-BBF2-17E518F5FC04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3F296C50-50C6-4080-AD1E-45D45DA7CD96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F6716CDB-31AD-4B03-A625-B45DD7C08654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DF1BCA9D-9C34-455D-8697-508325CBFCE1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1519289D-F289-4F44-838F-024BE8AFA7E3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EF60EA66-AF44-4268-915B-63EF3336DCEA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99E54C82-F844-441C-A72F-6C74AFAAB585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952DF04D-C374-482A-8BB5-1690B3B5440A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604FF9B9-6DD1-4E0F-A52D-D53F730727D4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4EAA9A51-8319-4646-9805-D8D8076648CC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9</a:t>
              </a:r>
              <a:endParaRPr lang="zh-TW" altLang="en-US" sz="1400" dirty="0"/>
            </a:p>
          </p:txBody>
        </p:sp>
      </p:grp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8F0A4493-37CF-4213-AB90-C02FF6265144}"/>
              </a:ext>
            </a:extLst>
          </p:cNvPr>
          <p:cNvSpPr txBox="1"/>
          <p:nvPr/>
        </p:nvSpPr>
        <p:spPr>
          <a:xfrm>
            <a:off x="458837" y="627309"/>
            <a:ext cx="310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Max Heap</a:t>
            </a:r>
            <a:endParaRPr lang="zh-TW" altLang="en-US" sz="3600" dirty="0"/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B39E4520-EF69-49D2-9F08-43FBF7BC32A0}"/>
              </a:ext>
            </a:extLst>
          </p:cNvPr>
          <p:cNvCxnSpPr>
            <a:cxnSpLocks/>
          </p:cNvCxnSpPr>
          <p:nvPr/>
        </p:nvCxnSpPr>
        <p:spPr>
          <a:xfrm>
            <a:off x="224200" y="3736423"/>
            <a:ext cx="406908" cy="2887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F0EE271C-3F4A-4468-851D-61277AC6D366}"/>
              </a:ext>
            </a:extLst>
          </p:cNvPr>
          <p:cNvGrpSpPr/>
          <p:nvPr/>
        </p:nvGrpSpPr>
        <p:grpSpPr>
          <a:xfrm>
            <a:off x="6165073" y="2152316"/>
            <a:ext cx="5928280" cy="3596857"/>
            <a:chOff x="776225" y="1451707"/>
            <a:chExt cx="5928280" cy="3596857"/>
          </a:xfrm>
        </p:grpSpPr>
        <p:sp>
          <p:nvSpPr>
            <p:cNvPr id="152" name="橢圓 151">
              <a:extLst>
                <a:ext uri="{FF2B5EF4-FFF2-40B4-BE49-F238E27FC236}">
                  <a16:creationId xmlns:a16="http://schemas.microsoft.com/office/drawing/2014/main" id="{35695989-BBD8-4EC7-B933-0CDF441CFB45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21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53" name="橢圓 152">
              <a:extLst>
                <a:ext uri="{FF2B5EF4-FFF2-40B4-BE49-F238E27FC236}">
                  <a16:creationId xmlns:a16="http://schemas.microsoft.com/office/drawing/2014/main" id="{B1D23E8A-6A59-4C4A-A838-0BD02C3378A6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22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54" name="橢圓 153">
              <a:extLst>
                <a:ext uri="{FF2B5EF4-FFF2-40B4-BE49-F238E27FC236}">
                  <a16:creationId xmlns:a16="http://schemas.microsoft.com/office/drawing/2014/main" id="{ED59FBA8-1CB4-4C9B-9BAC-DC44FB5573B8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5" name="直線接點 154">
              <a:extLst>
                <a:ext uri="{FF2B5EF4-FFF2-40B4-BE49-F238E27FC236}">
                  <a16:creationId xmlns:a16="http://schemas.microsoft.com/office/drawing/2014/main" id="{0216AEDA-4285-4C5D-8574-4BA8A66F4258}"/>
                </a:ext>
              </a:extLst>
            </p:cNvPr>
            <p:cNvCxnSpPr>
              <a:cxnSpLocks/>
              <a:stCxn id="152" idx="3"/>
              <a:endCxn id="153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>
              <a:extLst>
                <a:ext uri="{FF2B5EF4-FFF2-40B4-BE49-F238E27FC236}">
                  <a16:creationId xmlns:a16="http://schemas.microsoft.com/office/drawing/2014/main" id="{E7BCBA02-3605-4657-928B-94198DD64030}"/>
                </a:ext>
              </a:extLst>
            </p:cNvPr>
            <p:cNvCxnSpPr>
              <a:cxnSpLocks/>
              <a:stCxn id="152" idx="5"/>
              <a:endCxn id="154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橢圓 156">
              <a:extLst>
                <a:ext uri="{FF2B5EF4-FFF2-40B4-BE49-F238E27FC236}">
                  <a16:creationId xmlns:a16="http://schemas.microsoft.com/office/drawing/2014/main" id="{F6721021-733A-4D84-AAE2-23CCE06BBFA9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8" name="橢圓 157">
              <a:extLst>
                <a:ext uri="{FF2B5EF4-FFF2-40B4-BE49-F238E27FC236}">
                  <a16:creationId xmlns:a16="http://schemas.microsoft.com/office/drawing/2014/main" id="{CC5E4F35-16D3-4BA2-A6A4-9A023EC7156B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9" name="橢圓 158">
              <a:extLst>
                <a:ext uri="{FF2B5EF4-FFF2-40B4-BE49-F238E27FC236}">
                  <a16:creationId xmlns:a16="http://schemas.microsoft.com/office/drawing/2014/main" id="{85868B57-161F-4281-BD1B-C0B68E4FCC39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0" name="橢圓 159">
              <a:extLst>
                <a:ext uri="{FF2B5EF4-FFF2-40B4-BE49-F238E27FC236}">
                  <a16:creationId xmlns:a16="http://schemas.microsoft.com/office/drawing/2014/main" id="{A76C854A-5B7B-47F2-8FEE-AD1C67202CDF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1" name="橢圓 160">
              <a:extLst>
                <a:ext uri="{FF2B5EF4-FFF2-40B4-BE49-F238E27FC236}">
                  <a16:creationId xmlns:a16="http://schemas.microsoft.com/office/drawing/2014/main" id="{411334A9-71EA-464D-A799-B6320D1411E3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54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62" name="直線接點 161">
              <a:extLst>
                <a:ext uri="{FF2B5EF4-FFF2-40B4-BE49-F238E27FC236}">
                  <a16:creationId xmlns:a16="http://schemas.microsoft.com/office/drawing/2014/main" id="{E57B2151-E66E-4C29-8584-2297AEACB430}"/>
                </a:ext>
              </a:extLst>
            </p:cNvPr>
            <p:cNvCxnSpPr>
              <a:cxnSpLocks/>
              <a:stCxn id="153" idx="3"/>
              <a:endCxn id="157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>
              <a:extLst>
                <a:ext uri="{FF2B5EF4-FFF2-40B4-BE49-F238E27FC236}">
                  <a16:creationId xmlns:a16="http://schemas.microsoft.com/office/drawing/2014/main" id="{8E9E7B09-87B2-4B47-B9A4-252738F7C0A3}"/>
                </a:ext>
              </a:extLst>
            </p:cNvPr>
            <p:cNvCxnSpPr>
              <a:cxnSpLocks/>
              <a:stCxn id="159" idx="0"/>
              <a:endCxn id="153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>
              <a:extLst>
                <a:ext uri="{FF2B5EF4-FFF2-40B4-BE49-F238E27FC236}">
                  <a16:creationId xmlns:a16="http://schemas.microsoft.com/office/drawing/2014/main" id="{B4CE5756-74ED-4ABD-A648-8CA82B3007EC}"/>
                </a:ext>
              </a:extLst>
            </p:cNvPr>
            <p:cNvCxnSpPr>
              <a:cxnSpLocks/>
              <a:stCxn id="157" idx="3"/>
              <a:endCxn id="158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>
              <a:extLst>
                <a:ext uri="{FF2B5EF4-FFF2-40B4-BE49-F238E27FC236}">
                  <a16:creationId xmlns:a16="http://schemas.microsoft.com/office/drawing/2014/main" id="{139441D3-DC25-4B4B-AE85-27DFD968D757}"/>
                </a:ext>
              </a:extLst>
            </p:cNvPr>
            <p:cNvCxnSpPr>
              <a:cxnSpLocks/>
              <a:stCxn id="157" idx="5"/>
              <a:endCxn id="168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>
              <a:extLst>
                <a:ext uri="{FF2B5EF4-FFF2-40B4-BE49-F238E27FC236}">
                  <a16:creationId xmlns:a16="http://schemas.microsoft.com/office/drawing/2014/main" id="{56829964-DD35-419B-9778-095D3AB09740}"/>
                </a:ext>
              </a:extLst>
            </p:cNvPr>
            <p:cNvCxnSpPr>
              <a:cxnSpLocks/>
              <a:stCxn id="160" idx="0"/>
              <a:endCxn id="154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>
              <a:extLst>
                <a:ext uri="{FF2B5EF4-FFF2-40B4-BE49-F238E27FC236}">
                  <a16:creationId xmlns:a16="http://schemas.microsoft.com/office/drawing/2014/main" id="{CEDB1E86-2D42-4603-86C1-B5984B8D97EB}"/>
                </a:ext>
              </a:extLst>
            </p:cNvPr>
            <p:cNvCxnSpPr>
              <a:cxnSpLocks/>
              <a:stCxn id="154" idx="5"/>
              <a:endCxn id="161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橢圓 167">
              <a:extLst>
                <a:ext uri="{FF2B5EF4-FFF2-40B4-BE49-F238E27FC236}">
                  <a16:creationId xmlns:a16="http://schemas.microsoft.com/office/drawing/2014/main" id="{61E4C8BC-0457-4256-9BA9-ECF98B51B2EB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9" name="文字方塊 168">
              <a:extLst>
                <a:ext uri="{FF2B5EF4-FFF2-40B4-BE49-F238E27FC236}">
                  <a16:creationId xmlns:a16="http://schemas.microsoft.com/office/drawing/2014/main" id="{1E3AA8FF-67D1-4FA5-AD82-AAEEC5A2F873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70" name="文字方塊 169">
              <a:extLst>
                <a:ext uri="{FF2B5EF4-FFF2-40B4-BE49-F238E27FC236}">
                  <a16:creationId xmlns:a16="http://schemas.microsoft.com/office/drawing/2014/main" id="{217D7CBC-055E-4CBE-B459-B087CDE03867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171" name="文字方塊 170">
              <a:extLst>
                <a:ext uri="{FF2B5EF4-FFF2-40B4-BE49-F238E27FC236}">
                  <a16:creationId xmlns:a16="http://schemas.microsoft.com/office/drawing/2014/main" id="{B1ED7AD3-0E5B-4F18-A28B-3F8E07D28EE4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172" name="文字方塊 171">
              <a:extLst>
                <a:ext uri="{FF2B5EF4-FFF2-40B4-BE49-F238E27FC236}">
                  <a16:creationId xmlns:a16="http://schemas.microsoft.com/office/drawing/2014/main" id="{139D5A1B-3DED-43E5-8DF3-0077C2C37B73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173" name="文字方塊 172">
              <a:extLst>
                <a:ext uri="{FF2B5EF4-FFF2-40B4-BE49-F238E27FC236}">
                  <a16:creationId xmlns:a16="http://schemas.microsoft.com/office/drawing/2014/main" id="{B45E6CBC-1049-4D49-8365-441B43FC89F4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174" name="文字方塊 173">
              <a:extLst>
                <a:ext uri="{FF2B5EF4-FFF2-40B4-BE49-F238E27FC236}">
                  <a16:creationId xmlns:a16="http://schemas.microsoft.com/office/drawing/2014/main" id="{C5860503-5563-4507-B26B-30B5121C17E4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175" name="文字方塊 174">
              <a:extLst>
                <a:ext uri="{FF2B5EF4-FFF2-40B4-BE49-F238E27FC236}">
                  <a16:creationId xmlns:a16="http://schemas.microsoft.com/office/drawing/2014/main" id="{DAF3D54D-951E-4631-A023-FEB069E7A6E3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176" name="文字方塊 175">
              <a:extLst>
                <a:ext uri="{FF2B5EF4-FFF2-40B4-BE49-F238E27FC236}">
                  <a16:creationId xmlns:a16="http://schemas.microsoft.com/office/drawing/2014/main" id="{D0733FA6-0EC4-45F6-B30E-FC215BDC6323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177" name="文字方塊 176">
              <a:extLst>
                <a:ext uri="{FF2B5EF4-FFF2-40B4-BE49-F238E27FC236}">
                  <a16:creationId xmlns:a16="http://schemas.microsoft.com/office/drawing/2014/main" id="{53CEAFF4-24D3-4705-8D4D-2E762F3E1253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9</a:t>
              </a:r>
              <a:endParaRPr lang="zh-TW" altLang="en-US" sz="1400" dirty="0"/>
            </a:p>
          </p:txBody>
        </p:sp>
      </p:grpSp>
      <p:cxnSp>
        <p:nvCxnSpPr>
          <p:cNvPr id="178" name="直線單箭頭接點 177">
            <a:extLst>
              <a:ext uri="{FF2B5EF4-FFF2-40B4-BE49-F238E27FC236}">
                <a16:creationId xmlns:a16="http://schemas.microsoft.com/office/drawing/2014/main" id="{D645BC2C-8585-4874-9CB5-FB42A8E2E393}"/>
              </a:ext>
            </a:extLst>
          </p:cNvPr>
          <p:cNvCxnSpPr>
            <a:cxnSpLocks/>
          </p:cNvCxnSpPr>
          <p:nvPr/>
        </p:nvCxnSpPr>
        <p:spPr>
          <a:xfrm>
            <a:off x="6301520" y="3703744"/>
            <a:ext cx="406908" cy="2887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FABBE1E-F59D-4BA1-9A8F-D7E4EED7D112}"/>
              </a:ext>
            </a:extLst>
          </p:cNvPr>
          <p:cNvSpPr txBox="1"/>
          <p:nvPr/>
        </p:nvSpPr>
        <p:spPr>
          <a:xfrm>
            <a:off x="1572470" y="5967511"/>
            <a:ext cx="248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22 vs 5 -&gt; change</a:t>
            </a:r>
            <a:endParaRPr lang="zh-TW" altLang="en-US" dirty="0"/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77368AB0-CD61-44C3-8D13-FC6B21F4930C}"/>
              </a:ext>
            </a:extLst>
          </p:cNvPr>
          <p:cNvSpPr txBox="1"/>
          <p:nvPr/>
        </p:nvSpPr>
        <p:spPr>
          <a:xfrm>
            <a:off x="8185830" y="5941647"/>
            <a:ext cx="248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22</a:t>
            </a:r>
            <a:r>
              <a:rPr lang="zh-TW" altLang="en-US" dirty="0"/>
              <a:t> </a:t>
            </a:r>
            <a:r>
              <a:rPr lang="en-US" altLang="zh-TW" dirty="0"/>
              <a:t>vs 21 -&gt; change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303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E817156-9FA0-4DED-B9F8-037244C8AC6D}"/>
              </a:ext>
            </a:extLst>
          </p:cNvPr>
          <p:cNvSpPr txBox="1"/>
          <p:nvPr/>
        </p:nvSpPr>
        <p:spPr>
          <a:xfrm>
            <a:off x="3207469" y="630000"/>
            <a:ext cx="5777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Top-down 2~n</a:t>
            </a:r>
            <a:endParaRPr lang="zh-TW" altLang="en-US" sz="3600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8F0A4493-37CF-4213-AB90-C02FF6265144}"/>
              </a:ext>
            </a:extLst>
          </p:cNvPr>
          <p:cNvSpPr txBox="1"/>
          <p:nvPr/>
        </p:nvSpPr>
        <p:spPr>
          <a:xfrm>
            <a:off x="458837" y="627309"/>
            <a:ext cx="310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Max Heap</a:t>
            </a:r>
            <a:endParaRPr lang="zh-TW" altLang="en-US" sz="3600" dirty="0"/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B39E4520-EF69-49D2-9F08-43FBF7BC32A0}"/>
              </a:ext>
            </a:extLst>
          </p:cNvPr>
          <p:cNvCxnSpPr>
            <a:cxnSpLocks/>
          </p:cNvCxnSpPr>
          <p:nvPr/>
        </p:nvCxnSpPr>
        <p:spPr>
          <a:xfrm>
            <a:off x="224200" y="3736423"/>
            <a:ext cx="406908" cy="2887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F0EE271C-3F4A-4468-851D-61277AC6D366}"/>
              </a:ext>
            </a:extLst>
          </p:cNvPr>
          <p:cNvGrpSpPr/>
          <p:nvPr/>
        </p:nvGrpSpPr>
        <p:grpSpPr>
          <a:xfrm>
            <a:off x="167719" y="2226774"/>
            <a:ext cx="5928280" cy="3596857"/>
            <a:chOff x="776225" y="1451707"/>
            <a:chExt cx="5928280" cy="3596857"/>
          </a:xfrm>
        </p:grpSpPr>
        <p:sp>
          <p:nvSpPr>
            <p:cNvPr id="152" name="橢圓 151">
              <a:extLst>
                <a:ext uri="{FF2B5EF4-FFF2-40B4-BE49-F238E27FC236}">
                  <a16:creationId xmlns:a16="http://schemas.microsoft.com/office/drawing/2014/main" id="{35695989-BBD8-4EC7-B933-0CDF441CFB45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3" name="橢圓 152">
              <a:extLst>
                <a:ext uri="{FF2B5EF4-FFF2-40B4-BE49-F238E27FC236}">
                  <a16:creationId xmlns:a16="http://schemas.microsoft.com/office/drawing/2014/main" id="{B1D23E8A-6A59-4C4A-A838-0BD02C3378A6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4" name="橢圓 153">
              <a:extLst>
                <a:ext uri="{FF2B5EF4-FFF2-40B4-BE49-F238E27FC236}">
                  <a16:creationId xmlns:a16="http://schemas.microsoft.com/office/drawing/2014/main" id="{ED59FBA8-1CB4-4C9B-9BAC-DC44FB5573B8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5" name="直線接點 154">
              <a:extLst>
                <a:ext uri="{FF2B5EF4-FFF2-40B4-BE49-F238E27FC236}">
                  <a16:creationId xmlns:a16="http://schemas.microsoft.com/office/drawing/2014/main" id="{0216AEDA-4285-4C5D-8574-4BA8A66F4258}"/>
                </a:ext>
              </a:extLst>
            </p:cNvPr>
            <p:cNvCxnSpPr>
              <a:cxnSpLocks/>
              <a:stCxn id="152" idx="3"/>
              <a:endCxn id="153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>
              <a:extLst>
                <a:ext uri="{FF2B5EF4-FFF2-40B4-BE49-F238E27FC236}">
                  <a16:creationId xmlns:a16="http://schemas.microsoft.com/office/drawing/2014/main" id="{E7BCBA02-3605-4657-928B-94198DD64030}"/>
                </a:ext>
              </a:extLst>
            </p:cNvPr>
            <p:cNvCxnSpPr>
              <a:cxnSpLocks/>
              <a:stCxn id="152" idx="5"/>
              <a:endCxn id="154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橢圓 156">
              <a:extLst>
                <a:ext uri="{FF2B5EF4-FFF2-40B4-BE49-F238E27FC236}">
                  <a16:creationId xmlns:a16="http://schemas.microsoft.com/office/drawing/2014/main" id="{F6721021-733A-4D84-AAE2-23CCE06BBFA9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8" name="橢圓 157">
              <a:extLst>
                <a:ext uri="{FF2B5EF4-FFF2-40B4-BE49-F238E27FC236}">
                  <a16:creationId xmlns:a16="http://schemas.microsoft.com/office/drawing/2014/main" id="{CC5E4F35-16D3-4BA2-A6A4-9A023EC7156B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9" name="橢圓 158">
              <a:extLst>
                <a:ext uri="{FF2B5EF4-FFF2-40B4-BE49-F238E27FC236}">
                  <a16:creationId xmlns:a16="http://schemas.microsoft.com/office/drawing/2014/main" id="{85868B57-161F-4281-BD1B-C0B68E4FCC39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0" name="橢圓 159">
              <a:extLst>
                <a:ext uri="{FF2B5EF4-FFF2-40B4-BE49-F238E27FC236}">
                  <a16:creationId xmlns:a16="http://schemas.microsoft.com/office/drawing/2014/main" id="{A76C854A-5B7B-47F2-8FEE-AD1C67202CDF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1" name="橢圓 160">
              <a:extLst>
                <a:ext uri="{FF2B5EF4-FFF2-40B4-BE49-F238E27FC236}">
                  <a16:creationId xmlns:a16="http://schemas.microsoft.com/office/drawing/2014/main" id="{411334A9-71EA-464D-A799-B6320D1411E3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54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62" name="直線接點 161">
              <a:extLst>
                <a:ext uri="{FF2B5EF4-FFF2-40B4-BE49-F238E27FC236}">
                  <a16:creationId xmlns:a16="http://schemas.microsoft.com/office/drawing/2014/main" id="{E57B2151-E66E-4C29-8584-2297AEACB430}"/>
                </a:ext>
              </a:extLst>
            </p:cNvPr>
            <p:cNvCxnSpPr>
              <a:cxnSpLocks/>
              <a:stCxn id="153" idx="3"/>
              <a:endCxn id="157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>
              <a:extLst>
                <a:ext uri="{FF2B5EF4-FFF2-40B4-BE49-F238E27FC236}">
                  <a16:creationId xmlns:a16="http://schemas.microsoft.com/office/drawing/2014/main" id="{8E9E7B09-87B2-4B47-B9A4-252738F7C0A3}"/>
                </a:ext>
              </a:extLst>
            </p:cNvPr>
            <p:cNvCxnSpPr>
              <a:cxnSpLocks/>
              <a:stCxn id="159" idx="0"/>
              <a:endCxn id="153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>
              <a:extLst>
                <a:ext uri="{FF2B5EF4-FFF2-40B4-BE49-F238E27FC236}">
                  <a16:creationId xmlns:a16="http://schemas.microsoft.com/office/drawing/2014/main" id="{B4CE5756-74ED-4ABD-A648-8CA82B3007EC}"/>
                </a:ext>
              </a:extLst>
            </p:cNvPr>
            <p:cNvCxnSpPr>
              <a:cxnSpLocks/>
              <a:stCxn id="157" idx="3"/>
              <a:endCxn id="158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>
              <a:extLst>
                <a:ext uri="{FF2B5EF4-FFF2-40B4-BE49-F238E27FC236}">
                  <a16:creationId xmlns:a16="http://schemas.microsoft.com/office/drawing/2014/main" id="{139441D3-DC25-4B4B-AE85-27DFD968D757}"/>
                </a:ext>
              </a:extLst>
            </p:cNvPr>
            <p:cNvCxnSpPr>
              <a:cxnSpLocks/>
              <a:stCxn id="157" idx="5"/>
              <a:endCxn id="168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>
              <a:extLst>
                <a:ext uri="{FF2B5EF4-FFF2-40B4-BE49-F238E27FC236}">
                  <a16:creationId xmlns:a16="http://schemas.microsoft.com/office/drawing/2014/main" id="{56829964-DD35-419B-9778-095D3AB09740}"/>
                </a:ext>
              </a:extLst>
            </p:cNvPr>
            <p:cNvCxnSpPr>
              <a:cxnSpLocks/>
              <a:stCxn id="160" idx="0"/>
              <a:endCxn id="154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>
              <a:extLst>
                <a:ext uri="{FF2B5EF4-FFF2-40B4-BE49-F238E27FC236}">
                  <a16:creationId xmlns:a16="http://schemas.microsoft.com/office/drawing/2014/main" id="{CEDB1E86-2D42-4603-86C1-B5984B8D97EB}"/>
                </a:ext>
              </a:extLst>
            </p:cNvPr>
            <p:cNvCxnSpPr>
              <a:cxnSpLocks/>
              <a:stCxn id="154" idx="5"/>
              <a:endCxn id="161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橢圓 167">
              <a:extLst>
                <a:ext uri="{FF2B5EF4-FFF2-40B4-BE49-F238E27FC236}">
                  <a16:creationId xmlns:a16="http://schemas.microsoft.com/office/drawing/2014/main" id="{61E4C8BC-0457-4256-9BA9-ECF98B51B2EB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9" name="文字方塊 168">
              <a:extLst>
                <a:ext uri="{FF2B5EF4-FFF2-40B4-BE49-F238E27FC236}">
                  <a16:creationId xmlns:a16="http://schemas.microsoft.com/office/drawing/2014/main" id="{1E3AA8FF-67D1-4FA5-AD82-AAEEC5A2F873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70" name="文字方塊 169">
              <a:extLst>
                <a:ext uri="{FF2B5EF4-FFF2-40B4-BE49-F238E27FC236}">
                  <a16:creationId xmlns:a16="http://schemas.microsoft.com/office/drawing/2014/main" id="{217D7CBC-055E-4CBE-B459-B087CDE03867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171" name="文字方塊 170">
              <a:extLst>
                <a:ext uri="{FF2B5EF4-FFF2-40B4-BE49-F238E27FC236}">
                  <a16:creationId xmlns:a16="http://schemas.microsoft.com/office/drawing/2014/main" id="{B1ED7AD3-0E5B-4F18-A28B-3F8E07D28EE4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172" name="文字方塊 171">
              <a:extLst>
                <a:ext uri="{FF2B5EF4-FFF2-40B4-BE49-F238E27FC236}">
                  <a16:creationId xmlns:a16="http://schemas.microsoft.com/office/drawing/2014/main" id="{139D5A1B-3DED-43E5-8DF3-0077C2C37B73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173" name="文字方塊 172">
              <a:extLst>
                <a:ext uri="{FF2B5EF4-FFF2-40B4-BE49-F238E27FC236}">
                  <a16:creationId xmlns:a16="http://schemas.microsoft.com/office/drawing/2014/main" id="{B45E6CBC-1049-4D49-8365-441B43FC89F4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174" name="文字方塊 173">
              <a:extLst>
                <a:ext uri="{FF2B5EF4-FFF2-40B4-BE49-F238E27FC236}">
                  <a16:creationId xmlns:a16="http://schemas.microsoft.com/office/drawing/2014/main" id="{C5860503-5563-4507-B26B-30B5121C17E4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175" name="文字方塊 174">
              <a:extLst>
                <a:ext uri="{FF2B5EF4-FFF2-40B4-BE49-F238E27FC236}">
                  <a16:creationId xmlns:a16="http://schemas.microsoft.com/office/drawing/2014/main" id="{DAF3D54D-951E-4631-A023-FEB069E7A6E3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176" name="文字方塊 175">
              <a:extLst>
                <a:ext uri="{FF2B5EF4-FFF2-40B4-BE49-F238E27FC236}">
                  <a16:creationId xmlns:a16="http://schemas.microsoft.com/office/drawing/2014/main" id="{D0733FA6-0EC4-45F6-B30E-FC215BDC6323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177" name="文字方塊 176">
              <a:extLst>
                <a:ext uri="{FF2B5EF4-FFF2-40B4-BE49-F238E27FC236}">
                  <a16:creationId xmlns:a16="http://schemas.microsoft.com/office/drawing/2014/main" id="{53CEAFF4-24D3-4705-8D4D-2E762F3E1253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9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724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E817156-9FA0-4DED-B9F8-037244C8AC6D}"/>
              </a:ext>
            </a:extLst>
          </p:cNvPr>
          <p:cNvSpPr txBox="1"/>
          <p:nvPr/>
        </p:nvSpPr>
        <p:spPr>
          <a:xfrm>
            <a:off x="3207469" y="630000"/>
            <a:ext cx="5777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Top-down 2~n</a:t>
            </a:r>
            <a:endParaRPr lang="zh-TW" altLang="en-US" sz="36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1FB344E3-F630-4D32-9181-20FE50895EEB}"/>
              </a:ext>
            </a:extLst>
          </p:cNvPr>
          <p:cNvGrpSpPr/>
          <p:nvPr/>
        </p:nvGrpSpPr>
        <p:grpSpPr>
          <a:xfrm>
            <a:off x="78643" y="2102157"/>
            <a:ext cx="5928280" cy="3596857"/>
            <a:chOff x="776225" y="1451707"/>
            <a:chExt cx="5928280" cy="3596857"/>
          </a:xfrm>
        </p:grpSpPr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114D4196-A0D2-49AE-9714-0BCC6C88BBD5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7191DD01-A1EE-47E6-B2F1-5AAFB7B8E091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21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398DA441-ECF7-4CCE-BEA4-3E8B43A6FBA7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1CAFF4C-68CF-4275-8603-FC2CEAA2D1C0}"/>
                </a:ext>
              </a:extLst>
            </p:cNvPr>
            <p:cNvCxnSpPr>
              <a:cxnSpLocks/>
              <a:stCxn id="19" idx="3"/>
              <a:endCxn id="20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4F83F42A-767A-4B12-A85D-A4B64008E639}"/>
                </a:ext>
              </a:extLst>
            </p:cNvPr>
            <p:cNvCxnSpPr>
              <a:cxnSpLocks/>
              <a:stCxn id="19" idx="5"/>
              <a:endCxn id="21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8431D309-D19E-4192-8465-5FE0D908026C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CF99391B-BF83-4C57-88B8-80C0BC7E9507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55713514-CD52-415E-A4E1-4D5703F38E9C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17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662E7558-96DA-4D24-AFAA-98FE552DD216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A21220F-BF21-446D-983C-0BF9E256D921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54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17F567F3-FA12-4B36-ACC3-50028BF5A6EE}"/>
                </a:ext>
              </a:extLst>
            </p:cNvPr>
            <p:cNvCxnSpPr>
              <a:cxnSpLocks/>
              <a:stCxn id="20" idx="3"/>
              <a:endCxn id="24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B71B284E-6A19-454A-80C3-7D2845119436}"/>
                </a:ext>
              </a:extLst>
            </p:cNvPr>
            <p:cNvCxnSpPr>
              <a:cxnSpLocks/>
              <a:stCxn id="26" idx="0"/>
              <a:endCxn id="20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25B48345-5336-4302-8F2A-99DF46FC4D4F}"/>
                </a:ext>
              </a:extLst>
            </p:cNvPr>
            <p:cNvCxnSpPr>
              <a:cxnSpLocks/>
              <a:stCxn id="24" idx="3"/>
              <a:endCxn id="25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359C11CB-DCE1-4ADC-B403-FCE853F79063}"/>
                </a:ext>
              </a:extLst>
            </p:cNvPr>
            <p:cNvCxnSpPr>
              <a:cxnSpLocks/>
              <a:stCxn id="24" idx="5"/>
              <a:endCxn id="35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26E43A6F-3479-4031-A490-BD3009A1D0BB}"/>
                </a:ext>
              </a:extLst>
            </p:cNvPr>
            <p:cNvCxnSpPr>
              <a:cxnSpLocks/>
              <a:stCxn id="27" idx="0"/>
              <a:endCxn id="21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B1C2C4CA-D5DE-4D37-AC1F-CA2B0227EE4C}"/>
                </a:ext>
              </a:extLst>
            </p:cNvPr>
            <p:cNvCxnSpPr>
              <a:cxnSpLocks/>
              <a:stCxn id="21" idx="5"/>
              <a:endCxn id="28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B8E0078E-FDD2-44FE-BBF2-17E518F5FC04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3F296C50-50C6-4080-AD1E-45D45DA7CD96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F6716CDB-31AD-4B03-A625-B45DD7C08654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DF1BCA9D-9C34-455D-8697-508325CBFCE1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1519289D-F289-4F44-838F-024BE8AFA7E3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EF60EA66-AF44-4268-915B-63EF3336DCEA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99E54C82-F844-441C-A72F-6C74AFAAB585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952DF04D-C374-482A-8BB5-1690B3B5440A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604FF9B9-6DD1-4E0F-A52D-D53F730727D4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4EAA9A51-8319-4646-9805-D8D8076648CC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9</a:t>
              </a:r>
              <a:endParaRPr lang="zh-TW" altLang="en-US" sz="1400" dirty="0"/>
            </a:p>
          </p:txBody>
        </p:sp>
      </p:grp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8F0A4493-37CF-4213-AB90-C02FF6265144}"/>
              </a:ext>
            </a:extLst>
          </p:cNvPr>
          <p:cNvSpPr txBox="1"/>
          <p:nvPr/>
        </p:nvSpPr>
        <p:spPr>
          <a:xfrm>
            <a:off x="458837" y="627309"/>
            <a:ext cx="310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Max Heap</a:t>
            </a:r>
            <a:endParaRPr lang="zh-TW" altLang="en-US" sz="3600" dirty="0"/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B39E4520-EF69-49D2-9F08-43FBF7BC32A0}"/>
              </a:ext>
            </a:extLst>
          </p:cNvPr>
          <p:cNvCxnSpPr>
            <a:cxnSpLocks/>
          </p:cNvCxnSpPr>
          <p:nvPr/>
        </p:nvCxnSpPr>
        <p:spPr>
          <a:xfrm>
            <a:off x="2298576" y="3992524"/>
            <a:ext cx="406908" cy="2887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FABBE1E-F59D-4BA1-9A8F-D7E4EED7D112}"/>
              </a:ext>
            </a:extLst>
          </p:cNvPr>
          <p:cNvSpPr txBox="1"/>
          <p:nvPr/>
        </p:nvSpPr>
        <p:spPr>
          <a:xfrm>
            <a:off x="1572470" y="5967511"/>
            <a:ext cx="248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17 vs 21 -&gt; don‘t change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116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E817156-9FA0-4DED-B9F8-037244C8AC6D}"/>
              </a:ext>
            </a:extLst>
          </p:cNvPr>
          <p:cNvSpPr txBox="1"/>
          <p:nvPr/>
        </p:nvSpPr>
        <p:spPr>
          <a:xfrm>
            <a:off x="3207469" y="630000"/>
            <a:ext cx="5777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Top-down 2~n</a:t>
            </a:r>
            <a:endParaRPr lang="zh-TW" altLang="en-US" sz="3600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8F0A4493-37CF-4213-AB90-C02FF6265144}"/>
              </a:ext>
            </a:extLst>
          </p:cNvPr>
          <p:cNvSpPr txBox="1"/>
          <p:nvPr/>
        </p:nvSpPr>
        <p:spPr>
          <a:xfrm>
            <a:off x="458837" y="627309"/>
            <a:ext cx="310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Max Heap</a:t>
            </a:r>
            <a:endParaRPr lang="zh-TW" altLang="en-US" sz="3600" dirty="0"/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F0EE271C-3F4A-4468-851D-61277AC6D366}"/>
              </a:ext>
            </a:extLst>
          </p:cNvPr>
          <p:cNvGrpSpPr/>
          <p:nvPr/>
        </p:nvGrpSpPr>
        <p:grpSpPr>
          <a:xfrm>
            <a:off x="47328" y="2152316"/>
            <a:ext cx="5928280" cy="3596857"/>
            <a:chOff x="776225" y="1451707"/>
            <a:chExt cx="5928280" cy="3596857"/>
          </a:xfrm>
        </p:grpSpPr>
        <p:sp>
          <p:nvSpPr>
            <p:cNvPr id="152" name="橢圓 151">
              <a:extLst>
                <a:ext uri="{FF2B5EF4-FFF2-40B4-BE49-F238E27FC236}">
                  <a16:creationId xmlns:a16="http://schemas.microsoft.com/office/drawing/2014/main" id="{35695989-BBD8-4EC7-B933-0CDF441CFB45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3" name="橢圓 152">
              <a:extLst>
                <a:ext uri="{FF2B5EF4-FFF2-40B4-BE49-F238E27FC236}">
                  <a16:creationId xmlns:a16="http://schemas.microsoft.com/office/drawing/2014/main" id="{B1D23E8A-6A59-4C4A-A838-0BD02C3378A6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4" name="橢圓 153">
              <a:extLst>
                <a:ext uri="{FF2B5EF4-FFF2-40B4-BE49-F238E27FC236}">
                  <a16:creationId xmlns:a16="http://schemas.microsoft.com/office/drawing/2014/main" id="{ED59FBA8-1CB4-4C9B-9BAC-DC44FB5573B8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19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155" name="直線接點 154">
              <a:extLst>
                <a:ext uri="{FF2B5EF4-FFF2-40B4-BE49-F238E27FC236}">
                  <a16:creationId xmlns:a16="http://schemas.microsoft.com/office/drawing/2014/main" id="{0216AEDA-4285-4C5D-8574-4BA8A66F4258}"/>
                </a:ext>
              </a:extLst>
            </p:cNvPr>
            <p:cNvCxnSpPr>
              <a:cxnSpLocks/>
              <a:stCxn id="152" idx="3"/>
              <a:endCxn id="153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>
              <a:extLst>
                <a:ext uri="{FF2B5EF4-FFF2-40B4-BE49-F238E27FC236}">
                  <a16:creationId xmlns:a16="http://schemas.microsoft.com/office/drawing/2014/main" id="{E7BCBA02-3605-4657-928B-94198DD64030}"/>
                </a:ext>
              </a:extLst>
            </p:cNvPr>
            <p:cNvCxnSpPr>
              <a:cxnSpLocks/>
              <a:stCxn id="152" idx="5"/>
              <a:endCxn id="154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橢圓 156">
              <a:extLst>
                <a:ext uri="{FF2B5EF4-FFF2-40B4-BE49-F238E27FC236}">
                  <a16:creationId xmlns:a16="http://schemas.microsoft.com/office/drawing/2014/main" id="{F6721021-733A-4D84-AAE2-23CCE06BBFA9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8" name="橢圓 157">
              <a:extLst>
                <a:ext uri="{FF2B5EF4-FFF2-40B4-BE49-F238E27FC236}">
                  <a16:creationId xmlns:a16="http://schemas.microsoft.com/office/drawing/2014/main" id="{CC5E4F35-16D3-4BA2-A6A4-9A023EC7156B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9" name="橢圓 158">
              <a:extLst>
                <a:ext uri="{FF2B5EF4-FFF2-40B4-BE49-F238E27FC236}">
                  <a16:creationId xmlns:a16="http://schemas.microsoft.com/office/drawing/2014/main" id="{85868B57-161F-4281-BD1B-C0B68E4FCC39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0" name="橢圓 159">
              <a:extLst>
                <a:ext uri="{FF2B5EF4-FFF2-40B4-BE49-F238E27FC236}">
                  <a16:creationId xmlns:a16="http://schemas.microsoft.com/office/drawing/2014/main" id="{A76C854A-5B7B-47F2-8FEE-AD1C67202CDF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50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61" name="橢圓 160">
              <a:extLst>
                <a:ext uri="{FF2B5EF4-FFF2-40B4-BE49-F238E27FC236}">
                  <a16:creationId xmlns:a16="http://schemas.microsoft.com/office/drawing/2014/main" id="{411334A9-71EA-464D-A799-B6320D1411E3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54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62" name="直線接點 161">
              <a:extLst>
                <a:ext uri="{FF2B5EF4-FFF2-40B4-BE49-F238E27FC236}">
                  <a16:creationId xmlns:a16="http://schemas.microsoft.com/office/drawing/2014/main" id="{E57B2151-E66E-4C29-8584-2297AEACB430}"/>
                </a:ext>
              </a:extLst>
            </p:cNvPr>
            <p:cNvCxnSpPr>
              <a:cxnSpLocks/>
              <a:stCxn id="153" idx="3"/>
              <a:endCxn id="157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>
              <a:extLst>
                <a:ext uri="{FF2B5EF4-FFF2-40B4-BE49-F238E27FC236}">
                  <a16:creationId xmlns:a16="http://schemas.microsoft.com/office/drawing/2014/main" id="{8E9E7B09-87B2-4B47-B9A4-252738F7C0A3}"/>
                </a:ext>
              </a:extLst>
            </p:cNvPr>
            <p:cNvCxnSpPr>
              <a:cxnSpLocks/>
              <a:stCxn id="159" idx="0"/>
              <a:endCxn id="153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>
              <a:extLst>
                <a:ext uri="{FF2B5EF4-FFF2-40B4-BE49-F238E27FC236}">
                  <a16:creationId xmlns:a16="http://schemas.microsoft.com/office/drawing/2014/main" id="{B4CE5756-74ED-4ABD-A648-8CA82B3007EC}"/>
                </a:ext>
              </a:extLst>
            </p:cNvPr>
            <p:cNvCxnSpPr>
              <a:cxnSpLocks/>
              <a:stCxn id="157" idx="3"/>
              <a:endCxn id="158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>
              <a:extLst>
                <a:ext uri="{FF2B5EF4-FFF2-40B4-BE49-F238E27FC236}">
                  <a16:creationId xmlns:a16="http://schemas.microsoft.com/office/drawing/2014/main" id="{139441D3-DC25-4B4B-AE85-27DFD968D757}"/>
                </a:ext>
              </a:extLst>
            </p:cNvPr>
            <p:cNvCxnSpPr>
              <a:cxnSpLocks/>
              <a:stCxn id="157" idx="5"/>
              <a:endCxn id="168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>
              <a:extLst>
                <a:ext uri="{FF2B5EF4-FFF2-40B4-BE49-F238E27FC236}">
                  <a16:creationId xmlns:a16="http://schemas.microsoft.com/office/drawing/2014/main" id="{56829964-DD35-419B-9778-095D3AB09740}"/>
                </a:ext>
              </a:extLst>
            </p:cNvPr>
            <p:cNvCxnSpPr>
              <a:cxnSpLocks/>
              <a:stCxn id="160" idx="0"/>
              <a:endCxn id="154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>
              <a:extLst>
                <a:ext uri="{FF2B5EF4-FFF2-40B4-BE49-F238E27FC236}">
                  <a16:creationId xmlns:a16="http://schemas.microsoft.com/office/drawing/2014/main" id="{CEDB1E86-2D42-4603-86C1-B5984B8D97EB}"/>
                </a:ext>
              </a:extLst>
            </p:cNvPr>
            <p:cNvCxnSpPr>
              <a:cxnSpLocks/>
              <a:stCxn id="154" idx="5"/>
              <a:endCxn id="161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橢圓 167">
              <a:extLst>
                <a:ext uri="{FF2B5EF4-FFF2-40B4-BE49-F238E27FC236}">
                  <a16:creationId xmlns:a16="http://schemas.microsoft.com/office/drawing/2014/main" id="{61E4C8BC-0457-4256-9BA9-ECF98B51B2EB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9" name="文字方塊 168">
              <a:extLst>
                <a:ext uri="{FF2B5EF4-FFF2-40B4-BE49-F238E27FC236}">
                  <a16:creationId xmlns:a16="http://schemas.microsoft.com/office/drawing/2014/main" id="{1E3AA8FF-67D1-4FA5-AD82-AAEEC5A2F873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70" name="文字方塊 169">
              <a:extLst>
                <a:ext uri="{FF2B5EF4-FFF2-40B4-BE49-F238E27FC236}">
                  <a16:creationId xmlns:a16="http://schemas.microsoft.com/office/drawing/2014/main" id="{217D7CBC-055E-4CBE-B459-B087CDE03867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171" name="文字方塊 170">
              <a:extLst>
                <a:ext uri="{FF2B5EF4-FFF2-40B4-BE49-F238E27FC236}">
                  <a16:creationId xmlns:a16="http://schemas.microsoft.com/office/drawing/2014/main" id="{B1ED7AD3-0E5B-4F18-A28B-3F8E07D28EE4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172" name="文字方塊 171">
              <a:extLst>
                <a:ext uri="{FF2B5EF4-FFF2-40B4-BE49-F238E27FC236}">
                  <a16:creationId xmlns:a16="http://schemas.microsoft.com/office/drawing/2014/main" id="{139D5A1B-3DED-43E5-8DF3-0077C2C37B73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173" name="文字方塊 172">
              <a:extLst>
                <a:ext uri="{FF2B5EF4-FFF2-40B4-BE49-F238E27FC236}">
                  <a16:creationId xmlns:a16="http://schemas.microsoft.com/office/drawing/2014/main" id="{B45E6CBC-1049-4D49-8365-441B43FC89F4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174" name="文字方塊 173">
              <a:extLst>
                <a:ext uri="{FF2B5EF4-FFF2-40B4-BE49-F238E27FC236}">
                  <a16:creationId xmlns:a16="http://schemas.microsoft.com/office/drawing/2014/main" id="{C5860503-5563-4507-B26B-30B5121C17E4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175" name="文字方塊 174">
              <a:extLst>
                <a:ext uri="{FF2B5EF4-FFF2-40B4-BE49-F238E27FC236}">
                  <a16:creationId xmlns:a16="http://schemas.microsoft.com/office/drawing/2014/main" id="{DAF3D54D-951E-4631-A023-FEB069E7A6E3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176" name="文字方塊 175">
              <a:extLst>
                <a:ext uri="{FF2B5EF4-FFF2-40B4-BE49-F238E27FC236}">
                  <a16:creationId xmlns:a16="http://schemas.microsoft.com/office/drawing/2014/main" id="{D0733FA6-0EC4-45F6-B30E-FC215BDC6323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177" name="文字方塊 176">
              <a:extLst>
                <a:ext uri="{FF2B5EF4-FFF2-40B4-BE49-F238E27FC236}">
                  <a16:creationId xmlns:a16="http://schemas.microsoft.com/office/drawing/2014/main" id="{53CEAFF4-24D3-4705-8D4D-2E762F3E1253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9</a:t>
              </a:r>
              <a:endParaRPr lang="zh-TW" altLang="en-US" sz="1400" dirty="0"/>
            </a:p>
          </p:txBody>
        </p:sp>
      </p:grpSp>
      <p:cxnSp>
        <p:nvCxnSpPr>
          <p:cNvPr id="178" name="直線單箭頭接點 177">
            <a:extLst>
              <a:ext uri="{FF2B5EF4-FFF2-40B4-BE49-F238E27FC236}">
                <a16:creationId xmlns:a16="http://schemas.microsoft.com/office/drawing/2014/main" id="{D645BC2C-8585-4874-9CB5-FB42A8E2E393}"/>
              </a:ext>
            </a:extLst>
          </p:cNvPr>
          <p:cNvCxnSpPr>
            <a:cxnSpLocks/>
          </p:cNvCxnSpPr>
          <p:nvPr/>
        </p:nvCxnSpPr>
        <p:spPr>
          <a:xfrm>
            <a:off x="3309563" y="3901270"/>
            <a:ext cx="406908" cy="2887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77368AB0-CD61-44C3-8D13-FC6B21F4930C}"/>
              </a:ext>
            </a:extLst>
          </p:cNvPr>
          <p:cNvSpPr txBox="1"/>
          <p:nvPr/>
        </p:nvSpPr>
        <p:spPr>
          <a:xfrm>
            <a:off x="2068085" y="5941647"/>
            <a:ext cx="248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50</a:t>
            </a:r>
            <a:r>
              <a:rPr lang="zh-TW" altLang="en-US" dirty="0"/>
              <a:t> </a:t>
            </a:r>
            <a:r>
              <a:rPr lang="en-US" altLang="zh-TW" dirty="0"/>
              <a:t>vs 19 -&gt; change</a:t>
            </a:r>
            <a:endParaRPr lang="zh-TW" altLang="en-US" dirty="0"/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1E0EC3B6-5870-4D5A-80E8-23AB4DD28069}"/>
              </a:ext>
            </a:extLst>
          </p:cNvPr>
          <p:cNvGrpSpPr/>
          <p:nvPr/>
        </p:nvGrpSpPr>
        <p:grpSpPr>
          <a:xfrm>
            <a:off x="5988175" y="2143037"/>
            <a:ext cx="5928280" cy="3596857"/>
            <a:chOff x="776225" y="1451707"/>
            <a:chExt cx="5928280" cy="3596857"/>
          </a:xfrm>
        </p:grpSpPr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BD2230EB-1E60-4C75-AF62-8E574DC00DA6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22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1DC8A354-A0EB-4AFD-B599-E41DE4205616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A55C91E3-7C35-4FF8-99D1-CB58A50394CA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50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179589B3-CF04-45C5-BE06-2513EA7B1B15}"/>
                </a:ext>
              </a:extLst>
            </p:cNvPr>
            <p:cNvCxnSpPr>
              <a:cxnSpLocks/>
              <a:stCxn id="63" idx="3"/>
              <a:endCxn id="64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60DBEF72-1DF8-4D95-ABDF-FFD543408052}"/>
                </a:ext>
              </a:extLst>
            </p:cNvPr>
            <p:cNvCxnSpPr>
              <a:cxnSpLocks/>
              <a:stCxn id="63" idx="5"/>
              <a:endCxn id="65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89F5C4A0-911D-47FB-9B55-6966FC3B35C1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844298A4-4CA6-4A8A-8317-8EDBADD465E0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20B6BF2C-E3E4-4B75-9974-D629029A07F1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D641B20C-3672-4F0F-845B-9C314662E5C0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D0FA0965-E6E7-4450-850D-E5ABB87CD5AC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54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66774233-4098-49D4-9CFD-C7775CEC8011}"/>
                </a:ext>
              </a:extLst>
            </p:cNvPr>
            <p:cNvCxnSpPr>
              <a:cxnSpLocks/>
              <a:stCxn id="64" idx="3"/>
              <a:endCxn id="68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E5951CF1-565F-4393-B292-73412A48A4FE}"/>
                </a:ext>
              </a:extLst>
            </p:cNvPr>
            <p:cNvCxnSpPr>
              <a:cxnSpLocks/>
              <a:stCxn id="70" idx="0"/>
              <a:endCxn id="64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8FF20733-33D5-45E0-B05C-63A57114EFF4}"/>
                </a:ext>
              </a:extLst>
            </p:cNvPr>
            <p:cNvCxnSpPr>
              <a:cxnSpLocks/>
              <a:stCxn id="68" idx="3"/>
              <a:endCxn id="69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99DF1408-C748-4F1B-95FF-EB8E35F7DA5E}"/>
                </a:ext>
              </a:extLst>
            </p:cNvPr>
            <p:cNvCxnSpPr>
              <a:cxnSpLocks/>
              <a:stCxn id="68" idx="5"/>
              <a:endCxn id="79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09A5847B-7D3D-42E8-930A-A60918AE9DF0}"/>
                </a:ext>
              </a:extLst>
            </p:cNvPr>
            <p:cNvCxnSpPr>
              <a:cxnSpLocks/>
              <a:stCxn id="71" idx="0"/>
              <a:endCxn id="65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F74834C9-015A-4C13-BCB3-9DA5510E6A42}"/>
                </a:ext>
              </a:extLst>
            </p:cNvPr>
            <p:cNvCxnSpPr>
              <a:cxnSpLocks/>
              <a:stCxn id="65" idx="5"/>
              <a:endCxn id="72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2BE65D20-5C7C-4991-A353-0F9CCD6717C2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8F517776-F5AD-44D6-9B66-440E399C5836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1393D55E-DEE0-452F-B2E3-FB3FD219012F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C993FFCB-0473-4957-AF84-966A37FA424C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13F28776-D549-470B-9B54-D5CC528BF83D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4AA4FB8B-7A86-402D-9465-933B5B1D49CD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B2AF259-6BD6-4339-9227-56795EBFE80C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181A468A-A3AC-48AD-9E92-848A362FE3EB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F9D49957-CC1D-45DB-995F-94F21B77AA5B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7F608D61-131B-4119-AB30-6860B13C8A12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9</a:t>
              </a:r>
              <a:endParaRPr lang="zh-TW" altLang="en-US" sz="1400" dirty="0"/>
            </a:p>
          </p:txBody>
        </p:sp>
      </p:grp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EF6D4C8D-B2BC-48A6-984A-2A1E46FFD117}"/>
              </a:ext>
            </a:extLst>
          </p:cNvPr>
          <p:cNvCxnSpPr>
            <a:cxnSpLocks/>
          </p:cNvCxnSpPr>
          <p:nvPr/>
        </p:nvCxnSpPr>
        <p:spPr>
          <a:xfrm>
            <a:off x="9250410" y="3891991"/>
            <a:ext cx="406908" cy="2887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2553E8FC-1C7C-4B9F-8344-6EF6F497BA93}"/>
              </a:ext>
            </a:extLst>
          </p:cNvPr>
          <p:cNvSpPr txBox="1"/>
          <p:nvPr/>
        </p:nvSpPr>
        <p:spPr>
          <a:xfrm>
            <a:off x="8089452" y="5858668"/>
            <a:ext cx="248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50 vs 22 -&gt; change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4807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E817156-9FA0-4DED-B9F8-037244C8AC6D}"/>
              </a:ext>
            </a:extLst>
          </p:cNvPr>
          <p:cNvSpPr txBox="1"/>
          <p:nvPr/>
        </p:nvSpPr>
        <p:spPr>
          <a:xfrm>
            <a:off x="3207469" y="630000"/>
            <a:ext cx="5777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Top-down 2~n</a:t>
            </a:r>
            <a:endParaRPr lang="zh-TW" altLang="en-US" sz="36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1FB344E3-F630-4D32-9181-20FE50895EEB}"/>
              </a:ext>
            </a:extLst>
          </p:cNvPr>
          <p:cNvGrpSpPr/>
          <p:nvPr/>
        </p:nvGrpSpPr>
        <p:grpSpPr>
          <a:xfrm>
            <a:off x="78643" y="2102157"/>
            <a:ext cx="5928280" cy="3596857"/>
            <a:chOff x="776225" y="1451707"/>
            <a:chExt cx="5928280" cy="3596857"/>
          </a:xfrm>
        </p:grpSpPr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114D4196-A0D2-49AE-9714-0BCC6C88BBD5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7191DD01-A1EE-47E6-B2F1-5AAFB7B8E091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398DA441-ECF7-4CCE-BEA4-3E8B43A6FBA7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1CAFF4C-68CF-4275-8603-FC2CEAA2D1C0}"/>
                </a:ext>
              </a:extLst>
            </p:cNvPr>
            <p:cNvCxnSpPr>
              <a:cxnSpLocks/>
              <a:stCxn id="19" idx="3"/>
              <a:endCxn id="20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4F83F42A-767A-4B12-A85D-A4B64008E639}"/>
                </a:ext>
              </a:extLst>
            </p:cNvPr>
            <p:cNvCxnSpPr>
              <a:cxnSpLocks/>
              <a:stCxn id="19" idx="5"/>
              <a:endCxn id="21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8431D309-D19E-4192-8465-5FE0D908026C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CF99391B-BF83-4C57-88B8-80C0BC7E9507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55713514-CD52-415E-A4E1-4D5703F38E9C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662E7558-96DA-4D24-AFAA-98FE552DD216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A21220F-BF21-446D-983C-0BF9E256D921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54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17F567F3-FA12-4B36-ACC3-50028BF5A6EE}"/>
                </a:ext>
              </a:extLst>
            </p:cNvPr>
            <p:cNvCxnSpPr>
              <a:cxnSpLocks/>
              <a:stCxn id="20" idx="3"/>
              <a:endCxn id="24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B71B284E-6A19-454A-80C3-7D2845119436}"/>
                </a:ext>
              </a:extLst>
            </p:cNvPr>
            <p:cNvCxnSpPr>
              <a:cxnSpLocks/>
              <a:stCxn id="26" idx="0"/>
              <a:endCxn id="20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25B48345-5336-4302-8F2A-99DF46FC4D4F}"/>
                </a:ext>
              </a:extLst>
            </p:cNvPr>
            <p:cNvCxnSpPr>
              <a:cxnSpLocks/>
              <a:stCxn id="24" idx="3"/>
              <a:endCxn id="25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359C11CB-DCE1-4ADC-B403-FCE853F79063}"/>
                </a:ext>
              </a:extLst>
            </p:cNvPr>
            <p:cNvCxnSpPr>
              <a:cxnSpLocks/>
              <a:stCxn id="24" idx="5"/>
              <a:endCxn id="35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26E43A6F-3479-4031-A490-BD3009A1D0BB}"/>
                </a:ext>
              </a:extLst>
            </p:cNvPr>
            <p:cNvCxnSpPr>
              <a:cxnSpLocks/>
              <a:stCxn id="27" idx="0"/>
              <a:endCxn id="21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B1C2C4CA-D5DE-4D37-AC1F-CA2B0227EE4C}"/>
                </a:ext>
              </a:extLst>
            </p:cNvPr>
            <p:cNvCxnSpPr>
              <a:cxnSpLocks/>
              <a:stCxn id="21" idx="5"/>
              <a:endCxn id="28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B8E0078E-FDD2-44FE-BBF2-17E518F5FC04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3F296C50-50C6-4080-AD1E-45D45DA7CD96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F6716CDB-31AD-4B03-A625-B45DD7C08654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DF1BCA9D-9C34-455D-8697-508325CBFCE1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1519289D-F289-4F44-838F-024BE8AFA7E3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EF60EA66-AF44-4268-915B-63EF3336DCEA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99E54C82-F844-441C-A72F-6C74AFAAB585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952DF04D-C374-482A-8BB5-1690B3B5440A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604FF9B9-6DD1-4E0F-A52D-D53F730727D4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4EAA9A51-8319-4646-9805-D8D8076648CC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9</a:t>
              </a:r>
              <a:endParaRPr lang="zh-TW" altLang="en-US" sz="1400" dirty="0"/>
            </a:p>
          </p:txBody>
        </p:sp>
      </p:grp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8F0A4493-37CF-4213-AB90-C02FF6265144}"/>
              </a:ext>
            </a:extLst>
          </p:cNvPr>
          <p:cNvSpPr txBox="1"/>
          <p:nvPr/>
        </p:nvSpPr>
        <p:spPr>
          <a:xfrm>
            <a:off x="458837" y="627309"/>
            <a:ext cx="310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Max Heap</a:t>
            </a:r>
            <a:endParaRPr lang="zh-TW" altLang="en-US" sz="3600" dirty="0"/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B39E4520-EF69-49D2-9F08-43FBF7BC32A0}"/>
              </a:ext>
            </a:extLst>
          </p:cNvPr>
          <p:cNvCxnSpPr>
            <a:cxnSpLocks/>
          </p:cNvCxnSpPr>
          <p:nvPr/>
        </p:nvCxnSpPr>
        <p:spPr>
          <a:xfrm>
            <a:off x="3334732" y="3862262"/>
            <a:ext cx="406908" cy="2887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629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E817156-9FA0-4DED-B9F8-037244C8AC6D}"/>
              </a:ext>
            </a:extLst>
          </p:cNvPr>
          <p:cNvSpPr txBox="1"/>
          <p:nvPr/>
        </p:nvSpPr>
        <p:spPr>
          <a:xfrm>
            <a:off x="3207469" y="630000"/>
            <a:ext cx="5777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Top-down 2~n</a:t>
            </a:r>
            <a:endParaRPr lang="zh-TW" altLang="en-US" sz="3600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8F0A4493-37CF-4213-AB90-C02FF6265144}"/>
              </a:ext>
            </a:extLst>
          </p:cNvPr>
          <p:cNvSpPr txBox="1"/>
          <p:nvPr/>
        </p:nvSpPr>
        <p:spPr>
          <a:xfrm>
            <a:off x="458837" y="627309"/>
            <a:ext cx="310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Max Heap</a:t>
            </a:r>
            <a:endParaRPr lang="zh-TW" altLang="en-US" sz="3600" dirty="0"/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F0EE271C-3F4A-4468-851D-61277AC6D366}"/>
              </a:ext>
            </a:extLst>
          </p:cNvPr>
          <p:cNvGrpSpPr/>
          <p:nvPr/>
        </p:nvGrpSpPr>
        <p:grpSpPr>
          <a:xfrm>
            <a:off x="47328" y="2152316"/>
            <a:ext cx="5928280" cy="3596857"/>
            <a:chOff x="776225" y="1451707"/>
            <a:chExt cx="5928280" cy="3596857"/>
          </a:xfrm>
        </p:grpSpPr>
        <p:sp>
          <p:nvSpPr>
            <p:cNvPr id="152" name="橢圓 151">
              <a:extLst>
                <a:ext uri="{FF2B5EF4-FFF2-40B4-BE49-F238E27FC236}">
                  <a16:creationId xmlns:a16="http://schemas.microsoft.com/office/drawing/2014/main" id="{35695989-BBD8-4EC7-B933-0CDF441CFB45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3" name="橢圓 152">
              <a:extLst>
                <a:ext uri="{FF2B5EF4-FFF2-40B4-BE49-F238E27FC236}">
                  <a16:creationId xmlns:a16="http://schemas.microsoft.com/office/drawing/2014/main" id="{B1D23E8A-6A59-4C4A-A838-0BD02C3378A6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4" name="橢圓 153">
              <a:extLst>
                <a:ext uri="{FF2B5EF4-FFF2-40B4-BE49-F238E27FC236}">
                  <a16:creationId xmlns:a16="http://schemas.microsoft.com/office/drawing/2014/main" id="{ED59FBA8-1CB4-4C9B-9BAC-DC44FB5573B8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22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155" name="直線接點 154">
              <a:extLst>
                <a:ext uri="{FF2B5EF4-FFF2-40B4-BE49-F238E27FC236}">
                  <a16:creationId xmlns:a16="http://schemas.microsoft.com/office/drawing/2014/main" id="{0216AEDA-4285-4C5D-8574-4BA8A66F4258}"/>
                </a:ext>
              </a:extLst>
            </p:cNvPr>
            <p:cNvCxnSpPr>
              <a:cxnSpLocks/>
              <a:stCxn id="152" idx="3"/>
              <a:endCxn id="153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>
              <a:extLst>
                <a:ext uri="{FF2B5EF4-FFF2-40B4-BE49-F238E27FC236}">
                  <a16:creationId xmlns:a16="http://schemas.microsoft.com/office/drawing/2014/main" id="{E7BCBA02-3605-4657-928B-94198DD64030}"/>
                </a:ext>
              </a:extLst>
            </p:cNvPr>
            <p:cNvCxnSpPr>
              <a:cxnSpLocks/>
              <a:stCxn id="152" idx="5"/>
              <a:endCxn id="154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橢圓 156">
              <a:extLst>
                <a:ext uri="{FF2B5EF4-FFF2-40B4-BE49-F238E27FC236}">
                  <a16:creationId xmlns:a16="http://schemas.microsoft.com/office/drawing/2014/main" id="{F6721021-733A-4D84-AAE2-23CCE06BBFA9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8" name="橢圓 157">
              <a:extLst>
                <a:ext uri="{FF2B5EF4-FFF2-40B4-BE49-F238E27FC236}">
                  <a16:creationId xmlns:a16="http://schemas.microsoft.com/office/drawing/2014/main" id="{CC5E4F35-16D3-4BA2-A6A4-9A023EC7156B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9" name="橢圓 158">
              <a:extLst>
                <a:ext uri="{FF2B5EF4-FFF2-40B4-BE49-F238E27FC236}">
                  <a16:creationId xmlns:a16="http://schemas.microsoft.com/office/drawing/2014/main" id="{85868B57-161F-4281-BD1B-C0B68E4FCC39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0" name="橢圓 159">
              <a:extLst>
                <a:ext uri="{FF2B5EF4-FFF2-40B4-BE49-F238E27FC236}">
                  <a16:creationId xmlns:a16="http://schemas.microsoft.com/office/drawing/2014/main" id="{A76C854A-5B7B-47F2-8FEE-AD1C67202CDF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1" name="橢圓 160">
              <a:extLst>
                <a:ext uri="{FF2B5EF4-FFF2-40B4-BE49-F238E27FC236}">
                  <a16:creationId xmlns:a16="http://schemas.microsoft.com/office/drawing/2014/main" id="{411334A9-71EA-464D-A799-B6320D1411E3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54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162" name="直線接點 161">
              <a:extLst>
                <a:ext uri="{FF2B5EF4-FFF2-40B4-BE49-F238E27FC236}">
                  <a16:creationId xmlns:a16="http://schemas.microsoft.com/office/drawing/2014/main" id="{E57B2151-E66E-4C29-8584-2297AEACB430}"/>
                </a:ext>
              </a:extLst>
            </p:cNvPr>
            <p:cNvCxnSpPr>
              <a:cxnSpLocks/>
              <a:stCxn id="153" idx="3"/>
              <a:endCxn id="157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>
              <a:extLst>
                <a:ext uri="{FF2B5EF4-FFF2-40B4-BE49-F238E27FC236}">
                  <a16:creationId xmlns:a16="http://schemas.microsoft.com/office/drawing/2014/main" id="{8E9E7B09-87B2-4B47-B9A4-252738F7C0A3}"/>
                </a:ext>
              </a:extLst>
            </p:cNvPr>
            <p:cNvCxnSpPr>
              <a:cxnSpLocks/>
              <a:stCxn id="159" idx="0"/>
              <a:endCxn id="153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>
              <a:extLst>
                <a:ext uri="{FF2B5EF4-FFF2-40B4-BE49-F238E27FC236}">
                  <a16:creationId xmlns:a16="http://schemas.microsoft.com/office/drawing/2014/main" id="{B4CE5756-74ED-4ABD-A648-8CA82B3007EC}"/>
                </a:ext>
              </a:extLst>
            </p:cNvPr>
            <p:cNvCxnSpPr>
              <a:cxnSpLocks/>
              <a:stCxn id="157" idx="3"/>
              <a:endCxn id="158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>
              <a:extLst>
                <a:ext uri="{FF2B5EF4-FFF2-40B4-BE49-F238E27FC236}">
                  <a16:creationId xmlns:a16="http://schemas.microsoft.com/office/drawing/2014/main" id="{139441D3-DC25-4B4B-AE85-27DFD968D757}"/>
                </a:ext>
              </a:extLst>
            </p:cNvPr>
            <p:cNvCxnSpPr>
              <a:cxnSpLocks/>
              <a:stCxn id="157" idx="5"/>
              <a:endCxn id="168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>
              <a:extLst>
                <a:ext uri="{FF2B5EF4-FFF2-40B4-BE49-F238E27FC236}">
                  <a16:creationId xmlns:a16="http://schemas.microsoft.com/office/drawing/2014/main" id="{56829964-DD35-419B-9778-095D3AB09740}"/>
                </a:ext>
              </a:extLst>
            </p:cNvPr>
            <p:cNvCxnSpPr>
              <a:cxnSpLocks/>
              <a:stCxn id="160" idx="0"/>
              <a:endCxn id="154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>
              <a:extLst>
                <a:ext uri="{FF2B5EF4-FFF2-40B4-BE49-F238E27FC236}">
                  <a16:creationId xmlns:a16="http://schemas.microsoft.com/office/drawing/2014/main" id="{CEDB1E86-2D42-4603-86C1-B5984B8D97EB}"/>
                </a:ext>
              </a:extLst>
            </p:cNvPr>
            <p:cNvCxnSpPr>
              <a:cxnSpLocks/>
              <a:stCxn id="154" idx="5"/>
              <a:endCxn id="161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橢圓 167">
              <a:extLst>
                <a:ext uri="{FF2B5EF4-FFF2-40B4-BE49-F238E27FC236}">
                  <a16:creationId xmlns:a16="http://schemas.microsoft.com/office/drawing/2014/main" id="{61E4C8BC-0457-4256-9BA9-ECF98B51B2EB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9" name="文字方塊 168">
              <a:extLst>
                <a:ext uri="{FF2B5EF4-FFF2-40B4-BE49-F238E27FC236}">
                  <a16:creationId xmlns:a16="http://schemas.microsoft.com/office/drawing/2014/main" id="{1E3AA8FF-67D1-4FA5-AD82-AAEEC5A2F873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170" name="文字方塊 169">
              <a:extLst>
                <a:ext uri="{FF2B5EF4-FFF2-40B4-BE49-F238E27FC236}">
                  <a16:creationId xmlns:a16="http://schemas.microsoft.com/office/drawing/2014/main" id="{217D7CBC-055E-4CBE-B459-B087CDE03867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171" name="文字方塊 170">
              <a:extLst>
                <a:ext uri="{FF2B5EF4-FFF2-40B4-BE49-F238E27FC236}">
                  <a16:creationId xmlns:a16="http://schemas.microsoft.com/office/drawing/2014/main" id="{B1ED7AD3-0E5B-4F18-A28B-3F8E07D28EE4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172" name="文字方塊 171">
              <a:extLst>
                <a:ext uri="{FF2B5EF4-FFF2-40B4-BE49-F238E27FC236}">
                  <a16:creationId xmlns:a16="http://schemas.microsoft.com/office/drawing/2014/main" id="{139D5A1B-3DED-43E5-8DF3-0077C2C37B73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173" name="文字方塊 172">
              <a:extLst>
                <a:ext uri="{FF2B5EF4-FFF2-40B4-BE49-F238E27FC236}">
                  <a16:creationId xmlns:a16="http://schemas.microsoft.com/office/drawing/2014/main" id="{B45E6CBC-1049-4D49-8365-441B43FC89F4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174" name="文字方塊 173">
              <a:extLst>
                <a:ext uri="{FF2B5EF4-FFF2-40B4-BE49-F238E27FC236}">
                  <a16:creationId xmlns:a16="http://schemas.microsoft.com/office/drawing/2014/main" id="{C5860503-5563-4507-B26B-30B5121C17E4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175" name="文字方塊 174">
              <a:extLst>
                <a:ext uri="{FF2B5EF4-FFF2-40B4-BE49-F238E27FC236}">
                  <a16:creationId xmlns:a16="http://schemas.microsoft.com/office/drawing/2014/main" id="{DAF3D54D-951E-4631-A023-FEB069E7A6E3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176" name="文字方塊 175">
              <a:extLst>
                <a:ext uri="{FF2B5EF4-FFF2-40B4-BE49-F238E27FC236}">
                  <a16:creationId xmlns:a16="http://schemas.microsoft.com/office/drawing/2014/main" id="{D0733FA6-0EC4-45F6-B30E-FC215BDC6323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177" name="文字方塊 176">
              <a:extLst>
                <a:ext uri="{FF2B5EF4-FFF2-40B4-BE49-F238E27FC236}">
                  <a16:creationId xmlns:a16="http://schemas.microsoft.com/office/drawing/2014/main" id="{53CEAFF4-24D3-4705-8D4D-2E762F3E1253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9</a:t>
              </a:r>
              <a:endParaRPr lang="zh-TW" altLang="en-US" sz="1400" dirty="0"/>
            </a:p>
          </p:txBody>
        </p:sp>
      </p:grpSp>
      <p:cxnSp>
        <p:nvCxnSpPr>
          <p:cNvPr id="178" name="直線單箭頭接點 177">
            <a:extLst>
              <a:ext uri="{FF2B5EF4-FFF2-40B4-BE49-F238E27FC236}">
                <a16:creationId xmlns:a16="http://schemas.microsoft.com/office/drawing/2014/main" id="{D645BC2C-8585-4874-9CB5-FB42A8E2E393}"/>
              </a:ext>
            </a:extLst>
          </p:cNvPr>
          <p:cNvCxnSpPr>
            <a:cxnSpLocks/>
          </p:cNvCxnSpPr>
          <p:nvPr/>
        </p:nvCxnSpPr>
        <p:spPr>
          <a:xfrm>
            <a:off x="4847061" y="4058497"/>
            <a:ext cx="406908" cy="2887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77368AB0-CD61-44C3-8D13-FC6B21F4930C}"/>
              </a:ext>
            </a:extLst>
          </p:cNvPr>
          <p:cNvSpPr txBox="1"/>
          <p:nvPr/>
        </p:nvSpPr>
        <p:spPr>
          <a:xfrm>
            <a:off x="2068085" y="5941647"/>
            <a:ext cx="248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54</a:t>
            </a:r>
            <a:r>
              <a:rPr lang="zh-TW" altLang="en-US" dirty="0"/>
              <a:t> </a:t>
            </a:r>
            <a:r>
              <a:rPr lang="en-US" altLang="zh-TW" dirty="0"/>
              <a:t>vs 22 -&gt; change</a:t>
            </a:r>
            <a:endParaRPr lang="zh-TW" altLang="en-US" dirty="0"/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10A5EBB9-A05C-48B6-A4BA-A350785BD987}"/>
              </a:ext>
            </a:extLst>
          </p:cNvPr>
          <p:cNvGrpSpPr/>
          <p:nvPr/>
        </p:nvGrpSpPr>
        <p:grpSpPr>
          <a:xfrm>
            <a:off x="6120731" y="2152316"/>
            <a:ext cx="5928280" cy="3596857"/>
            <a:chOff x="776225" y="1451707"/>
            <a:chExt cx="5928280" cy="3596857"/>
          </a:xfrm>
        </p:grpSpPr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068243D4-534A-4DC8-9096-704BC6FFAE9C}"/>
                </a:ext>
              </a:extLst>
            </p:cNvPr>
            <p:cNvSpPr/>
            <p:nvPr/>
          </p:nvSpPr>
          <p:spPr>
            <a:xfrm>
              <a:off x="3851638" y="166283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50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286C3973-CFF2-4F9F-A072-8873C2E48F8A}"/>
                </a:ext>
              </a:extLst>
            </p:cNvPr>
            <p:cNvSpPr/>
            <p:nvPr/>
          </p:nvSpPr>
          <p:spPr>
            <a:xfrm>
              <a:off x="2519498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809CF063-596B-4410-8994-8D479FBE08A2}"/>
                </a:ext>
              </a:extLst>
            </p:cNvPr>
            <p:cNvSpPr/>
            <p:nvPr/>
          </p:nvSpPr>
          <p:spPr>
            <a:xfrm>
              <a:off x="5316721" y="2622223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54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E67ADF2A-252D-4A45-B5FD-4CF2639BDAF7}"/>
                </a:ext>
              </a:extLst>
            </p:cNvPr>
            <p:cNvCxnSpPr>
              <a:cxnSpLocks/>
              <a:stCxn id="63" idx="3"/>
              <a:endCxn id="64" idx="0"/>
            </p:cNvCxnSpPr>
            <p:nvPr/>
          </p:nvCxnSpPr>
          <p:spPr>
            <a:xfrm flipH="1">
              <a:off x="2778735" y="2105375"/>
              <a:ext cx="1148832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B7BB1C2B-C092-47B4-816F-80054A5FCEF4}"/>
                </a:ext>
              </a:extLst>
            </p:cNvPr>
            <p:cNvCxnSpPr>
              <a:cxnSpLocks/>
              <a:stCxn id="63" idx="5"/>
              <a:endCxn id="65" idx="0"/>
            </p:cNvCxnSpPr>
            <p:nvPr/>
          </p:nvCxnSpPr>
          <p:spPr>
            <a:xfrm>
              <a:off x="4294183" y="2105375"/>
              <a:ext cx="1281775" cy="51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17E4282C-6D94-468F-A7DE-3414621497A0}"/>
                </a:ext>
              </a:extLst>
            </p:cNvPr>
            <p:cNvSpPr/>
            <p:nvPr/>
          </p:nvSpPr>
          <p:spPr>
            <a:xfrm>
              <a:off x="1502973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7FE01363-8516-41B2-9D33-C520573B673E}"/>
                </a:ext>
              </a:extLst>
            </p:cNvPr>
            <p:cNvSpPr/>
            <p:nvPr/>
          </p:nvSpPr>
          <p:spPr>
            <a:xfrm>
              <a:off x="973567" y="452081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E6DD2A53-F46F-4767-B87C-0D443FDE1AC2}"/>
                </a:ext>
              </a:extLst>
            </p:cNvPr>
            <p:cNvSpPr/>
            <p:nvPr/>
          </p:nvSpPr>
          <p:spPr>
            <a:xfrm>
              <a:off x="3600506" y="349045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17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D0DF02EB-EFC9-477A-96D1-59733A90C0F1}"/>
                </a:ext>
              </a:extLst>
            </p:cNvPr>
            <p:cNvSpPr/>
            <p:nvPr/>
          </p:nvSpPr>
          <p:spPr>
            <a:xfrm>
              <a:off x="4550277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19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E0C60BBA-603F-413B-8D31-9430EF6955C1}"/>
                </a:ext>
              </a:extLst>
            </p:cNvPr>
            <p:cNvSpPr/>
            <p:nvPr/>
          </p:nvSpPr>
          <p:spPr>
            <a:xfrm>
              <a:off x="6186031" y="3489441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22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C063D6F1-F737-437E-A170-AB0E58CAAF73}"/>
                </a:ext>
              </a:extLst>
            </p:cNvPr>
            <p:cNvCxnSpPr>
              <a:cxnSpLocks/>
              <a:stCxn id="64" idx="3"/>
              <a:endCxn id="68" idx="0"/>
            </p:cNvCxnSpPr>
            <p:nvPr/>
          </p:nvCxnSpPr>
          <p:spPr>
            <a:xfrm flipH="1">
              <a:off x="1762210" y="3064768"/>
              <a:ext cx="833217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C25C7731-0554-41D6-909D-2EB083ED76EA}"/>
                </a:ext>
              </a:extLst>
            </p:cNvPr>
            <p:cNvCxnSpPr>
              <a:cxnSpLocks/>
              <a:stCxn id="70" idx="0"/>
              <a:endCxn id="64" idx="5"/>
            </p:cNvCxnSpPr>
            <p:nvPr/>
          </p:nvCxnSpPr>
          <p:spPr>
            <a:xfrm flipH="1" flipV="1">
              <a:off x="2962043" y="3064768"/>
              <a:ext cx="897700" cy="4256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5B675921-D3FA-4EF0-8079-16447058CD07}"/>
                </a:ext>
              </a:extLst>
            </p:cNvPr>
            <p:cNvCxnSpPr>
              <a:cxnSpLocks/>
              <a:stCxn id="68" idx="3"/>
              <a:endCxn id="69" idx="0"/>
            </p:cNvCxnSpPr>
            <p:nvPr/>
          </p:nvCxnSpPr>
          <p:spPr>
            <a:xfrm flipH="1">
              <a:off x="1232804" y="3932995"/>
              <a:ext cx="346098" cy="587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6AACB5BD-081E-4725-9F25-2C5E2BF9CE7C}"/>
                </a:ext>
              </a:extLst>
            </p:cNvPr>
            <p:cNvCxnSpPr>
              <a:cxnSpLocks/>
              <a:stCxn id="68" idx="5"/>
              <a:endCxn id="79" idx="0"/>
            </p:cNvCxnSpPr>
            <p:nvPr/>
          </p:nvCxnSpPr>
          <p:spPr>
            <a:xfrm>
              <a:off x="1945518" y="3932995"/>
              <a:ext cx="381040" cy="597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D871FA9A-AB58-4A60-A946-1E58B9AEE913}"/>
                </a:ext>
              </a:extLst>
            </p:cNvPr>
            <p:cNvCxnSpPr>
              <a:cxnSpLocks/>
              <a:stCxn id="71" idx="0"/>
              <a:endCxn id="65" idx="3"/>
            </p:cNvCxnSpPr>
            <p:nvPr/>
          </p:nvCxnSpPr>
          <p:spPr>
            <a:xfrm flipV="1">
              <a:off x="4809514" y="3064768"/>
              <a:ext cx="583136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22F242EC-4BBF-461D-839A-5C83B1A4F334}"/>
                </a:ext>
              </a:extLst>
            </p:cNvPr>
            <p:cNvCxnSpPr>
              <a:cxnSpLocks/>
              <a:stCxn id="65" idx="5"/>
              <a:endCxn id="72" idx="0"/>
            </p:cNvCxnSpPr>
            <p:nvPr/>
          </p:nvCxnSpPr>
          <p:spPr>
            <a:xfrm>
              <a:off x="5759266" y="3064768"/>
              <a:ext cx="686002" cy="424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8F57CF01-9182-4944-959A-2A9B0E8DEF94}"/>
                </a:ext>
              </a:extLst>
            </p:cNvPr>
            <p:cNvSpPr/>
            <p:nvPr/>
          </p:nvSpPr>
          <p:spPr>
            <a:xfrm>
              <a:off x="2067321" y="4530090"/>
              <a:ext cx="518474" cy="5184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CF325E48-A366-452A-A5D2-80EAF23ADD0B}"/>
                </a:ext>
              </a:extLst>
            </p:cNvPr>
            <p:cNvSpPr txBox="1"/>
            <p:nvPr/>
          </p:nvSpPr>
          <p:spPr>
            <a:xfrm>
              <a:off x="3547018" y="145170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1</a:t>
              </a:r>
              <a:endParaRPr lang="zh-TW" altLang="en-US" sz="1400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5D0838CD-0FB6-47CB-808B-BD4EB5419977}"/>
                </a:ext>
              </a:extLst>
            </p:cNvPr>
            <p:cNvSpPr txBox="1"/>
            <p:nvPr/>
          </p:nvSpPr>
          <p:spPr>
            <a:xfrm>
              <a:off x="2265941" y="2396047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7D317BFC-3DD2-47F5-96AA-10E5A691CC5D}"/>
                </a:ext>
              </a:extLst>
            </p:cNvPr>
            <p:cNvSpPr txBox="1"/>
            <p:nvPr/>
          </p:nvSpPr>
          <p:spPr>
            <a:xfrm>
              <a:off x="4963641" y="2477271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3</a:t>
              </a:r>
              <a:endParaRPr lang="zh-TW" altLang="en-US" sz="1400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54368167-3DAC-4272-9A37-965C3FE14E68}"/>
                </a:ext>
              </a:extLst>
            </p:cNvPr>
            <p:cNvSpPr txBox="1"/>
            <p:nvPr/>
          </p:nvSpPr>
          <p:spPr>
            <a:xfrm>
              <a:off x="1172790" y="3300295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4</a:t>
              </a:r>
              <a:endParaRPr lang="zh-TW" altLang="en-US" sz="1400" dirty="0"/>
            </a:p>
          </p:txBody>
        </p: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F8F9402B-1E0D-4CB7-BE91-4286C198E5F8}"/>
                </a:ext>
              </a:extLst>
            </p:cNvPr>
            <p:cNvSpPr txBox="1"/>
            <p:nvPr/>
          </p:nvSpPr>
          <p:spPr>
            <a:xfrm>
              <a:off x="776225" y="4299230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8</a:t>
              </a:r>
              <a:endParaRPr lang="zh-TW" altLang="en-US" sz="1400" dirty="0"/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F1480F72-4B26-464F-88F8-96B7B6CE4383}"/>
                </a:ext>
              </a:extLst>
            </p:cNvPr>
            <p:cNvSpPr txBox="1"/>
            <p:nvPr/>
          </p:nvSpPr>
          <p:spPr>
            <a:xfrm>
              <a:off x="3295395" y="3357888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5</a:t>
              </a:r>
              <a:endParaRPr lang="zh-TW" altLang="en-US" sz="1400" dirty="0"/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9F5DD84E-1DB5-44B3-A7AE-000B98E8B49F}"/>
                </a:ext>
              </a:extLst>
            </p:cNvPr>
            <p:cNvSpPr txBox="1"/>
            <p:nvPr/>
          </p:nvSpPr>
          <p:spPr>
            <a:xfrm>
              <a:off x="5862132" y="3364412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7</a:t>
              </a:r>
              <a:endParaRPr lang="zh-TW" altLang="en-US" sz="1400" dirty="0"/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8875089A-1E0F-412B-B3D7-FCEB1E5E4011}"/>
                </a:ext>
              </a:extLst>
            </p:cNvPr>
            <p:cNvSpPr txBox="1"/>
            <p:nvPr/>
          </p:nvSpPr>
          <p:spPr>
            <a:xfrm>
              <a:off x="4372137" y="3265254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6</a:t>
              </a:r>
              <a:endParaRPr lang="zh-TW" altLang="en-US" sz="1400" dirty="0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B17CC31F-69F8-4666-AD96-7EDCCBC67B9A}"/>
                </a:ext>
              </a:extLst>
            </p:cNvPr>
            <p:cNvSpPr txBox="1"/>
            <p:nvPr/>
          </p:nvSpPr>
          <p:spPr>
            <a:xfrm>
              <a:off x="1738394" y="4340589"/>
              <a:ext cx="531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/>
                <a:t>9</a:t>
              </a:r>
              <a:endParaRPr lang="zh-TW" altLang="en-US" sz="1400" dirty="0"/>
            </a:p>
          </p:txBody>
        </p:sp>
      </p:grp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7730511B-0359-4EDF-A93B-45E34FF539B0}"/>
              </a:ext>
            </a:extLst>
          </p:cNvPr>
          <p:cNvCxnSpPr>
            <a:cxnSpLocks/>
          </p:cNvCxnSpPr>
          <p:nvPr/>
        </p:nvCxnSpPr>
        <p:spPr>
          <a:xfrm>
            <a:off x="10940321" y="4119119"/>
            <a:ext cx="406908" cy="2887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6DA4518F-20ED-4B8D-904A-8EDB1FB5BA86}"/>
              </a:ext>
            </a:extLst>
          </p:cNvPr>
          <p:cNvSpPr txBox="1"/>
          <p:nvPr/>
        </p:nvSpPr>
        <p:spPr>
          <a:xfrm>
            <a:off x="8473140" y="5941647"/>
            <a:ext cx="248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54 vs 50 -&gt; change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787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913</Words>
  <Application>Microsoft Office PowerPoint</Application>
  <PresentationFormat>寬螢幕</PresentationFormat>
  <Paragraphs>660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ZaiMi 好油喔peko</dc:creator>
  <cp:lastModifiedBy>ZaiMi 好油喔peko</cp:lastModifiedBy>
  <cp:revision>2</cp:revision>
  <dcterms:created xsi:type="dcterms:W3CDTF">2022-01-03T08:26:05Z</dcterms:created>
  <dcterms:modified xsi:type="dcterms:W3CDTF">2022-01-03T09:21:33Z</dcterms:modified>
</cp:coreProperties>
</file>