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7" r:id="rId42"/>
    <p:sldId id="299" r:id="rId43"/>
    <p:sldId id="300" r:id="rId44"/>
    <p:sldId id="301" r:id="rId45"/>
    <p:sldId id="302" r:id="rId46"/>
    <p:sldId id="306" r:id="rId47"/>
    <p:sldId id="313" r:id="rId48"/>
    <p:sldId id="303" r:id="rId49"/>
    <p:sldId id="305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6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0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51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89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9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890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03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66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8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4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0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56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1292-D0A6-4650-9ACB-F8D524579C28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F123C1-CB56-4FE0-9CA6-2AC3CD162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78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4A840-208E-DD30-BCA7-1DC966B15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85C83A-9910-39F0-24DF-49E3C8C85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358937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13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CA92C9-2EA9-C3A5-E5B5-10ABBF349A4D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7669 -0.0004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7695 4.44444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9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2" y="257229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7ACC959-2A91-1914-4EF5-92BAF4A43812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53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9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2" y="257229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5B98BB7-F202-51DF-82CA-7FA15685301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0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2.08333E-6 0.1898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0.07696 3.33333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07682 3.7037E-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8981 L -0.15365 0.18843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5 0.18843 L -0.1543 -0.0004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6148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38" y="2576147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888428-BA2F-740A-BC86-8E9FB7BCE027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81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6148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38" y="2576147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888428-BA2F-740A-BC86-8E9FB7BCE027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53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6148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38" y="2576147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888428-BA2F-740A-BC86-8E9FB7BCE027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00026 0.1939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07695 1.25767E-17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9398 L -0.07682 0.19398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82 0.19398 L -0.07695 -3.7037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6148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8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38" y="2576147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34" y="257229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888428-BA2F-740A-BC86-8E9FB7BCE027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91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6148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8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38" y="2576147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34" y="257229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888428-BA2F-740A-BC86-8E9FB7BCE027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9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-0.00039 0.1817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7722 -4.07407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07682 -4.07407E-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7682 -0.0006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682 -4.07407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18171 L -0.30755 0.1803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55 0.18032 L -0.30768 0.00069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68" y="257229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4" y="2568435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0" y="257229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4" y="2572291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16" y="2568435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888428-BA2F-740A-BC86-8E9FB7BCE027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8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47EBC61-05D8-03E9-9E97-F668EFF3DD75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0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7669 -0.0004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7696 3.33333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0.00046 L 0.15391 -0.0004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07696 -2.96296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07669 -0.0004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7695 3.33333E-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0.00046 L 0.15313 0.0009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-0.07695 3.33333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07682 4.44444E-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13 0.00093 L 0.23034 0.00093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68" y="257229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4" y="2568435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0" y="257229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4" y="2572291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16" y="2568435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888428-BA2F-740A-BC86-8E9FB7BCE027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99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0013 0.1789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07734 0.00047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7893 L -0.07799 0.18032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99 0.18032 L -0.07734 -0.0004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68" y="257229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6843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0" y="257229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4" y="2572291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16" y="2568435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53" y="2568434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888428-BA2F-740A-BC86-8E9FB7BCE027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23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226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3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0065 -0.16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00013 0.1831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1669 L 0.15378 -0.16482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831 L -0.15326 0.183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78 -0.16482 L 0.15391 3.7037E-7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4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26 0.1831 L -0.15391 -2.22222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2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889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2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2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0.00027 -0.16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-0.00039 0.1930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0.1669 L 0.30743 -0.166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19306 L -0.30599 0.19167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43 -0.1669 L 0.30782 4.81481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99 0.19167 L -0.30781 4.81481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2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82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65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2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82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3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00039 0.1844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00065 -0.17199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8449 L -0.23021 0.1844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17199 L 0.23125 -0.17477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21 0.18449 L -0.23086 -2.96296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912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25 -0.17477 L 0.23086 -2.96296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82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1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641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82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1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1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00039 -0.1620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00039 0.17338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6204 L 0.15352 -0.16482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7338 L -0.1543 0.17477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3 0.17477 L -0.15391 -2.96296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-0.16482 L 0.15391 2.59259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1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0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4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88D994-B93D-2199-6477-F58C778BF5A9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182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81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1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65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81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1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886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81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1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2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26133C-91B1-72E5-71E6-4A046F68158F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0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-0.00117 -0.16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0013 0.1678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1669 L 0.07695 -0.1675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6782 L -0.07643 0.16643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5 -0.16759 L 0.07683 -1.85185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54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43 0.16643 L -0.07683 4.81481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70A8FE-AF0E-83D6-3177-E80C921BEA28}"/>
              </a:ext>
            </a:extLst>
          </p:cNvPr>
          <p:cNvSpPr txBox="1"/>
          <p:nvPr/>
        </p:nvSpPr>
        <p:spPr>
          <a:xfrm>
            <a:off x="677333" y="1801245"/>
            <a:ext cx="88945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若要排序結果為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Ascending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</a:t>
            </a:r>
            <a:b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</a:b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可以先在最左邊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設定一個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基準點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(Pivot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zh-TW" dirty="0">
                <a:solidFill>
                  <a:srgbClr val="303233"/>
                </a:solidFill>
                <a:latin typeface="Lato" panose="020F0502020204030203" pitchFamily="34" charset="0"/>
              </a:rPr>
              <a:t>key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，然後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設置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兩個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變數</a:t>
            </a:r>
            <a:r>
              <a:rPr lang="en-US" altLang="zh-TW" dirty="0" err="1">
                <a:solidFill>
                  <a:srgbClr val="303233"/>
                </a:solidFill>
                <a:latin typeface="Lato" panose="020F0502020204030203" pitchFamily="34" charset="0"/>
              </a:rPr>
              <a:t>i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和</a:t>
            </a:r>
            <a:r>
              <a:rPr lang="en-US" altLang="zh-TW" dirty="0">
                <a:solidFill>
                  <a:srgbClr val="303233"/>
                </a:solidFill>
                <a:latin typeface="Lato" panose="020F0502020204030203" pitchFamily="34" charset="0"/>
              </a:rPr>
              <a:t>j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，</a:t>
            </a:r>
            <a:endParaRPr lang="en-US" altLang="zh-TW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en-US" altLang="zh-TW" dirty="0" err="1">
                <a:solidFill>
                  <a:srgbClr val="303233"/>
                </a:solidFill>
                <a:latin typeface="Lato" panose="020F0502020204030203" pitchFamily="34" charset="0"/>
              </a:rPr>
              <a:t>i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和</a:t>
            </a:r>
            <a:r>
              <a:rPr lang="en-US" altLang="zh-TW" dirty="0">
                <a:solidFill>
                  <a:srgbClr val="303233"/>
                </a:solidFill>
                <a:latin typeface="Lato" panose="020F0502020204030203" pitchFamily="34" charset="0"/>
              </a:rPr>
              <a:t>j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分別在最左邊和最右邊，</a:t>
            </a:r>
            <a:endParaRPr lang="en-US" altLang="zh-TW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重複下列動作直到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和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j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相遇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endParaRPr lang="en-US" altLang="zh-TW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j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從右邊往左邊找一個值 </a:t>
            </a:r>
            <a:r>
              <a:rPr lang="en-US" altLang="zh-TW" dirty="0">
                <a:solidFill>
                  <a:srgbClr val="303233"/>
                </a:solidFill>
                <a:latin typeface="Lato" panose="020F0502020204030203" pitchFamily="34" charset="0"/>
              </a:rPr>
              <a:t>&lt;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基準點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從左邊往右邊找一個值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&gt;=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基準點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zh-TW" dirty="0" err="1">
                <a:solidFill>
                  <a:srgbClr val="303233"/>
                </a:solidFill>
                <a:latin typeface="Lato" panose="020F0502020204030203" pitchFamily="34" charset="0"/>
              </a:rPr>
              <a:t>i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和</a:t>
            </a:r>
            <a:r>
              <a:rPr lang="en-US" altLang="zh-TW" dirty="0">
                <a:solidFill>
                  <a:srgbClr val="303233"/>
                </a:solidFill>
                <a:latin typeface="Lato" panose="020F0502020204030203" pitchFamily="34" charset="0"/>
              </a:rPr>
              <a:t>j 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交換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zh-TW" altLang="en-US" dirty="0"/>
              <a:t>將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和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j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相遇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的位置的值與基準點互換。</a:t>
            </a:r>
            <a:br>
              <a:rPr lang="en-US" altLang="zh-TW" dirty="0">
                <a:solidFill>
                  <a:srgbClr val="303233"/>
                </a:solidFill>
                <a:latin typeface="Lato" panose="020F0502020204030203" pitchFamily="34" charset="0"/>
              </a:rPr>
            </a:b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再分別從基準點的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兩邊資料做子循環。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2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16" y="2572283"/>
            <a:ext cx="806092" cy="10076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CB617C-3577-2026-0573-62177A719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E7391F-19E5-3806-85B7-5847EBC941C6}"/>
              </a:ext>
            </a:extLst>
          </p:cNvPr>
          <p:cNvSpPr/>
          <p:nvPr/>
        </p:nvSpPr>
        <p:spPr>
          <a:xfrm>
            <a:off x="506027" y="2343705"/>
            <a:ext cx="8682361" cy="1553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16" y="2572283"/>
            <a:ext cx="806092" cy="10076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CB617C-3577-2026-0573-62177A719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9312" y="220295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3A716C-2241-D181-CBDC-B6507B45A1EA}"/>
              </a:ext>
            </a:extLst>
          </p:cNvPr>
          <p:cNvSpPr txBox="1"/>
          <p:nvPr/>
        </p:nvSpPr>
        <p:spPr>
          <a:xfrm>
            <a:off x="955185" y="357989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763249-C76D-024A-D75F-41B13DC4811E}"/>
              </a:ext>
            </a:extLst>
          </p:cNvPr>
          <p:cNvSpPr txBox="1"/>
          <p:nvPr/>
        </p:nvSpPr>
        <p:spPr>
          <a:xfrm>
            <a:off x="8448975" y="357989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05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16" y="2572283"/>
            <a:ext cx="806092" cy="10076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CB617C-3577-2026-0573-62177A719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9312" y="220295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3A716C-2241-D181-CBDC-B6507B45A1EA}"/>
              </a:ext>
            </a:extLst>
          </p:cNvPr>
          <p:cNvSpPr txBox="1"/>
          <p:nvPr/>
        </p:nvSpPr>
        <p:spPr>
          <a:xfrm>
            <a:off x="955185" y="357989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763249-C76D-024A-D75F-41B13DC4811E}"/>
              </a:ext>
            </a:extLst>
          </p:cNvPr>
          <p:cNvSpPr txBox="1"/>
          <p:nvPr/>
        </p:nvSpPr>
        <p:spPr>
          <a:xfrm>
            <a:off x="8448975" y="357989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80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16" y="2572283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9312" y="220295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3A716C-2241-D181-CBDC-B6507B45A1EA}"/>
              </a:ext>
            </a:extLst>
          </p:cNvPr>
          <p:cNvSpPr txBox="1"/>
          <p:nvPr/>
        </p:nvSpPr>
        <p:spPr>
          <a:xfrm>
            <a:off x="955185" y="357989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763249-C76D-024A-D75F-41B13DC4811E}"/>
              </a:ext>
            </a:extLst>
          </p:cNvPr>
          <p:cNvSpPr txBox="1"/>
          <p:nvPr/>
        </p:nvSpPr>
        <p:spPr>
          <a:xfrm>
            <a:off x="8448975" y="357989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751133A-992F-1B8D-64FF-D854DBAB09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2"/>
            <a:ext cx="806092" cy="100761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83BB69B-B8FF-0C11-2CDF-9F3E5920B3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8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23112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117 -0.166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-0.00065 0.18333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1669 L 0.38477 -0.1669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9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18333 L -0.38151 0.18194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77 -0.1669 L 0.38464 4.44444E-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3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51 0.18194 L -0.38463 -1.48148E-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16" y="2572283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9312" y="220295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3A716C-2241-D181-CBDC-B6507B45A1EA}"/>
              </a:ext>
            </a:extLst>
          </p:cNvPr>
          <p:cNvSpPr txBox="1"/>
          <p:nvPr/>
        </p:nvSpPr>
        <p:spPr>
          <a:xfrm>
            <a:off x="3760869" y="357989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763249-C76D-024A-D75F-41B13DC4811E}"/>
              </a:ext>
            </a:extLst>
          </p:cNvPr>
          <p:cNvSpPr txBox="1"/>
          <p:nvPr/>
        </p:nvSpPr>
        <p:spPr>
          <a:xfrm>
            <a:off x="8448975" y="357989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2"/>
            <a:ext cx="806092" cy="10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61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7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16" y="2572283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9312" y="220295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3A716C-2241-D181-CBDC-B6507B45A1EA}"/>
              </a:ext>
            </a:extLst>
          </p:cNvPr>
          <p:cNvSpPr txBox="1"/>
          <p:nvPr/>
        </p:nvSpPr>
        <p:spPr>
          <a:xfrm>
            <a:off x="3760869" y="357989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763249-C76D-024A-D75F-41B13DC4811E}"/>
              </a:ext>
            </a:extLst>
          </p:cNvPr>
          <p:cNvSpPr txBox="1"/>
          <p:nvPr/>
        </p:nvSpPr>
        <p:spPr>
          <a:xfrm>
            <a:off x="8448975" y="357989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2"/>
            <a:ext cx="806092" cy="10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-0.07709 -2.59259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07813 -2.59259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00013 0.1833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1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00053 -0.1669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8333 L -0.2302 0.18588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1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1669 L 0.2306 -0.1669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21 0.18588 L -0.23073 3.7037E-7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83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6 -0.1669 L 0.23073 3.7037E-7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9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2572291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90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4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E86C34-F130-A468-00FD-F273EE2C88F9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7669 -0.0004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7696 4.44444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07669 0.00093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7695 3.33333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8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56" y="2572282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9312" y="220295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3A716C-2241-D181-CBDC-B6507B45A1EA}"/>
              </a:ext>
            </a:extLst>
          </p:cNvPr>
          <p:cNvSpPr txBox="1"/>
          <p:nvPr/>
        </p:nvSpPr>
        <p:spPr>
          <a:xfrm>
            <a:off x="4698795" y="357989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tx2"/>
                </a:solidFill>
              </a:rPr>
              <a:t>i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763249-C76D-024A-D75F-41B13DC4811E}"/>
              </a:ext>
            </a:extLst>
          </p:cNvPr>
          <p:cNvSpPr txBox="1"/>
          <p:nvPr/>
        </p:nvSpPr>
        <p:spPr>
          <a:xfrm>
            <a:off x="7511049" y="357989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j</a:t>
            </a:r>
            <a:endParaRPr lang="zh-TW" altLang="en-US" dirty="0">
              <a:solidFill>
                <a:schemeClr val="tx2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2"/>
            <a:ext cx="806092" cy="10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14583 -2.59259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0.0681 -0.0011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00039 -0.1766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8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00078 0.18472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7662 L 0.38477 -0.18102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58" y="-2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8472 L -0.38516 0.18194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77 -0.18102 L 0.38477 4.44444E-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0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516 0.18194 L -0.38476 4.44444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" y="2594453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56" y="2572282"/>
            <a:ext cx="806092" cy="10076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2"/>
            <a:ext cx="806092" cy="10076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3824B0-4E95-C100-6F16-E872F55761C7}"/>
              </a:ext>
            </a:extLst>
          </p:cNvPr>
          <p:cNvSpPr/>
          <p:nvPr/>
        </p:nvSpPr>
        <p:spPr>
          <a:xfrm>
            <a:off x="568171" y="2436007"/>
            <a:ext cx="4749553" cy="1301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1716EE-E473-9C91-828C-9D261E73DFEB}"/>
              </a:ext>
            </a:extLst>
          </p:cNvPr>
          <p:cNvSpPr/>
          <p:nvPr/>
        </p:nvSpPr>
        <p:spPr>
          <a:xfrm>
            <a:off x="6240009" y="2436007"/>
            <a:ext cx="2841848" cy="1301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" y="2594453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56" y="2572282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2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E73273B-078B-C01D-7E88-D087E97082BE}"/>
              </a:ext>
            </a:extLst>
          </p:cNvPr>
          <p:cNvSpPr txBox="1"/>
          <p:nvPr/>
        </p:nvSpPr>
        <p:spPr>
          <a:xfrm>
            <a:off x="955185" y="357989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F15883-2B10-9AFB-C941-9D4D1246974C}"/>
              </a:ext>
            </a:extLst>
          </p:cNvPr>
          <p:cNvSpPr txBox="1"/>
          <p:nvPr/>
        </p:nvSpPr>
        <p:spPr>
          <a:xfrm>
            <a:off x="4706042" y="357989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366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3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" y="2594453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56" y="2572282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2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E73273B-078B-C01D-7E88-D087E97082BE}"/>
              </a:ext>
            </a:extLst>
          </p:cNvPr>
          <p:cNvSpPr txBox="1"/>
          <p:nvPr/>
        </p:nvSpPr>
        <p:spPr>
          <a:xfrm>
            <a:off x="1889688" y="357989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F15883-2B10-9AFB-C941-9D4D1246974C}"/>
              </a:ext>
            </a:extLst>
          </p:cNvPr>
          <p:cNvSpPr txBox="1"/>
          <p:nvPr/>
        </p:nvSpPr>
        <p:spPr>
          <a:xfrm>
            <a:off x="4706042" y="357989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96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" y="2594453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97" y="2572281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2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E73273B-078B-C01D-7E88-D087E97082BE}"/>
              </a:ext>
            </a:extLst>
          </p:cNvPr>
          <p:cNvSpPr txBox="1"/>
          <p:nvPr/>
        </p:nvSpPr>
        <p:spPr>
          <a:xfrm>
            <a:off x="1889688" y="357989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F15883-2B10-9AFB-C941-9D4D1246974C}"/>
              </a:ext>
            </a:extLst>
          </p:cNvPr>
          <p:cNvSpPr txBox="1"/>
          <p:nvPr/>
        </p:nvSpPr>
        <p:spPr>
          <a:xfrm>
            <a:off x="4706042" y="357989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830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" y="2594453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97" y="2572281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2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E73273B-078B-C01D-7E88-D087E97082BE}"/>
              </a:ext>
            </a:extLst>
          </p:cNvPr>
          <p:cNvSpPr txBox="1"/>
          <p:nvPr/>
        </p:nvSpPr>
        <p:spPr>
          <a:xfrm>
            <a:off x="1889688" y="357989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F15883-2B10-9AFB-C941-9D4D1246974C}"/>
              </a:ext>
            </a:extLst>
          </p:cNvPr>
          <p:cNvSpPr txBox="1"/>
          <p:nvPr/>
        </p:nvSpPr>
        <p:spPr>
          <a:xfrm>
            <a:off x="3758204" y="357989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758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" y="2594453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97" y="2572281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12" y="2572282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E73273B-078B-C01D-7E88-D087E97082BE}"/>
              </a:ext>
            </a:extLst>
          </p:cNvPr>
          <p:cNvSpPr txBox="1"/>
          <p:nvPr/>
        </p:nvSpPr>
        <p:spPr>
          <a:xfrm>
            <a:off x="3628273" y="357989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F15883-2B10-9AFB-C941-9D4D1246974C}"/>
              </a:ext>
            </a:extLst>
          </p:cNvPr>
          <p:cNvSpPr txBox="1"/>
          <p:nvPr/>
        </p:nvSpPr>
        <p:spPr>
          <a:xfrm>
            <a:off x="3876446" y="357989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06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3" y="2572234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97" y="2572281"/>
            <a:ext cx="806092" cy="10076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8" y="2594452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219DA3F-0EF9-8874-1F25-D5FA1996178A}"/>
              </a:ext>
            </a:extLst>
          </p:cNvPr>
          <p:cNvSpPr txBox="1"/>
          <p:nvPr/>
        </p:nvSpPr>
        <p:spPr>
          <a:xfrm>
            <a:off x="3628273" y="357989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BC50BB-69D1-86EA-6FAD-A6A824CC4B0B}"/>
              </a:ext>
            </a:extLst>
          </p:cNvPr>
          <p:cNvSpPr txBox="1"/>
          <p:nvPr/>
        </p:nvSpPr>
        <p:spPr>
          <a:xfrm>
            <a:off x="3876446" y="357989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18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3" y="2572234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97" y="2572281"/>
            <a:ext cx="806092" cy="10076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8" y="2594452"/>
            <a:ext cx="806092" cy="10076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6A09B5B-F45A-71EC-2929-3B6FDB971DCF}"/>
              </a:ext>
            </a:extLst>
          </p:cNvPr>
          <p:cNvSpPr/>
          <p:nvPr/>
        </p:nvSpPr>
        <p:spPr>
          <a:xfrm>
            <a:off x="677334" y="2447092"/>
            <a:ext cx="2776080" cy="1281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8FB2E9-A4F8-4262-6CF4-68EA31F049B7}"/>
              </a:ext>
            </a:extLst>
          </p:cNvPr>
          <p:cNvSpPr/>
          <p:nvPr/>
        </p:nvSpPr>
        <p:spPr>
          <a:xfrm>
            <a:off x="4375377" y="2447092"/>
            <a:ext cx="960104" cy="1281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014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3" y="2572234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97" y="2572281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8" y="2594452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E9D0A48-1F65-178B-FA2B-5FDA85A36829}"/>
              </a:ext>
            </a:extLst>
          </p:cNvPr>
          <p:cNvSpPr txBox="1"/>
          <p:nvPr/>
        </p:nvSpPr>
        <p:spPr>
          <a:xfrm>
            <a:off x="972802" y="360206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4518E8-F603-69E5-22EF-5C5EDC3C6D91}"/>
              </a:ext>
            </a:extLst>
          </p:cNvPr>
          <p:cNvSpPr txBox="1"/>
          <p:nvPr/>
        </p:nvSpPr>
        <p:spPr>
          <a:xfrm>
            <a:off x="2821419" y="360206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564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87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9" y="257228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63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4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88D994-B93D-2199-6477-F58C778BF5A9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338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3" y="2572234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91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97" y="2572281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8" y="2594452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E9D0A48-1F65-178B-FA2B-5FDA85A36829}"/>
              </a:ext>
            </a:extLst>
          </p:cNvPr>
          <p:cNvSpPr txBox="1"/>
          <p:nvPr/>
        </p:nvSpPr>
        <p:spPr>
          <a:xfrm>
            <a:off x="1942441" y="357984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4518E8-F603-69E5-22EF-5C5EDC3C6D91}"/>
              </a:ext>
            </a:extLst>
          </p:cNvPr>
          <p:cNvSpPr txBox="1"/>
          <p:nvPr/>
        </p:nvSpPr>
        <p:spPr>
          <a:xfrm>
            <a:off x="2821419" y="360206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35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3" y="2572234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89" y="257223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33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8" y="2594452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E9D0A48-1F65-178B-FA2B-5FDA85A36829}"/>
              </a:ext>
            </a:extLst>
          </p:cNvPr>
          <p:cNvSpPr txBox="1"/>
          <p:nvPr/>
        </p:nvSpPr>
        <p:spPr>
          <a:xfrm>
            <a:off x="1904614" y="360206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4518E8-F603-69E5-22EF-5C5EDC3C6D91}"/>
              </a:ext>
            </a:extLst>
          </p:cNvPr>
          <p:cNvSpPr txBox="1"/>
          <p:nvPr/>
        </p:nvSpPr>
        <p:spPr>
          <a:xfrm>
            <a:off x="2786109" y="360206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898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3" y="2572234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89" y="257223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33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8" y="2594452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E9D0A48-1F65-178B-FA2B-5FDA85A36829}"/>
              </a:ext>
            </a:extLst>
          </p:cNvPr>
          <p:cNvSpPr txBox="1"/>
          <p:nvPr/>
        </p:nvSpPr>
        <p:spPr>
          <a:xfrm>
            <a:off x="1798845" y="360206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4518E8-F603-69E5-22EF-5C5EDC3C6D91}"/>
              </a:ext>
            </a:extLst>
          </p:cNvPr>
          <p:cNvSpPr txBox="1"/>
          <p:nvPr/>
        </p:nvSpPr>
        <p:spPr>
          <a:xfrm>
            <a:off x="2029809" y="360206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845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3" y="2572234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3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33"/>
            <a:ext cx="806092" cy="10076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C7F0A2E-561E-8743-8DF3-763EF4DE0EDD}"/>
              </a:ext>
            </a:extLst>
          </p:cNvPr>
          <p:cNvSpPr txBox="1"/>
          <p:nvPr/>
        </p:nvSpPr>
        <p:spPr>
          <a:xfrm>
            <a:off x="807030" y="2077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16" y="2572233"/>
            <a:ext cx="806092" cy="10076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E9D0A48-1F65-178B-FA2B-5FDA85A36829}"/>
              </a:ext>
            </a:extLst>
          </p:cNvPr>
          <p:cNvSpPr txBox="1"/>
          <p:nvPr/>
        </p:nvSpPr>
        <p:spPr>
          <a:xfrm>
            <a:off x="1798845" y="360206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4518E8-F603-69E5-22EF-5C5EDC3C6D91}"/>
              </a:ext>
            </a:extLst>
          </p:cNvPr>
          <p:cNvSpPr txBox="1"/>
          <p:nvPr/>
        </p:nvSpPr>
        <p:spPr>
          <a:xfrm>
            <a:off x="2029809" y="360206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171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572282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50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3" y="2572234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223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4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301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EF4F2-7121-2F6D-5F45-35774366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33"/>
            <a:ext cx="806092" cy="10076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B9D032-8759-F604-AAA2-DB46E6F8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42" y="2572283"/>
            <a:ext cx="806092" cy="10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061E8-78A5-3A93-AB59-D686E0D09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16" y="2572233"/>
            <a:ext cx="806092" cy="10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96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(12/29 21:00)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BCFE3E31-317F-0530-0B24-3CE25034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433027" cy="249131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完成函式</a:t>
            </a:r>
            <a:r>
              <a:rPr lang="en-US" altLang="zh-TW" dirty="0" err="1"/>
              <a:t>quickSort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16C4EB-BCF1-3AD9-1551-1CBAA21F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77" y="2160590"/>
            <a:ext cx="5603476" cy="22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6" y="2572283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87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9" y="257228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63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4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88D994-B93D-2199-6477-F58C778BF5A9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73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07721 0.0009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-0.07721 4.44444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2" y="257228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36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9" y="257228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63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4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88D994-B93D-2199-6477-F58C778BF5A9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28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2" y="257228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2572282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36" y="2572282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9" y="257228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63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4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88D994-B93D-2199-6477-F58C778BF5A9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0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0.07696 -0.0004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07643 -2.96296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7724F643-D6F8-3A30-C526-D08DF855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2" y="2572281"/>
            <a:ext cx="806092" cy="100761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782C4C2-8C0D-1B05-8021-84673E65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90" y="2572283"/>
            <a:ext cx="806092" cy="100761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ECAFF96-CA70-688F-A052-967CD554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1" y="2572280"/>
            <a:ext cx="806092" cy="100761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8FBE0745-63C1-E9A4-00CE-B7A286C2E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24" y="2572280"/>
            <a:ext cx="806092" cy="100761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5EF09E7-6E2F-E278-1D66-D7AD195B8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9" y="2572283"/>
            <a:ext cx="806092" cy="1007615"/>
          </a:xfrm>
          <a:prstGeom prst="rect">
            <a:avLst/>
          </a:prstGeom>
        </p:spPr>
      </p:pic>
      <p:pic>
        <p:nvPicPr>
          <p:cNvPr id="53" name="圖片 52" descr="一張含有 文字 的圖片&#10;&#10;自動產生的描述">
            <a:extLst>
              <a:ext uri="{FF2B5EF4-FFF2-40B4-BE49-F238E27FC236}">
                <a16:creationId xmlns:a16="http://schemas.microsoft.com/office/drawing/2014/main" id="{1B3202C2-A03D-BAE8-14AB-C39B9706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63" y="2572282"/>
            <a:ext cx="806092" cy="100761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8B90A62-B3FC-38D3-32CF-B9AF6B12E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4" y="2572294"/>
            <a:ext cx="806092" cy="1007615"/>
          </a:xfrm>
          <a:prstGeom prst="rect">
            <a:avLst/>
          </a:prstGeom>
        </p:spPr>
      </p:pic>
      <p:sp>
        <p:nvSpPr>
          <p:cNvPr id="61" name="標題 1">
            <a:extLst>
              <a:ext uri="{FF2B5EF4-FFF2-40B4-BE49-F238E27FC236}">
                <a16:creationId xmlns:a16="http://schemas.microsoft.com/office/drawing/2014/main" id="{BFBBDA9F-2667-A99F-154F-409060D2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88D994-B93D-2199-6477-F58C778BF5A9}"/>
              </a:ext>
            </a:extLst>
          </p:cNvPr>
          <p:cNvSpPr txBox="1"/>
          <p:nvPr/>
        </p:nvSpPr>
        <p:spPr>
          <a:xfrm>
            <a:off x="677334" y="17457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81793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360</Words>
  <Application>Microsoft Office PowerPoint</Application>
  <PresentationFormat>寬螢幕</PresentationFormat>
  <Paragraphs>144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0" baseType="lpstr">
      <vt:lpstr>Arial</vt:lpstr>
      <vt:lpstr>Lato</vt:lpstr>
      <vt:lpstr>Trebuchet MS</vt:lpstr>
      <vt:lpstr>Wingdings 3</vt:lpstr>
      <vt:lpstr>多面向</vt:lpstr>
      <vt:lpstr>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課堂練習(12/29 21:00)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</dc:title>
  <dc:creator>ZaiMi _</dc:creator>
  <cp:lastModifiedBy>ZaiMi _</cp:lastModifiedBy>
  <cp:revision>10</cp:revision>
  <dcterms:created xsi:type="dcterms:W3CDTF">2022-12-23T15:44:16Z</dcterms:created>
  <dcterms:modified xsi:type="dcterms:W3CDTF">2022-12-25T15:57:09Z</dcterms:modified>
</cp:coreProperties>
</file>