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4A358-89BF-3D57-CABE-639A6CB4D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F7E989-CD84-D3D6-2C6D-862A6E54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F7A32-5F98-D1BE-932C-0044193F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677C29-473B-CF67-DD6F-1FF52C79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D66081-57CA-C0D9-F722-D4E03430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2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FED64-EA9D-C31D-A0E7-527667A9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5C24FC-FE88-1B72-EE17-1A8EF8492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354FDA-5EF0-F3A4-C9A8-F9942E39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B850C7-735B-840B-D211-CEB234E0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A63B1-9ACB-E4C3-E114-BD865C32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45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601C8F-2D1A-0915-3467-AA9316C0D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39E10A-20A5-5525-6E10-7B036CDB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5925FF-7E9C-9DD4-9139-C09F223D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4C2339-9C9C-2A4E-88F9-6C204EB2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179DB0-6FC0-9002-CAD9-12D2FE59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6FCAC-737C-B812-B920-7FC526DC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561F0-4B30-D3B4-0637-A666833DD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F3BFEA-98A4-18A6-E223-B69606C9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087E3-6E90-6F99-AF24-F806E7C8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7BF816-5EE2-A484-3A39-452E2C18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1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D4822-BAF5-6D91-9669-47A0D22F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364476-3457-DEDE-9779-2F6B1CBD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90E1F-ECBA-7A2E-0A41-24A7EF6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F4BBD-8BC4-A9D3-BE4C-F0301137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D46604-6F4B-CDF3-CF32-C1368946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11307-901C-8E06-3056-8ED6DD15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D94B0-EC48-9E81-205F-80984967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CE15F4-8997-A02B-9A0E-731D223AE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8C7785-5E95-6E52-308B-6E782841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4C79D-5495-E23D-076E-0910A4D0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9C4406-FB00-0744-9F33-BD857096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15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44212-83F8-98E4-51B1-C79E4ECE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07C76C-87B4-CFF6-2939-910C6C902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B5C68D-44FD-4037-4B13-8F61920E9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1B6DC8-0C18-076B-8915-B5BBB5B02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33B5F1-056A-3C35-5250-72ECAC08C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8CECA2-6874-AC96-FDD0-79E9E980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FAA066-676C-CC90-2E9B-8E7FD11F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D7EFF4-6D36-FD23-457E-1700E567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8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C93B4-F12A-3963-0283-4C490B3E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171F46-2B28-3CE8-47A1-392C7DA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A9C711-1C30-5B69-A490-135D17DC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CF70DF-95D4-FEE2-7FFC-B4F58599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54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DA55D5-4EB7-C0F3-EB27-21E3E133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A89316-058E-2BE7-A251-ECC28CC5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2D2E33-9CBC-44B6-558B-DF90F427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99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0826-B337-61EE-96E2-64C588AD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0778D-0059-1BDB-0AA5-499B3795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4F0266-CBB3-0797-6D20-C9771C56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262AAD-9E0B-4433-B3F4-3FC1BDB0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E4B4A5-F70A-044D-E421-B53AAEA4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2E0E01-A555-8381-B449-11D14D3A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8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740A3-7F63-4A17-9F10-CAA62364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1E5506-2075-DBC8-DA50-6027349C4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AA4523-CD04-37BB-CCA6-65902A75B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2148CC-2F71-D7C1-CD3D-129133D1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299AB1-F56F-4804-FE0C-B3357869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1E8EDB-817F-E939-A5FD-0709810B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25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5990AF-EA40-8A11-D586-C1175A98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56D674-888B-BCCF-6F03-EE4C6D2C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135857-2433-CB10-62ED-069611B9C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2DFD-787D-4ADF-A547-079BC3DC253F}" type="datetimeFigureOut">
              <a:rPr lang="zh-TW" altLang="en-US" smtClean="0"/>
              <a:t>2022/12/21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CFDAA3-E776-3B26-73AE-76C3CF489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6F398A-50D8-8EFD-41BF-FE25D2FFE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E61D-980C-4844-9528-785C3E66D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57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46714"/>
              </p:ext>
            </p:extLst>
          </p:nvPr>
        </p:nvGraphicFramePr>
        <p:xfrm>
          <a:off x="3381405" y="1927029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Insert(40);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E4BA69-689F-8545-D4C1-B82825AB843F}"/>
              </a:ext>
            </a:extLst>
          </p:cNvPr>
          <p:cNvSpPr txBox="1"/>
          <p:nvPr/>
        </p:nvSpPr>
        <p:spPr>
          <a:xfrm>
            <a:off x="781235" y="3326414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b="0" i="0" dirty="0">
                <a:effectLst/>
                <a:latin typeface="Droid Serif"/>
              </a:rPr>
              <a:t>1.</a:t>
            </a:r>
            <a:r>
              <a:rPr lang="zh-TW" altLang="en-US" b="0" i="0" dirty="0">
                <a:effectLst/>
                <a:latin typeface="Droid Serif"/>
              </a:rPr>
              <a:t>如同二元搜索樹的基本性質</a:t>
            </a:r>
            <a:r>
              <a:rPr lang="zh-TW" altLang="en-US" dirty="0">
                <a:latin typeface="Droid Serif"/>
              </a:rPr>
              <a:t>，滿足</a:t>
            </a:r>
            <a:r>
              <a:rPr lang="zh-TW" altLang="en-US" b="0" i="0" dirty="0">
                <a:effectLst/>
                <a:latin typeface="Droid Serif"/>
              </a:rPr>
              <a:t>左小右大，</a:t>
            </a:r>
            <a:endParaRPr lang="en-US" altLang="zh-TW" b="0" i="0" dirty="0">
              <a:effectLst/>
              <a:latin typeface="Droid Serif"/>
            </a:endParaRPr>
          </a:p>
          <a:p>
            <a:pPr algn="l" fontAlgn="base"/>
            <a:r>
              <a:rPr lang="zh-TW" altLang="en-US" b="0" i="0" dirty="0">
                <a:effectLst/>
                <a:latin typeface="Droid Serif"/>
              </a:rPr>
              <a:t>但每個節點最多可以擁有</a:t>
            </a:r>
            <a:r>
              <a:rPr lang="en-US" altLang="zh-TW" b="0" i="0" dirty="0">
                <a:effectLst/>
                <a:latin typeface="Droid Serif"/>
              </a:rPr>
              <a:t>2</a:t>
            </a:r>
            <a:r>
              <a:rPr lang="zh-TW" altLang="en-US" b="0" i="0" dirty="0">
                <a:effectLst/>
                <a:latin typeface="Droid Serif"/>
              </a:rPr>
              <a:t>個</a:t>
            </a:r>
            <a:r>
              <a:rPr lang="en-US" altLang="zh-TW" b="0" i="0" dirty="0">
                <a:effectLst/>
                <a:latin typeface="Droid Serif"/>
              </a:rPr>
              <a:t>Key(</a:t>
            </a:r>
            <a:r>
              <a:rPr lang="en-US" altLang="zh-TW" dirty="0">
                <a:latin typeface="Droid Serif"/>
              </a:rPr>
              <a:t>3</a:t>
            </a:r>
            <a:r>
              <a:rPr lang="zh-TW" altLang="en-US" b="0" i="0" dirty="0">
                <a:effectLst/>
                <a:latin typeface="Droid Serif"/>
              </a:rPr>
              <a:t>個子節點</a:t>
            </a:r>
            <a:r>
              <a:rPr lang="en-US" altLang="zh-TW" b="0" i="0" dirty="0">
                <a:effectLst/>
                <a:latin typeface="Droid Serif"/>
              </a:rPr>
              <a:t>)</a:t>
            </a:r>
            <a:r>
              <a:rPr lang="zh-TW" altLang="en-US" b="0" i="0" dirty="0">
                <a:effectLst/>
                <a:latin typeface="Droid Serif"/>
              </a:rPr>
              <a:t>。</a:t>
            </a:r>
            <a:endParaRPr lang="en-US" altLang="zh-TW" b="0" i="0" dirty="0">
              <a:effectLst/>
              <a:latin typeface="Droid Serif"/>
            </a:endParaRPr>
          </a:p>
          <a:p>
            <a:pPr algn="l" fontAlgn="base"/>
            <a:endParaRPr lang="zh-TW" altLang="en-US" b="0" i="0" dirty="0">
              <a:effectLst/>
              <a:latin typeface="Droid Serif"/>
            </a:endParaRPr>
          </a:p>
          <a:p>
            <a:pPr algn="l" fontAlgn="base"/>
            <a:r>
              <a:rPr lang="en-US" altLang="zh-TW" b="0" i="0" dirty="0">
                <a:effectLst/>
                <a:latin typeface="Droid Serif"/>
              </a:rPr>
              <a:t>2.</a:t>
            </a:r>
            <a:r>
              <a:rPr lang="zh-TW" altLang="en-US" b="0" i="0" dirty="0">
                <a:effectLst/>
                <a:latin typeface="Droid Serif"/>
              </a:rPr>
              <a:t>節點可以放</a:t>
            </a:r>
            <a:r>
              <a:rPr lang="en-US" altLang="zh-TW" b="0" i="0" dirty="0">
                <a:effectLst/>
                <a:latin typeface="Droid Serif"/>
              </a:rPr>
              <a:t>1</a:t>
            </a:r>
            <a:r>
              <a:rPr lang="zh-TW" altLang="en-US" b="0" i="0" dirty="0">
                <a:effectLst/>
                <a:latin typeface="Droid Serif"/>
              </a:rPr>
              <a:t>或</a:t>
            </a:r>
            <a:r>
              <a:rPr lang="en-US" altLang="zh-TW" b="0" i="0" dirty="0">
                <a:effectLst/>
                <a:latin typeface="Droid Serif"/>
              </a:rPr>
              <a:t>2</a:t>
            </a:r>
            <a:r>
              <a:rPr lang="zh-TW" altLang="en-US" b="0" i="0" dirty="0">
                <a:effectLst/>
                <a:latin typeface="Droid Serif"/>
              </a:rPr>
              <a:t>個</a:t>
            </a:r>
            <a:r>
              <a:rPr lang="en-US" altLang="zh-TW" dirty="0">
                <a:latin typeface="Droid Serif"/>
              </a:rPr>
              <a:t>Key</a:t>
            </a:r>
            <a:r>
              <a:rPr lang="zh-TW" altLang="en-US" dirty="0">
                <a:latin typeface="Droid Serif"/>
              </a:rPr>
              <a:t> </a:t>
            </a:r>
            <a:r>
              <a:rPr lang="en-US" altLang="zh-TW" dirty="0">
                <a:latin typeface="Droid Serif"/>
              </a:rPr>
              <a:t>-&gt;</a:t>
            </a:r>
            <a:r>
              <a:rPr lang="zh-TW" altLang="en-US" dirty="0">
                <a:latin typeface="Droid Serif"/>
              </a:rPr>
              <a:t>每個節點可以有</a:t>
            </a:r>
            <a:r>
              <a:rPr lang="en-US" altLang="zh-TW" dirty="0">
                <a:latin typeface="Droid Serif"/>
              </a:rPr>
              <a:t>2</a:t>
            </a:r>
            <a:r>
              <a:rPr lang="zh-TW" altLang="en-US" dirty="0">
                <a:latin typeface="Droid Serif"/>
              </a:rPr>
              <a:t>或</a:t>
            </a:r>
            <a:r>
              <a:rPr lang="en-US" altLang="zh-TW" dirty="0">
                <a:latin typeface="Droid Serif"/>
              </a:rPr>
              <a:t>3</a:t>
            </a:r>
            <a:r>
              <a:rPr lang="zh-TW" altLang="en-US" dirty="0">
                <a:latin typeface="Droid Serif"/>
              </a:rPr>
              <a:t>個子節點</a:t>
            </a:r>
            <a:endParaRPr lang="en-US" altLang="zh-TW" dirty="0">
              <a:latin typeface="Droid Serif"/>
            </a:endParaRPr>
          </a:p>
          <a:p>
            <a:pPr algn="l" fontAlgn="base"/>
            <a:endParaRPr lang="en-US" altLang="zh-TW" b="0" i="0" dirty="0">
              <a:effectLst/>
              <a:latin typeface="Droid Serif"/>
            </a:endParaRPr>
          </a:p>
          <a:p>
            <a:pPr algn="l" fontAlgn="base"/>
            <a:r>
              <a:rPr lang="en-US" altLang="zh-TW" b="0" i="0" dirty="0">
                <a:effectLst/>
                <a:latin typeface="Droid Serif"/>
              </a:rPr>
              <a:t>3.</a:t>
            </a:r>
            <a:r>
              <a:rPr lang="zh-TW" altLang="en-US" b="0" i="0" dirty="0">
                <a:effectLst/>
                <a:latin typeface="Droid Serif"/>
              </a:rPr>
              <a:t> </a:t>
            </a:r>
            <a:r>
              <a:rPr lang="en-US" altLang="zh-TW" b="0" i="0" dirty="0">
                <a:effectLst/>
                <a:latin typeface="Droid Serif"/>
              </a:rPr>
              <a:t>B tree</a:t>
            </a:r>
            <a:r>
              <a:rPr lang="zh-TW" altLang="en-US" b="0" i="0" dirty="0">
                <a:effectLst/>
                <a:latin typeface="Droid Serif"/>
              </a:rPr>
              <a:t>要是一棵絕對平衡的樹</a:t>
            </a:r>
          </a:p>
          <a:p>
            <a:pPr algn="l" fontAlgn="base"/>
            <a:r>
              <a:rPr lang="en-US" altLang="zh-TW" b="0" i="0" dirty="0">
                <a:effectLst/>
                <a:latin typeface="Droid Serif"/>
              </a:rPr>
              <a:t>(</a:t>
            </a:r>
            <a:r>
              <a:rPr lang="zh-TW" altLang="en-US" b="0" i="0" dirty="0">
                <a:effectLst/>
                <a:latin typeface="Droid Serif"/>
              </a:rPr>
              <a:t>左右子樹高度一定相同，所有葉節點皆在同一層</a:t>
            </a:r>
            <a:r>
              <a:rPr lang="en-US" altLang="zh-TW" b="0" i="0" dirty="0">
                <a:effectLst/>
                <a:latin typeface="Droid Serif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007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5305"/>
              </p:ext>
            </p:extLst>
          </p:nvPr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Insert(30);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E3B41C-4299-A705-2EAC-932EE9513D25}"/>
              </a:ext>
            </a:extLst>
          </p:cNvPr>
          <p:cNvSpPr txBox="1"/>
          <p:nvPr/>
        </p:nvSpPr>
        <p:spPr>
          <a:xfrm>
            <a:off x="3056641" y="419877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FCE8AEA-71B9-E846-6742-9775E096683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65993" y="3458971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BFD399-8341-66AE-E79B-F4D395F1E2E5}"/>
              </a:ext>
            </a:extLst>
          </p:cNvPr>
          <p:cNvSpPr txBox="1"/>
          <p:nvPr/>
        </p:nvSpPr>
        <p:spPr>
          <a:xfrm>
            <a:off x="3865004" y="41952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502896A-4088-EADB-6635-6279857AD4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74356" y="34554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F70E7BA1-870A-2779-57B0-20E9A7448573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BB37AE-3AA7-41A5-6570-6B235A97C19D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4074356" y="2191337"/>
            <a:ext cx="0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801E9E-15EA-73F8-A538-D8712A8F5E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40906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86893A-8B90-69DD-1A2C-966F1F69B405}"/>
              </a:ext>
            </a:extLst>
          </p:cNvPr>
          <p:cNvSpPr txBox="1"/>
          <p:nvPr/>
        </p:nvSpPr>
        <p:spPr>
          <a:xfrm>
            <a:off x="877239" y="4210505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7D3045D9-5EE2-76D2-5E4A-E94FB3100F7A}"/>
              </a:ext>
            </a:extLst>
          </p:cNvPr>
          <p:cNvGraphicFramePr>
            <a:graphicFrameLocks noGrp="1"/>
          </p:cNvGraphicFramePr>
          <p:nvPr/>
        </p:nvGraphicFramePr>
        <p:xfrm>
          <a:off x="1040906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DDED4BC-6CB9-642C-6EDC-13B08DF3916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849267" y="2191337"/>
            <a:ext cx="1416728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C387DC8-2AD5-7E47-9998-7530D76C543D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849267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4EC7AC-FB36-420E-A7AA-0114673140B3}"/>
              </a:ext>
            </a:extLst>
          </p:cNvPr>
          <p:cNvSpPr txBox="1"/>
          <p:nvPr/>
        </p:nvSpPr>
        <p:spPr>
          <a:xfrm>
            <a:off x="163991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F1D6D0E-2BF0-D4AE-8E1A-482F9705D19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652461" y="3474913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8F98A7-0135-6A65-0D8B-0C432153BE4B}"/>
              </a:ext>
            </a:extLst>
          </p:cNvPr>
          <p:cNvSpPr txBox="1"/>
          <p:nvPr/>
        </p:nvSpPr>
        <p:spPr>
          <a:xfrm>
            <a:off x="2443109" y="419877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6ADA5E-688C-8983-F9E7-B1DDF7492B23}"/>
              </a:ext>
            </a:extLst>
          </p:cNvPr>
          <p:cNvSpPr txBox="1"/>
          <p:nvPr/>
        </p:nvSpPr>
        <p:spPr>
          <a:xfrm>
            <a:off x="467336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987B2FD-AA9D-DB3D-43DA-31844F849A2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882717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5E04FEF-B3EE-F191-2C5F-3F7B4DFF976E}"/>
              </a:ext>
            </a:extLst>
          </p:cNvPr>
          <p:cNvCxnSpPr>
            <a:cxnSpLocks/>
          </p:cNvCxnSpPr>
          <p:nvPr/>
        </p:nvCxnSpPr>
        <p:spPr>
          <a:xfrm flipV="1">
            <a:off x="2956263" y="4579837"/>
            <a:ext cx="0" cy="657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3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Insert(30);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E3B41C-4299-A705-2EAC-932EE9513D25}"/>
              </a:ext>
            </a:extLst>
          </p:cNvPr>
          <p:cNvSpPr txBox="1"/>
          <p:nvPr/>
        </p:nvSpPr>
        <p:spPr>
          <a:xfrm>
            <a:off x="3056641" y="419877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FCE8AEA-71B9-E846-6742-9775E096683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65993" y="3458971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BFD399-8341-66AE-E79B-F4D395F1E2E5}"/>
              </a:ext>
            </a:extLst>
          </p:cNvPr>
          <p:cNvSpPr txBox="1"/>
          <p:nvPr/>
        </p:nvSpPr>
        <p:spPr>
          <a:xfrm>
            <a:off x="3865004" y="41952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502896A-4088-EADB-6635-6279857AD4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74356" y="34554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F70E7BA1-870A-2779-57B0-20E9A744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12659"/>
              </p:ext>
            </p:extLst>
          </p:nvPr>
        </p:nvGraphicFramePr>
        <p:xfrm>
          <a:off x="3265995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BB37AE-3AA7-41A5-6570-6B235A97C19D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4074356" y="2191337"/>
            <a:ext cx="0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801E9E-15EA-73F8-A538-D8712A8F5E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40906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86893A-8B90-69DD-1A2C-966F1F69B405}"/>
              </a:ext>
            </a:extLst>
          </p:cNvPr>
          <p:cNvSpPr txBox="1"/>
          <p:nvPr/>
        </p:nvSpPr>
        <p:spPr>
          <a:xfrm>
            <a:off x="877239" y="4210505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7D3045D9-5EE2-76D2-5E4A-E94FB310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17564"/>
              </p:ext>
            </p:extLst>
          </p:nvPr>
        </p:nvGraphicFramePr>
        <p:xfrm>
          <a:off x="1040906" y="3115805"/>
          <a:ext cx="16167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907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2085265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DDED4BC-6CB9-642C-6EDC-13B08DF3916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849266" y="2191337"/>
            <a:ext cx="1416729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C387DC8-2AD5-7E47-9998-7530D76C543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577591" y="3488459"/>
            <a:ext cx="1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4EC7AC-FB36-420E-A7AA-0114673140B3}"/>
              </a:ext>
            </a:extLst>
          </p:cNvPr>
          <p:cNvSpPr txBox="1"/>
          <p:nvPr/>
        </p:nvSpPr>
        <p:spPr>
          <a:xfrm>
            <a:off x="1368240" y="421231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F1D6D0E-2BF0-D4AE-8E1A-482F9705D19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117609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8F98A7-0135-6A65-0D8B-0C432153BE4B}"/>
              </a:ext>
            </a:extLst>
          </p:cNvPr>
          <p:cNvSpPr txBox="1"/>
          <p:nvPr/>
        </p:nvSpPr>
        <p:spPr>
          <a:xfrm>
            <a:off x="1908257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6ADA5E-688C-8983-F9E7-B1DDF7492B23}"/>
              </a:ext>
            </a:extLst>
          </p:cNvPr>
          <p:cNvSpPr txBox="1"/>
          <p:nvPr/>
        </p:nvSpPr>
        <p:spPr>
          <a:xfrm>
            <a:off x="467336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987B2FD-AA9D-DB3D-43DA-31844F849A2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882717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578F48B-3871-F9E9-1AA6-E15487D4AA9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652460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30459EC-23EF-C0CC-30E4-463C96E91AD9}"/>
              </a:ext>
            </a:extLst>
          </p:cNvPr>
          <p:cNvSpPr txBox="1"/>
          <p:nvPr/>
        </p:nvSpPr>
        <p:spPr>
          <a:xfrm>
            <a:off x="2443108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0137361-D8AD-C154-92C4-953D37213CE8}"/>
              </a:ext>
            </a:extLst>
          </p:cNvPr>
          <p:cNvSpPr txBox="1"/>
          <p:nvPr/>
        </p:nvSpPr>
        <p:spPr>
          <a:xfrm>
            <a:off x="6599340" y="3117313"/>
            <a:ext cx="368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每個節點</a:t>
            </a:r>
            <a:r>
              <a:rPr lang="zh-TW" altLang="en-US" dirty="0">
                <a:solidFill>
                  <a:srgbClr val="FF0000"/>
                </a:solidFill>
                <a:latin typeface="Droid Serif"/>
              </a:rPr>
              <a:t>只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可以有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Droid Serif"/>
              </a:rPr>
              <a:t>2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或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Droid Serif"/>
              </a:rPr>
              <a:t>3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個子節點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7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Insert(30);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E3B41C-4299-A705-2EAC-932EE9513D25}"/>
              </a:ext>
            </a:extLst>
          </p:cNvPr>
          <p:cNvSpPr txBox="1"/>
          <p:nvPr/>
        </p:nvSpPr>
        <p:spPr>
          <a:xfrm>
            <a:off x="3056641" y="419877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FCE8AEA-71B9-E846-6742-9775E096683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65993" y="3458971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BFD399-8341-66AE-E79B-F4D395F1E2E5}"/>
              </a:ext>
            </a:extLst>
          </p:cNvPr>
          <p:cNvSpPr txBox="1"/>
          <p:nvPr/>
        </p:nvSpPr>
        <p:spPr>
          <a:xfrm>
            <a:off x="3865004" y="41952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502896A-4088-EADB-6635-6279857AD4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74356" y="34554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F70E7BA1-870A-2779-57B0-20E9A7448573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BB37AE-3AA7-41A5-6570-6B235A97C19D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4074356" y="2191337"/>
            <a:ext cx="0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801E9E-15EA-73F8-A538-D8712A8F5E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40906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86893A-8B90-69DD-1A2C-966F1F69B405}"/>
              </a:ext>
            </a:extLst>
          </p:cNvPr>
          <p:cNvSpPr txBox="1"/>
          <p:nvPr/>
        </p:nvSpPr>
        <p:spPr>
          <a:xfrm>
            <a:off x="877239" y="4210505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7D3045D9-5EE2-76D2-5E4A-E94FB310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70094"/>
              </p:ext>
            </p:extLst>
          </p:nvPr>
        </p:nvGraphicFramePr>
        <p:xfrm>
          <a:off x="1040906" y="3115805"/>
          <a:ext cx="16167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907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2085265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DDED4BC-6CB9-642C-6EDC-13B08DF3916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849266" y="2191337"/>
            <a:ext cx="1416729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C387DC8-2AD5-7E47-9998-7530D76C543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577591" y="3488459"/>
            <a:ext cx="1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4EC7AC-FB36-420E-A7AA-0114673140B3}"/>
              </a:ext>
            </a:extLst>
          </p:cNvPr>
          <p:cNvSpPr txBox="1"/>
          <p:nvPr/>
        </p:nvSpPr>
        <p:spPr>
          <a:xfrm>
            <a:off x="1368240" y="421231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F1D6D0E-2BF0-D4AE-8E1A-482F9705D19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117609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8F98A7-0135-6A65-0D8B-0C432153BE4B}"/>
              </a:ext>
            </a:extLst>
          </p:cNvPr>
          <p:cNvSpPr txBox="1"/>
          <p:nvPr/>
        </p:nvSpPr>
        <p:spPr>
          <a:xfrm>
            <a:off x="1908257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6ADA5E-688C-8983-F9E7-B1DDF7492B23}"/>
              </a:ext>
            </a:extLst>
          </p:cNvPr>
          <p:cNvSpPr txBox="1"/>
          <p:nvPr/>
        </p:nvSpPr>
        <p:spPr>
          <a:xfrm>
            <a:off x="467336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987B2FD-AA9D-DB3D-43DA-31844F849A2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882717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578F48B-3871-F9E9-1AA6-E15487D4AA9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652460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30459EC-23EF-C0CC-30E4-463C96E91AD9}"/>
              </a:ext>
            </a:extLst>
          </p:cNvPr>
          <p:cNvSpPr txBox="1"/>
          <p:nvPr/>
        </p:nvSpPr>
        <p:spPr>
          <a:xfrm>
            <a:off x="2443108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3FEB9E0F-00A9-3672-6EF9-36192F255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07062"/>
              </p:ext>
            </p:extLst>
          </p:nvPr>
        </p:nvGraphicFramePr>
        <p:xfrm>
          <a:off x="328614" y="490232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BDAE4745-94E2-E8D4-B9E3-25AD1EC5D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76112"/>
              </p:ext>
            </p:extLst>
          </p:nvPr>
        </p:nvGraphicFramePr>
        <p:xfrm>
          <a:off x="2409191" y="490232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019BE24-CE7C-63BF-E148-EC546C7551F1}"/>
              </a:ext>
            </a:extLst>
          </p:cNvPr>
          <p:cNvCxnSpPr>
            <a:cxnSpLocks/>
          </p:cNvCxnSpPr>
          <p:nvPr/>
        </p:nvCxnSpPr>
        <p:spPr>
          <a:xfrm flipV="1">
            <a:off x="2069168" y="2236449"/>
            <a:ext cx="1357736" cy="8682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AF97548F-86F1-4467-EBE1-EFFE8B4A8F8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28614" y="5274349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48DE4A1-F583-1603-2DEA-772A0C9F190B}"/>
              </a:ext>
            </a:extLst>
          </p:cNvPr>
          <p:cNvSpPr txBox="1"/>
          <p:nvPr/>
        </p:nvSpPr>
        <p:spPr>
          <a:xfrm>
            <a:off x="164947" y="6014151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D96C769-E808-303D-F01F-A7E01454FC99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36974" y="5270614"/>
            <a:ext cx="1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8120A48-D85A-28CB-7EB6-4EC0195CB9AF}"/>
              </a:ext>
            </a:extLst>
          </p:cNvPr>
          <p:cNvSpPr txBox="1"/>
          <p:nvPr/>
        </p:nvSpPr>
        <p:spPr>
          <a:xfrm>
            <a:off x="927623" y="5994474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7196F98-34C3-DD40-306E-136A66D7386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2412302" y="5270614"/>
            <a:ext cx="0" cy="7104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94B11AF-9F50-1DBF-BE33-4559935211BD}"/>
              </a:ext>
            </a:extLst>
          </p:cNvPr>
          <p:cNvSpPr txBox="1"/>
          <p:nvPr/>
        </p:nvSpPr>
        <p:spPr>
          <a:xfrm>
            <a:off x="2202950" y="5981068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B47F2B6-EB3F-4972-3240-61D2D224DF5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217551" y="5256893"/>
            <a:ext cx="1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BA5DC86-624D-46C5-288A-52DB040B5610}"/>
              </a:ext>
            </a:extLst>
          </p:cNvPr>
          <p:cNvSpPr txBox="1"/>
          <p:nvPr/>
        </p:nvSpPr>
        <p:spPr>
          <a:xfrm>
            <a:off x="3008200" y="598075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EA302B7-91DB-C20A-38C4-E9E8300A32A3}"/>
              </a:ext>
            </a:extLst>
          </p:cNvPr>
          <p:cNvSpPr/>
          <p:nvPr/>
        </p:nvSpPr>
        <p:spPr>
          <a:xfrm>
            <a:off x="736855" y="4075611"/>
            <a:ext cx="1096653" cy="66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322978D-6772-C465-B72A-ADFC3D6E1C66}"/>
              </a:ext>
            </a:extLst>
          </p:cNvPr>
          <p:cNvSpPr/>
          <p:nvPr/>
        </p:nvSpPr>
        <p:spPr>
          <a:xfrm>
            <a:off x="1848044" y="4077090"/>
            <a:ext cx="1096653" cy="66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36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71841"/>
              </p:ext>
            </p:extLst>
          </p:nvPr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Insert(30);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E3B41C-4299-A705-2EAC-932EE9513D25}"/>
              </a:ext>
            </a:extLst>
          </p:cNvPr>
          <p:cNvSpPr txBox="1"/>
          <p:nvPr/>
        </p:nvSpPr>
        <p:spPr>
          <a:xfrm>
            <a:off x="5291846" y="419170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FCE8AEA-71B9-E846-6742-9775E096683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501198" y="345190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BFD399-8341-66AE-E79B-F4D395F1E2E5}"/>
              </a:ext>
            </a:extLst>
          </p:cNvPr>
          <p:cNvSpPr txBox="1"/>
          <p:nvPr/>
        </p:nvSpPr>
        <p:spPr>
          <a:xfrm>
            <a:off x="6100209" y="418817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502896A-4088-EADB-6635-6279857AD4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09561" y="344837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F70E7BA1-870A-2779-57B0-20E9A744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82152"/>
              </p:ext>
            </p:extLst>
          </p:nvPr>
        </p:nvGraphicFramePr>
        <p:xfrm>
          <a:off x="5501200" y="3108741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BB37AE-3AA7-41A5-6570-6B235A97C19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882717" y="2191337"/>
            <a:ext cx="1426844" cy="9174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801E9E-15EA-73F8-A538-D8712A8F5EFF}"/>
              </a:ext>
            </a:extLst>
          </p:cNvPr>
          <p:cNvCxnSpPr>
            <a:cxnSpLocks/>
          </p:cNvCxnSpPr>
          <p:nvPr/>
        </p:nvCxnSpPr>
        <p:spPr>
          <a:xfrm>
            <a:off x="1040906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6ADA5E-688C-8983-F9E7-B1DDF7492B23}"/>
              </a:ext>
            </a:extLst>
          </p:cNvPr>
          <p:cNvSpPr txBox="1"/>
          <p:nvPr/>
        </p:nvSpPr>
        <p:spPr>
          <a:xfrm>
            <a:off x="6908570" y="4203441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987B2FD-AA9D-DB3D-43DA-31844F849A2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117922" y="3463639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BDAE4745-94E2-E8D4-B9E3-25AD1EC5D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77405"/>
              </p:ext>
            </p:extLst>
          </p:nvPr>
        </p:nvGraphicFramePr>
        <p:xfrm>
          <a:off x="3265995" y="3126534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:a16="http://schemas.microsoft.com/office/drawing/2014/main" id="{E47C13CE-1F24-5200-0BEA-D53416C1A268}"/>
              </a:ext>
            </a:extLst>
          </p:cNvPr>
          <p:cNvSpPr txBox="1"/>
          <p:nvPr/>
        </p:nvSpPr>
        <p:spPr>
          <a:xfrm>
            <a:off x="877239" y="4210505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8A27D3F8-85FB-43DB-5E10-3B71FEB6E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4492"/>
              </p:ext>
            </p:extLst>
          </p:nvPr>
        </p:nvGraphicFramePr>
        <p:xfrm>
          <a:off x="1040906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62E86E8-08A9-9E02-7445-E4B5C5F6BAE4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849267" y="2191337"/>
            <a:ext cx="1416728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44F1D1E-1D2B-A0F9-B77B-8E3BA8E2A597}"/>
              </a:ext>
            </a:extLst>
          </p:cNvPr>
          <p:cNvSpPr txBox="1"/>
          <p:nvPr/>
        </p:nvSpPr>
        <p:spPr>
          <a:xfrm>
            <a:off x="163991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8FAB8A8-B1D5-686F-BB71-08117AD3FCF5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849267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FBBE56D-B82B-8134-97EF-B22F72553CA8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4074356" y="2191337"/>
            <a:ext cx="0" cy="9351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2EF364F-F09A-E349-78AC-020D61C36091}"/>
              </a:ext>
            </a:extLst>
          </p:cNvPr>
          <p:cNvSpPr txBox="1"/>
          <p:nvPr/>
        </p:nvSpPr>
        <p:spPr>
          <a:xfrm>
            <a:off x="3865004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BB031F7D-C198-B11B-D60E-091A39B77E47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>
            <a:off x="4074356" y="3497374"/>
            <a:ext cx="0" cy="713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75F853C-DAB5-1631-7C4D-69BF1125060D}"/>
              </a:ext>
            </a:extLst>
          </p:cNvPr>
          <p:cNvSpPr txBox="1"/>
          <p:nvPr/>
        </p:nvSpPr>
        <p:spPr>
          <a:xfrm>
            <a:off x="3057879" y="421231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F1A44D3-205F-8D80-60C0-F8861C140DA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267231" y="3488459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9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Insert(60);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E3B41C-4299-A705-2EAC-932EE9513D25}"/>
              </a:ext>
            </a:extLst>
          </p:cNvPr>
          <p:cNvSpPr txBox="1"/>
          <p:nvPr/>
        </p:nvSpPr>
        <p:spPr>
          <a:xfrm>
            <a:off x="5291846" y="419170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FCE8AEA-71B9-E846-6742-9775E096683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501198" y="345190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BFD399-8341-66AE-E79B-F4D395F1E2E5}"/>
              </a:ext>
            </a:extLst>
          </p:cNvPr>
          <p:cNvSpPr txBox="1"/>
          <p:nvPr/>
        </p:nvSpPr>
        <p:spPr>
          <a:xfrm>
            <a:off x="6100209" y="418817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502896A-4088-EADB-6635-6279857AD4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09561" y="344837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F70E7BA1-870A-2779-57B0-20E9A7448573}"/>
              </a:ext>
            </a:extLst>
          </p:cNvPr>
          <p:cNvGraphicFramePr>
            <a:graphicFrameLocks noGrp="1"/>
          </p:cNvGraphicFramePr>
          <p:nvPr/>
        </p:nvGraphicFramePr>
        <p:xfrm>
          <a:off x="5501200" y="3108741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BB37AE-3AA7-41A5-6570-6B235A97C19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882717" y="2191337"/>
            <a:ext cx="1426844" cy="9174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801E9E-15EA-73F8-A538-D8712A8F5EFF}"/>
              </a:ext>
            </a:extLst>
          </p:cNvPr>
          <p:cNvCxnSpPr>
            <a:cxnSpLocks/>
          </p:cNvCxnSpPr>
          <p:nvPr/>
        </p:nvCxnSpPr>
        <p:spPr>
          <a:xfrm>
            <a:off x="1040906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6ADA5E-688C-8983-F9E7-B1DDF7492B23}"/>
              </a:ext>
            </a:extLst>
          </p:cNvPr>
          <p:cNvSpPr txBox="1"/>
          <p:nvPr/>
        </p:nvSpPr>
        <p:spPr>
          <a:xfrm>
            <a:off x="6908570" y="4203441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987B2FD-AA9D-DB3D-43DA-31844F849A2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117922" y="3463639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BDAE4745-94E2-E8D4-B9E3-25AD1EC5DA1D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3126534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:a16="http://schemas.microsoft.com/office/drawing/2014/main" id="{E47C13CE-1F24-5200-0BEA-D53416C1A268}"/>
              </a:ext>
            </a:extLst>
          </p:cNvPr>
          <p:cNvSpPr txBox="1"/>
          <p:nvPr/>
        </p:nvSpPr>
        <p:spPr>
          <a:xfrm>
            <a:off x="877239" y="4210505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8A27D3F8-85FB-43DB-5E10-3B71FEB6EBE4}"/>
              </a:ext>
            </a:extLst>
          </p:cNvPr>
          <p:cNvGraphicFramePr>
            <a:graphicFrameLocks noGrp="1"/>
          </p:cNvGraphicFramePr>
          <p:nvPr/>
        </p:nvGraphicFramePr>
        <p:xfrm>
          <a:off x="1040906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62E86E8-08A9-9E02-7445-E4B5C5F6BAE4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849267" y="2191337"/>
            <a:ext cx="1416728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44F1D1E-1D2B-A0F9-B77B-8E3BA8E2A597}"/>
              </a:ext>
            </a:extLst>
          </p:cNvPr>
          <p:cNvSpPr txBox="1"/>
          <p:nvPr/>
        </p:nvSpPr>
        <p:spPr>
          <a:xfrm>
            <a:off x="163991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8FAB8A8-B1D5-686F-BB71-08117AD3FCF5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849267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FBBE56D-B82B-8134-97EF-B22F72553CA8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4074356" y="2191337"/>
            <a:ext cx="0" cy="9351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2EF364F-F09A-E349-78AC-020D61C36091}"/>
              </a:ext>
            </a:extLst>
          </p:cNvPr>
          <p:cNvSpPr txBox="1"/>
          <p:nvPr/>
        </p:nvSpPr>
        <p:spPr>
          <a:xfrm>
            <a:off x="3865004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BB031F7D-C198-B11B-D60E-091A39B77E47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>
            <a:off x="4074356" y="3497374"/>
            <a:ext cx="0" cy="713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75F853C-DAB5-1631-7C4D-69BF1125060D}"/>
              </a:ext>
            </a:extLst>
          </p:cNvPr>
          <p:cNvSpPr txBox="1"/>
          <p:nvPr/>
        </p:nvSpPr>
        <p:spPr>
          <a:xfrm>
            <a:off x="3057879" y="421231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F1A44D3-205F-8D80-60C0-F8861C140DA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267231" y="3488459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Insert(60);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E3B41C-4299-A705-2EAC-932EE9513D25}"/>
              </a:ext>
            </a:extLst>
          </p:cNvPr>
          <p:cNvSpPr txBox="1"/>
          <p:nvPr/>
        </p:nvSpPr>
        <p:spPr>
          <a:xfrm>
            <a:off x="5291846" y="419170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FCE8AEA-71B9-E846-6742-9775E096683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501198" y="345190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BFD399-8341-66AE-E79B-F4D395F1E2E5}"/>
              </a:ext>
            </a:extLst>
          </p:cNvPr>
          <p:cNvSpPr txBox="1"/>
          <p:nvPr/>
        </p:nvSpPr>
        <p:spPr>
          <a:xfrm>
            <a:off x="6375417" y="421231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502896A-4088-EADB-6635-6279857AD4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584769" y="347251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F70E7BA1-870A-2779-57B0-20E9A744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9345"/>
              </p:ext>
            </p:extLst>
          </p:nvPr>
        </p:nvGraphicFramePr>
        <p:xfrm>
          <a:off x="5501200" y="3108741"/>
          <a:ext cx="16167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907">
                  <a:extLst>
                    <a:ext uri="{9D8B030D-6E8A-4147-A177-3AD203B41FA5}">
                      <a16:colId xmlns:a16="http://schemas.microsoft.com/office/drawing/2014/main" val="3083183252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BB37AE-3AA7-41A5-6570-6B235A97C19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882717" y="2191337"/>
            <a:ext cx="1426843" cy="9174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801E9E-15EA-73F8-A538-D8712A8F5EFF}"/>
              </a:ext>
            </a:extLst>
          </p:cNvPr>
          <p:cNvCxnSpPr>
            <a:cxnSpLocks/>
          </p:cNvCxnSpPr>
          <p:nvPr/>
        </p:nvCxnSpPr>
        <p:spPr>
          <a:xfrm>
            <a:off x="1040906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6ADA5E-688C-8983-F9E7-B1DDF7492B23}"/>
              </a:ext>
            </a:extLst>
          </p:cNvPr>
          <p:cNvSpPr txBox="1"/>
          <p:nvPr/>
        </p:nvSpPr>
        <p:spPr>
          <a:xfrm>
            <a:off x="6908570" y="4203441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987B2FD-AA9D-DB3D-43DA-31844F849A2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117922" y="3463639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BDAE4745-94E2-E8D4-B9E3-25AD1EC5DA1D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3126534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:a16="http://schemas.microsoft.com/office/drawing/2014/main" id="{E47C13CE-1F24-5200-0BEA-D53416C1A268}"/>
              </a:ext>
            </a:extLst>
          </p:cNvPr>
          <p:cNvSpPr txBox="1"/>
          <p:nvPr/>
        </p:nvSpPr>
        <p:spPr>
          <a:xfrm>
            <a:off x="877239" y="4210505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8A27D3F8-85FB-43DB-5E10-3B71FEB6EBE4}"/>
              </a:ext>
            </a:extLst>
          </p:cNvPr>
          <p:cNvGraphicFramePr>
            <a:graphicFrameLocks noGrp="1"/>
          </p:cNvGraphicFramePr>
          <p:nvPr/>
        </p:nvGraphicFramePr>
        <p:xfrm>
          <a:off x="1040906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62E86E8-08A9-9E02-7445-E4B5C5F6BAE4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849267" y="2191337"/>
            <a:ext cx="1416728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44F1D1E-1D2B-A0F9-B77B-8E3BA8E2A597}"/>
              </a:ext>
            </a:extLst>
          </p:cNvPr>
          <p:cNvSpPr txBox="1"/>
          <p:nvPr/>
        </p:nvSpPr>
        <p:spPr>
          <a:xfrm>
            <a:off x="163991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8FAB8A8-B1D5-686F-BB71-08117AD3FCF5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849267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FBBE56D-B82B-8134-97EF-B22F72553CA8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4074356" y="2191337"/>
            <a:ext cx="0" cy="9351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2EF364F-F09A-E349-78AC-020D61C36091}"/>
              </a:ext>
            </a:extLst>
          </p:cNvPr>
          <p:cNvSpPr txBox="1"/>
          <p:nvPr/>
        </p:nvSpPr>
        <p:spPr>
          <a:xfrm>
            <a:off x="3865004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BB031F7D-C198-B11B-D60E-091A39B77E47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>
            <a:off x="4074356" y="3497374"/>
            <a:ext cx="0" cy="713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75F853C-DAB5-1631-7C4D-69BF1125060D}"/>
              </a:ext>
            </a:extLst>
          </p:cNvPr>
          <p:cNvSpPr txBox="1"/>
          <p:nvPr/>
        </p:nvSpPr>
        <p:spPr>
          <a:xfrm>
            <a:off x="3057879" y="421231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F1A44D3-205F-8D80-60C0-F8861C140DA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267231" y="3488459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CB3B52-70E1-AABA-0F2C-192F6D08C79A}"/>
              </a:ext>
            </a:extLst>
          </p:cNvPr>
          <p:cNvSpPr txBox="1"/>
          <p:nvPr/>
        </p:nvSpPr>
        <p:spPr>
          <a:xfrm>
            <a:off x="5824999" y="421231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60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20483E5-ABD9-3EFA-9DC5-73A2C7AA94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34351" y="347251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Insert(60);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E3B41C-4299-A705-2EAC-932EE9513D25}"/>
              </a:ext>
            </a:extLst>
          </p:cNvPr>
          <p:cNvSpPr txBox="1"/>
          <p:nvPr/>
        </p:nvSpPr>
        <p:spPr>
          <a:xfrm>
            <a:off x="5291846" y="419170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FCE8AEA-71B9-E846-6742-9775E096683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501198" y="345190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BFD399-8341-66AE-E79B-F4D395F1E2E5}"/>
              </a:ext>
            </a:extLst>
          </p:cNvPr>
          <p:cNvSpPr txBox="1"/>
          <p:nvPr/>
        </p:nvSpPr>
        <p:spPr>
          <a:xfrm>
            <a:off x="6375417" y="421231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502896A-4088-EADB-6635-6279857AD4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584769" y="347251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F70E7BA1-870A-2779-57B0-20E9A744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46706"/>
              </p:ext>
            </p:extLst>
          </p:nvPr>
        </p:nvGraphicFramePr>
        <p:xfrm>
          <a:off x="5501200" y="3108741"/>
          <a:ext cx="16167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907">
                  <a:extLst>
                    <a:ext uri="{9D8B030D-6E8A-4147-A177-3AD203B41FA5}">
                      <a16:colId xmlns:a16="http://schemas.microsoft.com/office/drawing/2014/main" val="3083183252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BB37AE-3AA7-41A5-6570-6B235A97C19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882717" y="2191337"/>
            <a:ext cx="1426843" cy="9174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801E9E-15EA-73F8-A538-D8712A8F5EFF}"/>
              </a:ext>
            </a:extLst>
          </p:cNvPr>
          <p:cNvCxnSpPr>
            <a:cxnSpLocks/>
          </p:cNvCxnSpPr>
          <p:nvPr/>
        </p:nvCxnSpPr>
        <p:spPr>
          <a:xfrm>
            <a:off x="1040906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6ADA5E-688C-8983-F9E7-B1DDF7492B23}"/>
              </a:ext>
            </a:extLst>
          </p:cNvPr>
          <p:cNvSpPr txBox="1"/>
          <p:nvPr/>
        </p:nvSpPr>
        <p:spPr>
          <a:xfrm>
            <a:off x="6908570" y="4203441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987B2FD-AA9D-DB3D-43DA-31844F849A2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117922" y="3463639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BDAE4745-94E2-E8D4-B9E3-25AD1EC5DA1D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3126534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:a16="http://schemas.microsoft.com/office/drawing/2014/main" id="{E47C13CE-1F24-5200-0BEA-D53416C1A268}"/>
              </a:ext>
            </a:extLst>
          </p:cNvPr>
          <p:cNvSpPr txBox="1"/>
          <p:nvPr/>
        </p:nvSpPr>
        <p:spPr>
          <a:xfrm>
            <a:off x="877239" y="4210505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8A27D3F8-85FB-43DB-5E10-3B71FEB6EBE4}"/>
              </a:ext>
            </a:extLst>
          </p:cNvPr>
          <p:cNvGraphicFramePr>
            <a:graphicFrameLocks noGrp="1"/>
          </p:cNvGraphicFramePr>
          <p:nvPr/>
        </p:nvGraphicFramePr>
        <p:xfrm>
          <a:off x="1040906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62E86E8-08A9-9E02-7445-E4B5C5F6BAE4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849267" y="2191337"/>
            <a:ext cx="1416728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44F1D1E-1D2B-A0F9-B77B-8E3BA8E2A597}"/>
              </a:ext>
            </a:extLst>
          </p:cNvPr>
          <p:cNvSpPr txBox="1"/>
          <p:nvPr/>
        </p:nvSpPr>
        <p:spPr>
          <a:xfrm>
            <a:off x="163991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8FAB8A8-B1D5-686F-BB71-08117AD3FCF5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849267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FBBE56D-B82B-8134-97EF-B22F72553CA8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4074356" y="2191337"/>
            <a:ext cx="0" cy="9351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2EF364F-F09A-E349-78AC-020D61C36091}"/>
              </a:ext>
            </a:extLst>
          </p:cNvPr>
          <p:cNvSpPr txBox="1"/>
          <p:nvPr/>
        </p:nvSpPr>
        <p:spPr>
          <a:xfrm>
            <a:off x="3865004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BB031F7D-C198-B11B-D60E-091A39B77E47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>
            <a:off x="4074356" y="3497374"/>
            <a:ext cx="0" cy="713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75F853C-DAB5-1631-7C4D-69BF1125060D}"/>
              </a:ext>
            </a:extLst>
          </p:cNvPr>
          <p:cNvSpPr txBox="1"/>
          <p:nvPr/>
        </p:nvSpPr>
        <p:spPr>
          <a:xfrm>
            <a:off x="3057879" y="421231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F1A44D3-205F-8D80-60C0-F8861C140DA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267231" y="3488459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CB3B52-70E1-AABA-0F2C-192F6D08C79A}"/>
              </a:ext>
            </a:extLst>
          </p:cNvPr>
          <p:cNvSpPr txBox="1"/>
          <p:nvPr/>
        </p:nvSpPr>
        <p:spPr>
          <a:xfrm>
            <a:off x="5824999" y="421231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60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20483E5-ABD9-3EFA-9DC5-73A2C7AA94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34351" y="347251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5725906B-7F90-FEA3-5C9F-978C580D2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89469"/>
              </p:ext>
            </p:extLst>
          </p:nvPr>
        </p:nvGraphicFramePr>
        <p:xfrm>
          <a:off x="5090833" y="4943549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019B2212-D8E8-F76F-0BF6-5096271B114A}"/>
              </a:ext>
            </a:extLst>
          </p:cNvPr>
          <p:cNvSpPr txBox="1"/>
          <p:nvPr/>
        </p:nvSpPr>
        <p:spPr>
          <a:xfrm>
            <a:off x="5689842" y="6027520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B4D4885-FCCD-F01E-0B29-9A860FC8785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5899194" y="5314389"/>
            <a:ext cx="0" cy="713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2FB9AD-8048-A9A8-32E4-8E55155D8BD5}"/>
              </a:ext>
            </a:extLst>
          </p:cNvPr>
          <p:cNvSpPr txBox="1"/>
          <p:nvPr/>
        </p:nvSpPr>
        <p:spPr>
          <a:xfrm>
            <a:off x="4882717" y="6029334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797EA1-E32E-063B-D75D-DEA955AC325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092069" y="5305474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7185ED6F-3437-33B7-359D-25629C78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29758"/>
              </p:ext>
            </p:extLst>
          </p:nvPr>
        </p:nvGraphicFramePr>
        <p:xfrm>
          <a:off x="7200283" y="4925793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D67FC441-30B6-86B1-E29F-DB6C30F5FA4B}"/>
              </a:ext>
            </a:extLst>
          </p:cNvPr>
          <p:cNvSpPr txBox="1"/>
          <p:nvPr/>
        </p:nvSpPr>
        <p:spPr>
          <a:xfrm>
            <a:off x="7799292" y="6009764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209F283-9883-1218-D598-46443B22FF1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8008644" y="5296633"/>
            <a:ext cx="0" cy="713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C92099-3954-415C-F81E-9CE62EE60733}"/>
              </a:ext>
            </a:extLst>
          </p:cNvPr>
          <p:cNvSpPr txBox="1"/>
          <p:nvPr/>
        </p:nvSpPr>
        <p:spPr>
          <a:xfrm>
            <a:off x="6992167" y="6011578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1EA4F9E-FCDA-BDFD-B3CE-D42E9AA8151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201519" y="5287718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F14AF28-2AE9-6695-0EAA-DF39F1A01D23}"/>
              </a:ext>
            </a:extLst>
          </p:cNvPr>
          <p:cNvCxnSpPr>
            <a:cxnSpLocks/>
          </p:cNvCxnSpPr>
          <p:nvPr/>
        </p:nvCxnSpPr>
        <p:spPr>
          <a:xfrm flipH="1" flipV="1">
            <a:off x="4808522" y="2263878"/>
            <a:ext cx="1225829" cy="7901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04E71F-CDDC-7F2D-AB94-D9CDC4F7CCD5}"/>
              </a:ext>
            </a:extLst>
          </p:cNvPr>
          <p:cNvSpPr txBox="1"/>
          <p:nvPr/>
        </p:nvSpPr>
        <p:spPr>
          <a:xfrm>
            <a:off x="8081910" y="2650039"/>
            <a:ext cx="368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每個節點</a:t>
            </a:r>
            <a:r>
              <a:rPr lang="zh-TW" altLang="en-US" dirty="0">
                <a:solidFill>
                  <a:srgbClr val="FF0000"/>
                </a:solidFill>
                <a:latin typeface="Droid Serif"/>
              </a:rPr>
              <a:t>只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可以有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Droid Serif"/>
              </a:rPr>
              <a:t>2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或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Droid Serif"/>
              </a:rPr>
              <a:t>3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個子節點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3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32479"/>
              </p:ext>
            </p:extLst>
          </p:nvPr>
        </p:nvGraphicFramePr>
        <p:xfrm>
          <a:off x="3791525" y="1688779"/>
          <a:ext cx="16167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908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538908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151995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Insert(60);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801E9E-15EA-73F8-A538-D8712A8F5EFF}"/>
              </a:ext>
            </a:extLst>
          </p:cNvPr>
          <p:cNvCxnSpPr>
            <a:cxnSpLocks/>
          </p:cNvCxnSpPr>
          <p:nvPr/>
        </p:nvCxnSpPr>
        <p:spPr>
          <a:xfrm>
            <a:off x="1040906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BDAE4745-94E2-E8D4-B9E3-25AD1EC5D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78305"/>
              </p:ext>
            </p:extLst>
          </p:nvPr>
        </p:nvGraphicFramePr>
        <p:xfrm>
          <a:off x="2733327" y="3126534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:a16="http://schemas.microsoft.com/office/drawing/2014/main" id="{E47C13CE-1F24-5200-0BEA-D53416C1A268}"/>
              </a:ext>
            </a:extLst>
          </p:cNvPr>
          <p:cNvSpPr txBox="1"/>
          <p:nvPr/>
        </p:nvSpPr>
        <p:spPr>
          <a:xfrm>
            <a:off x="877239" y="4210505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8A27D3F8-85FB-43DB-5E10-3B71FEB6EBE4}"/>
              </a:ext>
            </a:extLst>
          </p:cNvPr>
          <p:cNvGraphicFramePr>
            <a:graphicFrameLocks noGrp="1"/>
          </p:cNvGraphicFramePr>
          <p:nvPr/>
        </p:nvGraphicFramePr>
        <p:xfrm>
          <a:off x="1040906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62E86E8-08A9-9E02-7445-E4B5C5F6BAE4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849267" y="2059619"/>
            <a:ext cx="1942258" cy="10561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44F1D1E-1D2B-A0F9-B77B-8E3BA8E2A597}"/>
              </a:ext>
            </a:extLst>
          </p:cNvPr>
          <p:cNvSpPr txBox="1"/>
          <p:nvPr/>
        </p:nvSpPr>
        <p:spPr>
          <a:xfrm>
            <a:off x="163991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8FAB8A8-B1D5-686F-BB71-08117AD3FCF5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849267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FBBE56D-B82B-8134-97EF-B22F72553CA8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541688" y="2059619"/>
            <a:ext cx="797745" cy="10669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2EF364F-F09A-E349-78AC-020D61C36091}"/>
              </a:ext>
            </a:extLst>
          </p:cNvPr>
          <p:cNvSpPr txBox="1"/>
          <p:nvPr/>
        </p:nvSpPr>
        <p:spPr>
          <a:xfrm>
            <a:off x="3332336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BB031F7D-C198-B11B-D60E-091A39B77E47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>
            <a:off x="3541688" y="3497374"/>
            <a:ext cx="0" cy="713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75F853C-DAB5-1631-7C4D-69BF1125060D}"/>
              </a:ext>
            </a:extLst>
          </p:cNvPr>
          <p:cNvSpPr txBox="1"/>
          <p:nvPr/>
        </p:nvSpPr>
        <p:spPr>
          <a:xfrm>
            <a:off x="2525211" y="421231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F1A44D3-205F-8D80-60C0-F8861C140DA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734563" y="3488459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5725906B-7F90-FEA3-5C9F-978C580D2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07488"/>
              </p:ext>
            </p:extLst>
          </p:nvPr>
        </p:nvGraphicFramePr>
        <p:xfrm>
          <a:off x="4736488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019B2212-D8E8-F76F-0BF6-5096271B114A}"/>
              </a:ext>
            </a:extLst>
          </p:cNvPr>
          <p:cNvSpPr txBox="1"/>
          <p:nvPr/>
        </p:nvSpPr>
        <p:spPr>
          <a:xfrm>
            <a:off x="5335497" y="4199776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B4D4885-FCCD-F01E-0B29-9A860FC8785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5544849" y="3486645"/>
            <a:ext cx="0" cy="713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2FB9AD-8048-A9A8-32E4-8E55155D8BD5}"/>
              </a:ext>
            </a:extLst>
          </p:cNvPr>
          <p:cNvSpPr txBox="1"/>
          <p:nvPr/>
        </p:nvSpPr>
        <p:spPr>
          <a:xfrm>
            <a:off x="4528372" y="4201590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797EA1-E32E-063B-D75D-DEA955AC325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737724" y="3477730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7185ED6F-3437-33B7-359D-25629C78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23253"/>
              </p:ext>
            </p:extLst>
          </p:nvPr>
        </p:nvGraphicFramePr>
        <p:xfrm>
          <a:off x="6481685" y="3099863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D67FC441-30B6-86B1-E29F-DB6C30F5FA4B}"/>
              </a:ext>
            </a:extLst>
          </p:cNvPr>
          <p:cNvSpPr txBox="1"/>
          <p:nvPr/>
        </p:nvSpPr>
        <p:spPr>
          <a:xfrm>
            <a:off x="7080694" y="4183834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209F283-9883-1218-D598-46443B22FF1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290046" y="3470703"/>
            <a:ext cx="0" cy="713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C92099-3954-415C-F81E-9CE62EE60733}"/>
              </a:ext>
            </a:extLst>
          </p:cNvPr>
          <p:cNvSpPr txBox="1"/>
          <p:nvPr/>
        </p:nvSpPr>
        <p:spPr>
          <a:xfrm>
            <a:off x="6273569" y="4185648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1EA4F9E-FCDA-BDFD-B3CE-D42E9AA8151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482921" y="3461788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5322CA1-D48D-870B-B161-480D909814EC}"/>
              </a:ext>
            </a:extLst>
          </p:cNvPr>
          <p:cNvSpPr txBox="1"/>
          <p:nvPr/>
        </p:nvSpPr>
        <p:spPr>
          <a:xfrm>
            <a:off x="8081910" y="2540264"/>
            <a:ext cx="368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每個節點</a:t>
            </a:r>
            <a:r>
              <a:rPr lang="zh-TW" altLang="en-US" dirty="0">
                <a:solidFill>
                  <a:srgbClr val="FF0000"/>
                </a:solidFill>
                <a:latin typeface="Droid Serif"/>
              </a:rPr>
              <a:t>只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可以有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Droid Serif"/>
              </a:rPr>
              <a:t>2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或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Droid Serif"/>
              </a:rPr>
              <a:t>3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個子節點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5BAEED3-9133-2006-5D61-775593D60B2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864963" y="2059619"/>
            <a:ext cx="679886" cy="10561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791C3A0-6D22-CE8F-2DBD-F2E30524AD3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408248" y="2059619"/>
            <a:ext cx="1881798" cy="10402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07B8583-3900-2332-208A-A178749BED7C}"/>
              </a:ext>
            </a:extLst>
          </p:cNvPr>
          <p:cNvCxnSpPr>
            <a:cxnSpLocks/>
          </p:cNvCxnSpPr>
          <p:nvPr/>
        </p:nvCxnSpPr>
        <p:spPr>
          <a:xfrm flipV="1">
            <a:off x="4599886" y="838516"/>
            <a:ext cx="0" cy="7061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58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Insert(60);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801E9E-15EA-73F8-A538-D8712A8F5EFF}"/>
              </a:ext>
            </a:extLst>
          </p:cNvPr>
          <p:cNvCxnSpPr>
            <a:cxnSpLocks/>
          </p:cNvCxnSpPr>
          <p:nvPr/>
        </p:nvCxnSpPr>
        <p:spPr>
          <a:xfrm>
            <a:off x="1209582" y="5359489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BDAE4745-94E2-E8D4-B9E3-25AD1EC5D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80501"/>
              </p:ext>
            </p:extLst>
          </p:nvPr>
        </p:nvGraphicFramePr>
        <p:xfrm>
          <a:off x="3151222" y="497735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:a16="http://schemas.microsoft.com/office/drawing/2014/main" id="{E47C13CE-1F24-5200-0BEA-D53416C1A268}"/>
              </a:ext>
            </a:extLst>
          </p:cNvPr>
          <p:cNvSpPr txBox="1"/>
          <p:nvPr/>
        </p:nvSpPr>
        <p:spPr>
          <a:xfrm>
            <a:off x="1045915" y="6099291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8A27D3F8-85FB-43DB-5E10-3B71FEB6E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33420"/>
              </p:ext>
            </p:extLst>
          </p:nvPr>
        </p:nvGraphicFramePr>
        <p:xfrm>
          <a:off x="1209582" y="5004591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62E86E8-08A9-9E02-7445-E4B5C5F6BAE4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017943" y="3568779"/>
            <a:ext cx="1133897" cy="14358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44F1D1E-1D2B-A0F9-B77B-8E3BA8E2A597}"/>
              </a:ext>
            </a:extLst>
          </p:cNvPr>
          <p:cNvSpPr txBox="1"/>
          <p:nvPr/>
        </p:nvSpPr>
        <p:spPr>
          <a:xfrm>
            <a:off x="1808591" y="6099291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8FAB8A8-B1D5-686F-BB71-08117AD3FCF5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2017943" y="5375431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FBBE56D-B82B-8134-97EF-B22F72553CA8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>
          <a:xfrm flipH="1">
            <a:off x="3959583" y="3568779"/>
            <a:ext cx="618" cy="14085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2EF364F-F09A-E349-78AC-020D61C36091}"/>
              </a:ext>
            </a:extLst>
          </p:cNvPr>
          <p:cNvSpPr txBox="1"/>
          <p:nvPr/>
        </p:nvSpPr>
        <p:spPr>
          <a:xfrm>
            <a:off x="3745884" y="6088562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BB031F7D-C198-B11B-D60E-091A39B77E47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flipH="1">
            <a:off x="3955236" y="5348197"/>
            <a:ext cx="4347" cy="740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75F853C-DAB5-1631-7C4D-69BF1125060D}"/>
              </a:ext>
            </a:extLst>
          </p:cNvPr>
          <p:cNvSpPr txBox="1"/>
          <p:nvPr/>
        </p:nvSpPr>
        <p:spPr>
          <a:xfrm>
            <a:off x="2951851" y="6072620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F1A44D3-205F-8D80-60C0-F8861C140DA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161203" y="5348760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5725906B-7F90-FEA3-5C9F-978C580D2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51671"/>
              </p:ext>
            </p:extLst>
          </p:nvPr>
        </p:nvGraphicFramePr>
        <p:xfrm>
          <a:off x="4998357" y="4967753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019B2212-D8E8-F76F-0BF6-5096271B114A}"/>
              </a:ext>
            </a:extLst>
          </p:cNvPr>
          <p:cNvSpPr txBox="1"/>
          <p:nvPr/>
        </p:nvSpPr>
        <p:spPr>
          <a:xfrm>
            <a:off x="5597366" y="6051724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B4D4885-FCCD-F01E-0B29-9A860FC8785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5806718" y="5338593"/>
            <a:ext cx="0" cy="713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2FB9AD-8048-A9A8-32E4-8E55155D8BD5}"/>
              </a:ext>
            </a:extLst>
          </p:cNvPr>
          <p:cNvSpPr txBox="1"/>
          <p:nvPr/>
        </p:nvSpPr>
        <p:spPr>
          <a:xfrm>
            <a:off x="4790241" y="6053538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797EA1-E32E-063B-D75D-DEA955AC325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999593" y="5329678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7185ED6F-3437-33B7-359D-25629C78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66491"/>
              </p:ext>
            </p:extLst>
          </p:nvPr>
        </p:nvGraphicFramePr>
        <p:xfrm>
          <a:off x="6793123" y="497735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D67FC441-30B6-86B1-E29F-DB6C30F5FA4B}"/>
              </a:ext>
            </a:extLst>
          </p:cNvPr>
          <p:cNvSpPr txBox="1"/>
          <p:nvPr/>
        </p:nvSpPr>
        <p:spPr>
          <a:xfrm>
            <a:off x="7392132" y="6061328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209F283-9883-1218-D598-46443B22FF1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601484" y="5348197"/>
            <a:ext cx="0" cy="713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C92099-3954-415C-F81E-9CE62EE60733}"/>
              </a:ext>
            </a:extLst>
          </p:cNvPr>
          <p:cNvSpPr txBox="1"/>
          <p:nvPr/>
        </p:nvSpPr>
        <p:spPr>
          <a:xfrm>
            <a:off x="6585007" y="6063142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1EA4F9E-FCDA-BDFD-B3CE-D42E9AA8151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793123" y="5329678"/>
            <a:ext cx="1236" cy="7334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5BAEED3-9133-2006-5D61-775593D60B2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806718" y="3562121"/>
            <a:ext cx="985921" cy="14056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791C3A0-6D22-CE8F-2DBD-F2E30524AD32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7601000" y="3562121"/>
            <a:ext cx="484" cy="14152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823A2AEE-EEF6-D91E-CB47-8D1BB7C62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6442"/>
              </p:ext>
            </p:extLst>
          </p:nvPr>
        </p:nvGraphicFramePr>
        <p:xfrm>
          <a:off x="3151840" y="3197939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EEE20482-807D-35EF-6726-C9E4725C2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52603"/>
              </p:ext>
            </p:extLst>
          </p:nvPr>
        </p:nvGraphicFramePr>
        <p:xfrm>
          <a:off x="6792639" y="3191281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6BC8FB0A-C669-3BC9-CDD9-E2B28EDDB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29091"/>
              </p:ext>
            </p:extLst>
          </p:nvPr>
        </p:nvGraphicFramePr>
        <p:xfrm>
          <a:off x="6789672" y="1324383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E5F0F36-6110-FADE-8DB8-CB6C38023BA8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960201" y="1695223"/>
            <a:ext cx="2829471" cy="15027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547EDDB-34D9-F5B3-6C8C-8AB5C6E9C217}"/>
              </a:ext>
            </a:extLst>
          </p:cNvPr>
          <p:cNvCxnSpPr>
            <a:cxnSpLocks/>
            <a:stCxn id="44" idx="2"/>
            <a:endCxn id="3" idx="0"/>
          </p:cNvCxnSpPr>
          <p:nvPr/>
        </p:nvCxnSpPr>
        <p:spPr>
          <a:xfrm>
            <a:off x="7598033" y="1695223"/>
            <a:ext cx="2967" cy="14960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9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52251"/>
              </p:ext>
            </p:extLst>
          </p:nvPr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Insert(40);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2CAD807-FA4C-76EE-A7EC-F8BE1B99B0E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65995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D46ED2-C7A3-75DC-F5F2-1891DF3E877A}"/>
              </a:ext>
            </a:extLst>
          </p:cNvPr>
          <p:cNvSpPr txBox="1"/>
          <p:nvPr/>
        </p:nvSpPr>
        <p:spPr>
          <a:xfrm>
            <a:off x="3865004" y="29311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DFB42F-0A3A-BD2E-3AFF-0E0370908393}"/>
              </a:ext>
            </a:extLst>
          </p:cNvPr>
          <p:cNvSpPr txBox="1"/>
          <p:nvPr/>
        </p:nvSpPr>
        <p:spPr>
          <a:xfrm>
            <a:off x="3102328" y="2931139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7EA26AA-69E0-7D29-3D50-B518AA67C52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074356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5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51476"/>
              </p:ext>
            </p:extLst>
          </p:nvPr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Insert(80);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2CAD807-FA4C-76EE-A7EC-F8BE1B99B0E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65995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D46ED2-C7A3-75DC-F5F2-1891DF3E877A}"/>
              </a:ext>
            </a:extLst>
          </p:cNvPr>
          <p:cNvSpPr txBox="1"/>
          <p:nvPr/>
        </p:nvSpPr>
        <p:spPr>
          <a:xfrm>
            <a:off x="3865004" y="29311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DFB42F-0A3A-BD2E-3AFF-0E0370908393}"/>
              </a:ext>
            </a:extLst>
          </p:cNvPr>
          <p:cNvSpPr txBox="1"/>
          <p:nvPr/>
        </p:nvSpPr>
        <p:spPr>
          <a:xfrm>
            <a:off x="3102328" y="2931139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7EA26AA-69E0-7D29-3D50-B518AA67C52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074356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FFE3C2-D171-F84B-C3D0-334C236F5190}"/>
              </a:ext>
            </a:extLst>
          </p:cNvPr>
          <p:cNvSpPr txBox="1"/>
          <p:nvPr/>
        </p:nvSpPr>
        <p:spPr>
          <a:xfrm>
            <a:off x="4673365" y="29311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B18BC0A-56FB-18FC-209B-3789269A357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882717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4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Insert(10);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2CAD807-FA4C-76EE-A7EC-F8BE1B99B0E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65995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D46ED2-C7A3-75DC-F5F2-1891DF3E877A}"/>
              </a:ext>
            </a:extLst>
          </p:cNvPr>
          <p:cNvSpPr txBox="1"/>
          <p:nvPr/>
        </p:nvSpPr>
        <p:spPr>
          <a:xfrm>
            <a:off x="3865004" y="29311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DFB42F-0A3A-BD2E-3AFF-0E0370908393}"/>
              </a:ext>
            </a:extLst>
          </p:cNvPr>
          <p:cNvSpPr txBox="1"/>
          <p:nvPr/>
        </p:nvSpPr>
        <p:spPr>
          <a:xfrm>
            <a:off x="3102328" y="2931139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7EA26AA-69E0-7D29-3D50-B518AA67C52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074356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FFE3C2-D171-F84B-C3D0-334C236F5190}"/>
              </a:ext>
            </a:extLst>
          </p:cNvPr>
          <p:cNvSpPr txBox="1"/>
          <p:nvPr/>
        </p:nvSpPr>
        <p:spPr>
          <a:xfrm>
            <a:off x="4673365" y="29311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B18BC0A-56FB-18FC-209B-3789269A357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882717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157892C-6F31-960B-B62B-58A7F46253DC}"/>
              </a:ext>
            </a:extLst>
          </p:cNvPr>
          <p:cNvCxnSpPr>
            <a:cxnSpLocks/>
          </p:cNvCxnSpPr>
          <p:nvPr/>
        </p:nvCxnSpPr>
        <p:spPr>
          <a:xfrm flipV="1">
            <a:off x="3684233" y="3078332"/>
            <a:ext cx="0" cy="701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9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89108"/>
              </p:ext>
            </p:extLst>
          </p:nvPr>
        </p:nvGraphicFramePr>
        <p:xfrm>
          <a:off x="3265995" y="1820497"/>
          <a:ext cx="16167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907">
                  <a:extLst>
                    <a:ext uri="{9D8B030D-6E8A-4147-A177-3AD203B41FA5}">
                      <a16:colId xmlns:a16="http://schemas.microsoft.com/office/drawing/2014/main" val="822135564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Insert(10);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D46ED2-C7A3-75DC-F5F2-1891DF3E877A}"/>
              </a:ext>
            </a:extLst>
          </p:cNvPr>
          <p:cNvSpPr txBox="1"/>
          <p:nvPr/>
        </p:nvSpPr>
        <p:spPr>
          <a:xfrm>
            <a:off x="4131334" y="2940017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7EA26AA-69E0-7D29-3D50-B518AA67C52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40685" y="2200215"/>
            <a:ext cx="1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FFE3C2-D171-F84B-C3D0-334C236F5190}"/>
              </a:ext>
            </a:extLst>
          </p:cNvPr>
          <p:cNvSpPr txBox="1"/>
          <p:nvPr/>
        </p:nvSpPr>
        <p:spPr>
          <a:xfrm>
            <a:off x="4673365" y="29311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B18BC0A-56FB-18FC-209B-3789269A357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882717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3E1C72-FE57-7A1F-DE0D-338AD973D90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265994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DAA513-5F44-A905-04A9-EC0EB10CC76F}"/>
              </a:ext>
            </a:extLst>
          </p:cNvPr>
          <p:cNvSpPr txBox="1"/>
          <p:nvPr/>
        </p:nvSpPr>
        <p:spPr>
          <a:xfrm>
            <a:off x="3102327" y="2931139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8B00CA9-155A-EF60-3F8C-0D8B6932023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808026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369E1A-212F-3C5B-2FB3-6CF906856D8E}"/>
              </a:ext>
            </a:extLst>
          </p:cNvPr>
          <p:cNvSpPr txBox="1"/>
          <p:nvPr/>
        </p:nvSpPr>
        <p:spPr>
          <a:xfrm>
            <a:off x="3598674" y="29311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72C512-2370-A4C1-6EA0-8DD7583AC149}"/>
              </a:ext>
            </a:extLst>
          </p:cNvPr>
          <p:cNvSpPr txBox="1"/>
          <p:nvPr/>
        </p:nvSpPr>
        <p:spPr>
          <a:xfrm>
            <a:off x="6599340" y="3117313"/>
            <a:ext cx="368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每個節點</a:t>
            </a:r>
            <a:r>
              <a:rPr lang="zh-TW" altLang="en-US" dirty="0">
                <a:solidFill>
                  <a:srgbClr val="FF0000"/>
                </a:solidFill>
                <a:latin typeface="Droid Serif"/>
              </a:rPr>
              <a:t>只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可以有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Droid Serif"/>
              </a:rPr>
              <a:t>2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或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Droid Serif"/>
              </a:rPr>
              <a:t>3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個子節點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9D7E49E-3795-3BC1-96A1-F02A76A4D605}"/>
              </a:ext>
            </a:extLst>
          </p:cNvPr>
          <p:cNvSpPr/>
          <p:nvPr/>
        </p:nvSpPr>
        <p:spPr>
          <a:xfrm>
            <a:off x="2974018" y="2760955"/>
            <a:ext cx="1096653" cy="66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0EC2E7B-D1BD-1CDD-8124-87EABF4136B3}"/>
              </a:ext>
            </a:extLst>
          </p:cNvPr>
          <p:cNvSpPr/>
          <p:nvPr/>
        </p:nvSpPr>
        <p:spPr>
          <a:xfrm>
            <a:off x="4085207" y="2762434"/>
            <a:ext cx="1096653" cy="66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D3AF37B-F9D4-54A1-AD72-726192206DD8}"/>
              </a:ext>
            </a:extLst>
          </p:cNvPr>
          <p:cNvCxnSpPr>
            <a:cxnSpLocks/>
          </p:cNvCxnSpPr>
          <p:nvPr/>
        </p:nvCxnSpPr>
        <p:spPr>
          <a:xfrm flipV="1">
            <a:off x="4085207" y="1018713"/>
            <a:ext cx="0" cy="701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1820497"/>
          <a:ext cx="16167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907">
                  <a:extLst>
                    <a:ext uri="{9D8B030D-6E8A-4147-A177-3AD203B41FA5}">
                      <a16:colId xmlns:a16="http://schemas.microsoft.com/office/drawing/2014/main" val="822135564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538907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Insert(10);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D46ED2-C7A3-75DC-F5F2-1891DF3E877A}"/>
              </a:ext>
            </a:extLst>
          </p:cNvPr>
          <p:cNvSpPr txBox="1"/>
          <p:nvPr/>
        </p:nvSpPr>
        <p:spPr>
          <a:xfrm>
            <a:off x="4131334" y="2940017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7EA26AA-69E0-7D29-3D50-B518AA67C52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40685" y="2200215"/>
            <a:ext cx="1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FFE3C2-D171-F84B-C3D0-334C236F5190}"/>
              </a:ext>
            </a:extLst>
          </p:cNvPr>
          <p:cNvSpPr txBox="1"/>
          <p:nvPr/>
        </p:nvSpPr>
        <p:spPr>
          <a:xfrm>
            <a:off x="4673365" y="29311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B18BC0A-56FB-18FC-209B-3789269A357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882717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3E1C72-FE57-7A1F-DE0D-338AD973D90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265994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DAA513-5F44-A905-04A9-EC0EB10CC76F}"/>
              </a:ext>
            </a:extLst>
          </p:cNvPr>
          <p:cNvSpPr txBox="1"/>
          <p:nvPr/>
        </p:nvSpPr>
        <p:spPr>
          <a:xfrm>
            <a:off x="3102327" y="2931139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8B00CA9-155A-EF60-3F8C-0D8B6932023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808026" y="21913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369E1A-212F-3C5B-2FB3-6CF906856D8E}"/>
              </a:ext>
            </a:extLst>
          </p:cNvPr>
          <p:cNvSpPr txBox="1"/>
          <p:nvPr/>
        </p:nvSpPr>
        <p:spPr>
          <a:xfrm>
            <a:off x="3598674" y="29311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72C512-2370-A4C1-6EA0-8DD7583AC149}"/>
              </a:ext>
            </a:extLst>
          </p:cNvPr>
          <p:cNvSpPr txBox="1"/>
          <p:nvPr/>
        </p:nvSpPr>
        <p:spPr>
          <a:xfrm>
            <a:off x="6599340" y="3117313"/>
            <a:ext cx="3689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每個節點</a:t>
            </a:r>
            <a:r>
              <a:rPr lang="zh-TW" altLang="en-US" dirty="0">
                <a:solidFill>
                  <a:srgbClr val="FF0000"/>
                </a:solidFill>
                <a:latin typeface="Droid Serif"/>
              </a:rPr>
              <a:t>只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可以有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Droid Serif"/>
              </a:rPr>
              <a:t>2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或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Droid Serif"/>
              </a:rPr>
              <a:t>3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Droid Serif"/>
              </a:rPr>
              <a:t>個子節點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9D7E49E-3795-3BC1-96A1-F02A76A4D605}"/>
              </a:ext>
            </a:extLst>
          </p:cNvPr>
          <p:cNvSpPr/>
          <p:nvPr/>
        </p:nvSpPr>
        <p:spPr>
          <a:xfrm>
            <a:off x="2974018" y="2760955"/>
            <a:ext cx="1096653" cy="66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0EC2E7B-D1BD-1CDD-8124-87EABF4136B3}"/>
              </a:ext>
            </a:extLst>
          </p:cNvPr>
          <p:cNvSpPr/>
          <p:nvPr/>
        </p:nvSpPr>
        <p:spPr>
          <a:xfrm>
            <a:off x="4085207" y="2762434"/>
            <a:ext cx="1096653" cy="66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D3AF37B-F9D4-54A1-AD72-726192206DD8}"/>
              </a:ext>
            </a:extLst>
          </p:cNvPr>
          <p:cNvCxnSpPr>
            <a:cxnSpLocks/>
          </p:cNvCxnSpPr>
          <p:nvPr/>
        </p:nvCxnSpPr>
        <p:spPr>
          <a:xfrm flipV="1">
            <a:off x="4085207" y="1018713"/>
            <a:ext cx="0" cy="701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4759765D-D006-987F-E47F-3581E3E3E4B0}"/>
              </a:ext>
            </a:extLst>
          </p:cNvPr>
          <p:cNvSpPr txBox="1"/>
          <p:nvPr/>
        </p:nvSpPr>
        <p:spPr>
          <a:xfrm>
            <a:off x="3265994" y="4620277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9CC92E9-22D6-1766-519B-4C38CDBB457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475346" y="3880475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B0046D-5C2E-1D77-5358-2DFA14181C24}"/>
              </a:ext>
            </a:extLst>
          </p:cNvPr>
          <p:cNvSpPr txBox="1"/>
          <p:nvPr/>
        </p:nvSpPr>
        <p:spPr>
          <a:xfrm>
            <a:off x="4074356" y="4620277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CC3ECC7-A51B-B0B7-2096-07E003EA4B6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83708" y="3880475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54066BD2-3ED5-66B1-CC8E-DE60CC180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65049"/>
              </p:ext>
            </p:extLst>
          </p:nvPr>
        </p:nvGraphicFramePr>
        <p:xfrm>
          <a:off x="3475347" y="350963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7250FE0-9455-4ACE-8B30-3AC4E52C9F6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415037" y="3865466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255597E-085E-D2BA-3A46-C6B894AD8498}"/>
              </a:ext>
            </a:extLst>
          </p:cNvPr>
          <p:cNvSpPr txBox="1"/>
          <p:nvPr/>
        </p:nvSpPr>
        <p:spPr>
          <a:xfrm>
            <a:off x="1251370" y="4605268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254745DA-6D11-7856-10D5-3A48B2835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20564"/>
              </p:ext>
            </p:extLst>
          </p:nvPr>
        </p:nvGraphicFramePr>
        <p:xfrm>
          <a:off x="1415037" y="3510568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133B6E5-B31D-73C7-7B12-6B08E0E713F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223398" y="3881408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2FCCF23-71CE-7C45-B127-AC81F158D8BC}"/>
              </a:ext>
            </a:extLst>
          </p:cNvPr>
          <p:cNvSpPr txBox="1"/>
          <p:nvPr/>
        </p:nvSpPr>
        <p:spPr>
          <a:xfrm>
            <a:off x="2014046" y="4605268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46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57810"/>
              </p:ext>
            </p:extLst>
          </p:nvPr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Insert(10);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E3B41C-4299-A705-2EAC-932EE9513D25}"/>
              </a:ext>
            </a:extLst>
          </p:cNvPr>
          <p:cNvSpPr txBox="1"/>
          <p:nvPr/>
        </p:nvSpPr>
        <p:spPr>
          <a:xfrm>
            <a:off x="3056642" y="4226447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FCE8AEA-71B9-E846-6742-9775E096683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65994" y="3486645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BFD399-8341-66AE-E79B-F4D395F1E2E5}"/>
              </a:ext>
            </a:extLst>
          </p:cNvPr>
          <p:cNvSpPr txBox="1"/>
          <p:nvPr/>
        </p:nvSpPr>
        <p:spPr>
          <a:xfrm>
            <a:off x="3865004" y="4226447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502896A-4088-EADB-6635-6279857AD4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74356" y="3486645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F70E7BA1-870A-2779-57B0-20E9A744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21869"/>
              </p:ext>
            </p:extLst>
          </p:nvPr>
        </p:nvGraphicFramePr>
        <p:xfrm>
          <a:off x="3265995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BB37AE-3AA7-41A5-6570-6B235A97C19D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4074356" y="2191337"/>
            <a:ext cx="0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4FC3C3F-E227-117D-4D82-27077C1BD23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40906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31920B4-DAEF-09DD-924B-E93555CE4D40}"/>
              </a:ext>
            </a:extLst>
          </p:cNvPr>
          <p:cNvSpPr txBox="1"/>
          <p:nvPr/>
        </p:nvSpPr>
        <p:spPr>
          <a:xfrm>
            <a:off x="877239" y="4210505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CFEB5086-3268-A49B-E42A-24ABFFE81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50720"/>
              </p:ext>
            </p:extLst>
          </p:nvPr>
        </p:nvGraphicFramePr>
        <p:xfrm>
          <a:off x="1040906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07C17B7-090F-14EE-1442-06B601FD222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849267" y="2191337"/>
            <a:ext cx="1416728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B306A3F-19D1-3BEE-68AB-A03D9678F99C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1849267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B2B6779-F53E-5432-88AC-A985997A4ACB}"/>
              </a:ext>
            </a:extLst>
          </p:cNvPr>
          <p:cNvSpPr txBox="1"/>
          <p:nvPr/>
        </p:nvSpPr>
        <p:spPr>
          <a:xfrm>
            <a:off x="163991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88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Insert(20);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E3B41C-4299-A705-2EAC-932EE9513D25}"/>
              </a:ext>
            </a:extLst>
          </p:cNvPr>
          <p:cNvSpPr txBox="1"/>
          <p:nvPr/>
        </p:nvSpPr>
        <p:spPr>
          <a:xfrm>
            <a:off x="3056641" y="419877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FCE8AEA-71B9-E846-6742-9775E096683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65993" y="3458971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BFD399-8341-66AE-E79B-F4D395F1E2E5}"/>
              </a:ext>
            </a:extLst>
          </p:cNvPr>
          <p:cNvSpPr txBox="1"/>
          <p:nvPr/>
        </p:nvSpPr>
        <p:spPr>
          <a:xfrm>
            <a:off x="3865004" y="41952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502896A-4088-EADB-6635-6279857AD4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74356" y="34554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F70E7BA1-870A-2779-57B0-20E9A7448573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BB37AE-3AA7-41A5-6570-6B235A97C19D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4074356" y="2191337"/>
            <a:ext cx="0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801E9E-15EA-73F8-A538-D8712A8F5E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40906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86893A-8B90-69DD-1A2C-966F1F69B405}"/>
              </a:ext>
            </a:extLst>
          </p:cNvPr>
          <p:cNvSpPr txBox="1"/>
          <p:nvPr/>
        </p:nvSpPr>
        <p:spPr>
          <a:xfrm>
            <a:off x="877239" y="4210505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7D3045D9-5EE2-76D2-5E4A-E94FB310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49320"/>
              </p:ext>
            </p:extLst>
          </p:nvPr>
        </p:nvGraphicFramePr>
        <p:xfrm>
          <a:off x="1040906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DDED4BC-6CB9-642C-6EDC-13B08DF3916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849267" y="2191337"/>
            <a:ext cx="1416728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C387DC8-2AD5-7E47-9998-7530D76C543D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849267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4EC7AC-FB36-420E-A7AA-0114673140B3}"/>
              </a:ext>
            </a:extLst>
          </p:cNvPr>
          <p:cNvSpPr txBox="1"/>
          <p:nvPr/>
        </p:nvSpPr>
        <p:spPr>
          <a:xfrm>
            <a:off x="163991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F1D6D0E-2BF0-D4AE-8E1A-482F9705D19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652461" y="3474913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8F98A7-0135-6A65-0D8B-0C432153BE4B}"/>
              </a:ext>
            </a:extLst>
          </p:cNvPr>
          <p:cNvSpPr txBox="1"/>
          <p:nvPr/>
        </p:nvSpPr>
        <p:spPr>
          <a:xfrm>
            <a:off x="2443109" y="419877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15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302583-7BD5-DDE7-E390-2FB5B073C009}"/>
              </a:ext>
            </a:extLst>
          </p:cNvPr>
          <p:cNvGraphicFramePr>
            <a:graphicFrameLocks noGrp="1"/>
          </p:cNvGraphicFramePr>
          <p:nvPr/>
        </p:nvGraphicFramePr>
        <p:xfrm>
          <a:off x="3265995" y="1820497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9AB03F4-E026-0BF3-EA40-7C197D00B8D2}"/>
              </a:ext>
            </a:extLst>
          </p:cNvPr>
          <p:cNvSpPr txBox="1"/>
          <p:nvPr/>
        </p:nvSpPr>
        <p:spPr>
          <a:xfrm>
            <a:off x="781235" y="72796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Insert(70);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E3B41C-4299-A705-2EAC-932EE9513D25}"/>
              </a:ext>
            </a:extLst>
          </p:cNvPr>
          <p:cNvSpPr txBox="1"/>
          <p:nvPr/>
        </p:nvSpPr>
        <p:spPr>
          <a:xfrm>
            <a:off x="3056641" y="419877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FCE8AEA-71B9-E846-6742-9775E096683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65993" y="3458971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BFD399-8341-66AE-E79B-F4D395F1E2E5}"/>
              </a:ext>
            </a:extLst>
          </p:cNvPr>
          <p:cNvSpPr txBox="1"/>
          <p:nvPr/>
        </p:nvSpPr>
        <p:spPr>
          <a:xfrm>
            <a:off x="3865004" y="4195239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502896A-4088-EADB-6635-6279857AD4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74356" y="3455437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F70E7BA1-870A-2779-57B0-20E9A744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34184"/>
              </p:ext>
            </p:extLst>
          </p:nvPr>
        </p:nvGraphicFramePr>
        <p:xfrm>
          <a:off x="3265995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2BB37AE-3AA7-41A5-6570-6B235A97C19D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4074356" y="2191337"/>
            <a:ext cx="0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801E9E-15EA-73F8-A538-D8712A8F5E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40906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86893A-8B90-69DD-1A2C-966F1F69B405}"/>
              </a:ext>
            </a:extLst>
          </p:cNvPr>
          <p:cNvSpPr txBox="1"/>
          <p:nvPr/>
        </p:nvSpPr>
        <p:spPr>
          <a:xfrm>
            <a:off x="877239" y="4210505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7D3045D9-5EE2-76D2-5E4A-E94FB3100F7A}"/>
              </a:ext>
            </a:extLst>
          </p:cNvPr>
          <p:cNvGraphicFramePr>
            <a:graphicFrameLocks noGrp="1"/>
          </p:cNvGraphicFramePr>
          <p:nvPr/>
        </p:nvGraphicFramePr>
        <p:xfrm>
          <a:off x="1040906" y="3115805"/>
          <a:ext cx="1616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61">
                  <a:extLst>
                    <a:ext uri="{9D8B030D-6E8A-4147-A177-3AD203B41FA5}">
                      <a16:colId xmlns:a16="http://schemas.microsoft.com/office/drawing/2014/main" val="2775893456"/>
                    </a:ext>
                  </a:extLst>
                </a:gridCol>
                <a:gridCol w="808361">
                  <a:extLst>
                    <a:ext uri="{9D8B030D-6E8A-4147-A177-3AD203B41FA5}">
                      <a16:colId xmlns:a16="http://schemas.microsoft.com/office/drawing/2014/main" val="359160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50038"/>
                  </a:ext>
                </a:extLst>
              </a:tr>
            </a:tbl>
          </a:graphicData>
        </a:graphic>
      </p:graphicFrame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DDED4BC-6CB9-642C-6EDC-13B08DF3916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849267" y="2191337"/>
            <a:ext cx="1416728" cy="924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C387DC8-2AD5-7E47-9998-7530D76C543D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849267" y="3486645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4EC7AC-FB36-420E-A7AA-0114673140B3}"/>
              </a:ext>
            </a:extLst>
          </p:cNvPr>
          <p:cNvSpPr txBox="1"/>
          <p:nvPr/>
        </p:nvSpPr>
        <p:spPr>
          <a:xfrm>
            <a:off x="163991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F1D6D0E-2BF0-D4AE-8E1A-482F9705D19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652461" y="3474913"/>
            <a:ext cx="0" cy="723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8F98A7-0135-6A65-0D8B-0C432153BE4B}"/>
              </a:ext>
            </a:extLst>
          </p:cNvPr>
          <p:cNvSpPr txBox="1"/>
          <p:nvPr/>
        </p:nvSpPr>
        <p:spPr>
          <a:xfrm>
            <a:off x="2443109" y="419877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6ADA5E-688C-8983-F9E7-B1DDF7492B23}"/>
              </a:ext>
            </a:extLst>
          </p:cNvPr>
          <p:cNvSpPr txBox="1"/>
          <p:nvPr/>
        </p:nvSpPr>
        <p:spPr>
          <a:xfrm>
            <a:off x="4673365" y="42105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987B2FD-AA9D-DB3D-43DA-31844F849A2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882717" y="3470703"/>
            <a:ext cx="0" cy="739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402</Words>
  <Application>Microsoft Office PowerPoint</Application>
  <PresentationFormat>寬螢幕</PresentationFormat>
  <Paragraphs>225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Droid Serif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ZaiMi _</dc:creator>
  <cp:lastModifiedBy>ZaiMi _</cp:lastModifiedBy>
  <cp:revision>2</cp:revision>
  <dcterms:created xsi:type="dcterms:W3CDTF">2022-12-20T16:07:51Z</dcterms:created>
  <dcterms:modified xsi:type="dcterms:W3CDTF">2022-12-21T02:14:14Z</dcterms:modified>
</cp:coreProperties>
</file>