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 snapToGrid="0">
      <p:cViewPr varScale="1">
        <p:scale>
          <a:sx n="94" d="100"/>
          <a:sy n="94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64B23-510C-120B-DAA1-40A6942BE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68EC1A-7505-7C2C-E841-265E989D8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F3A7C3-224D-0494-CDB9-5D4B215A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A016-7442-4E5D-988C-60BD13361A49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52BC81-5D45-55B9-FB29-9CBCE29D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26EC0E-CCB8-16ED-B1D1-F6A71266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C38A-9A4A-41F7-BCC6-290702D52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22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768EC-FE24-1A20-4AED-5B9272D6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DE235D-F51D-6FC6-E0EF-B4FEE1436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5224FF-0763-258F-5C78-AE66CE04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A016-7442-4E5D-988C-60BD13361A49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5C9CB4-5773-ABFF-60CA-5F97A958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4BC3A4-9A35-935E-10B3-82DD8E2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C38A-9A4A-41F7-BCC6-290702D52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41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7E709F-EF99-377C-1E6B-05AFBAAD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5CF49F-F807-5543-362F-F8530681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763042-3A2C-D742-6449-131BB953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A016-7442-4E5D-988C-60BD13361A49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FFFF39-3B83-9536-C132-C1F1543D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2409D2-0452-0FE3-5287-F15A6497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C38A-9A4A-41F7-BCC6-290702D52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67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777E7-870A-9C71-1D16-28300C01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5AC3AF-4DA6-32C5-64ED-A46B5D15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BD83ED-A2FC-1E63-E946-6F985B7F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A016-7442-4E5D-988C-60BD13361A49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42D495-57F4-39A8-6BE2-0A98566A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98A4D4-68F4-1CFA-1236-45410946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C38A-9A4A-41F7-BCC6-290702D52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42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81645-A397-2F8A-9C0A-83F96037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E9833C-3A45-9D3A-12E3-C85FEFC0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741345-06F9-249C-ADB6-7A1AE2CA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A016-7442-4E5D-988C-60BD13361A49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B1C934-B465-F0AB-98FD-BB4DAF4D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FAF2C4-A919-06FE-C898-F0B4A32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C38A-9A4A-41F7-BCC6-290702D52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48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3D68E-CE10-B57D-C2A5-8B7C556C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30A92-B7A6-4CEA-E7D9-6E42D7DCC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3FA046-CF00-5CE0-6EE8-0F397F410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EA48F2-3A42-F1BF-1C5A-421B9915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A016-7442-4E5D-988C-60BD13361A49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91D6AD-3D6F-D806-9E1D-C246123B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DA31FD-68DE-7FFB-033E-4B5EE9B1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C38A-9A4A-41F7-BCC6-290702D52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3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C0536-CB37-93EB-D23E-714E8C5C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FB9A5C-ABA6-5695-D944-D0602C53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B06068-4F9A-44FF-9F61-CC8EB0C6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C8A9BF-F7E4-C196-B2A1-A820E5092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DF8B68-35E5-D273-D89F-994B588C2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45D3E2-99A7-4D0A-D708-67C126C4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A016-7442-4E5D-988C-60BD13361A49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543BF7-F596-47C0-0C8D-1E17333B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95BB25-C028-7E84-11F9-75355012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C38A-9A4A-41F7-BCC6-290702D52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6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2B3AD-E379-02AC-DB32-4AB6F9B5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A97EB5-1C55-F3AE-E457-C8E704D1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A016-7442-4E5D-988C-60BD13361A49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943191-0AAF-1324-39E0-F6E5D38E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842B0F-1F79-F80A-3BC6-0DCFD28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C38A-9A4A-41F7-BCC6-290702D52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19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652740-A33D-B5C4-8A59-84C6BA03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A016-7442-4E5D-988C-60BD13361A49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B99D0C-4B5C-4A08-4051-DDEC3748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1651BD-F798-F374-0639-147F5D3F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C38A-9A4A-41F7-BCC6-290702D52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30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29302-E3CC-C42F-356E-C55D5D70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EA81D-6994-AB5E-AD86-8401F672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9EBF1C-6233-CB72-78A6-6192A878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1BDF88-2F88-4326-CA13-5AA2B3F0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A016-7442-4E5D-988C-60BD13361A49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41DE37-0705-65BB-B852-C2269CCC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0F99E3-E6F6-EC90-D17B-B530F366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C38A-9A4A-41F7-BCC6-290702D52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4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D738E-E820-D5CC-4A8A-AE7CAC98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8B464D-8DB7-5E48-E735-8AFE17384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AD164B-5A6F-FC6F-0F2E-CDBEF9B5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858F7E-3389-E1BE-5EB3-E35198A1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A016-7442-4E5D-988C-60BD13361A49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EC2718-60F0-959C-56C1-251501B9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04AAE6-4B05-5994-A2D8-53B13811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C38A-9A4A-41F7-BCC6-290702D52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78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7274B0-43AE-F36A-77E3-CD483457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6D0EDF-FCC4-A8D4-5CF3-8533DA838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B4413-A1B3-7066-3F2B-DC564B3A3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A016-7442-4E5D-988C-60BD13361A49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AF9A9-D6AB-83AC-B5DD-EF10D46B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21459E-3B99-063B-CB06-9B449FC10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4C38A-9A4A-41F7-BCC6-290702D52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4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EADCE5-AB50-9B2B-F6FB-B6A410C84C64}"/>
              </a:ext>
            </a:extLst>
          </p:cNvPr>
          <p:cNvSpPr/>
          <p:nvPr/>
        </p:nvSpPr>
        <p:spPr>
          <a:xfrm>
            <a:off x="4102217" y="111573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FA6772-184F-AC7B-34CA-BFFD3BE50C7A}"/>
              </a:ext>
            </a:extLst>
          </p:cNvPr>
          <p:cNvSpPr/>
          <p:nvPr/>
        </p:nvSpPr>
        <p:spPr>
          <a:xfrm>
            <a:off x="4664279" y="2316760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E9B881-6A46-FF0D-C867-69861F8022AF}"/>
              </a:ext>
            </a:extLst>
          </p:cNvPr>
          <p:cNvSpPr/>
          <p:nvPr/>
        </p:nvSpPr>
        <p:spPr>
          <a:xfrm>
            <a:off x="5226341" y="3394747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94D5-453E-F26F-ADAF-463E47808E52}"/>
              </a:ext>
            </a:extLst>
          </p:cNvPr>
          <p:cNvSpPr txBox="1"/>
          <p:nvPr/>
        </p:nvSpPr>
        <p:spPr>
          <a:xfrm>
            <a:off x="780176" y="838899"/>
            <a:ext cx="1260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RR Type:</a:t>
            </a:r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E3CBE9-80B5-7235-D8CB-22715F855101}"/>
              </a:ext>
            </a:extLst>
          </p:cNvPr>
          <p:cNvCxnSpPr>
            <a:cxnSpLocks/>
          </p:cNvCxnSpPr>
          <p:nvPr/>
        </p:nvCxnSpPr>
        <p:spPr>
          <a:xfrm>
            <a:off x="5027622" y="834705"/>
            <a:ext cx="1442908" cy="2841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45A3F8-CDB3-BDBA-5D38-1754F2E7D7BD}"/>
              </a:ext>
            </a:extLst>
          </p:cNvPr>
          <p:cNvSpPr txBox="1"/>
          <p:nvPr/>
        </p:nvSpPr>
        <p:spPr>
          <a:xfrm>
            <a:off x="4459239" y="21474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30197C-23E3-8F2D-7DEA-6E33F13B0CF6}"/>
              </a:ext>
            </a:extLst>
          </p:cNvPr>
          <p:cNvSpPr txBox="1"/>
          <p:nvPr/>
        </p:nvSpPr>
        <p:spPr>
          <a:xfrm>
            <a:off x="3957786" y="9062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2810DE-7346-3F9E-3977-9DE96415B333}"/>
              </a:ext>
            </a:extLst>
          </p:cNvPr>
          <p:cNvSpPr txBox="1"/>
          <p:nvPr/>
        </p:nvSpPr>
        <p:spPr>
          <a:xfrm>
            <a:off x="4990194" y="3225470"/>
            <a:ext cx="27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8DA3717-AADA-C663-3868-E1DB0A6F20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581967" y="1595486"/>
            <a:ext cx="363343" cy="7212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F9CE34-962D-39E2-3949-1F3AEB48D67A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5144029" y="2796510"/>
            <a:ext cx="363343" cy="5982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658F1E3-88D1-6195-F780-BFBBF346DE91}"/>
              </a:ext>
            </a:extLst>
          </p:cNvPr>
          <p:cNvSpPr/>
          <p:nvPr/>
        </p:nvSpPr>
        <p:spPr>
          <a:xfrm>
            <a:off x="3654908" y="777182"/>
            <a:ext cx="1677879" cy="227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弧形上彎 28">
            <a:extLst>
              <a:ext uri="{FF2B5EF4-FFF2-40B4-BE49-F238E27FC236}">
                <a16:creationId xmlns:a16="http://schemas.microsoft.com/office/drawing/2014/main" id="{836345AA-ECAA-C70A-4B3E-592674B8B406}"/>
              </a:ext>
            </a:extLst>
          </p:cNvPr>
          <p:cNvSpPr/>
          <p:nvPr/>
        </p:nvSpPr>
        <p:spPr>
          <a:xfrm rot="5179134">
            <a:off x="2570625" y="2224225"/>
            <a:ext cx="1911821" cy="6950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-0.01368 0.3386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16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01927 0.1717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1" grpId="1" animBg="1"/>
      <p:bldP spid="29" grpId="0" animBg="1"/>
      <p:bldP spid="2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EADCE5-AB50-9B2B-F6FB-B6A410C84C64}"/>
              </a:ext>
            </a:extLst>
          </p:cNvPr>
          <p:cNvSpPr/>
          <p:nvPr/>
        </p:nvSpPr>
        <p:spPr>
          <a:xfrm>
            <a:off x="4102217" y="111573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E9B881-6A46-FF0D-C867-69861F8022AF}"/>
              </a:ext>
            </a:extLst>
          </p:cNvPr>
          <p:cNvSpPr/>
          <p:nvPr/>
        </p:nvSpPr>
        <p:spPr>
          <a:xfrm>
            <a:off x="4147609" y="3438003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94D5-453E-F26F-ADAF-463E47808E52}"/>
              </a:ext>
            </a:extLst>
          </p:cNvPr>
          <p:cNvSpPr txBox="1"/>
          <p:nvPr/>
        </p:nvSpPr>
        <p:spPr>
          <a:xfrm>
            <a:off x="780176" y="838899"/>
            <a:ext cx="122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LR Type:</a:t>
            </a:r>
            <a:endParaRPr lang="zh-TW" altLang="en-US" sz="24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8DA3717-AADA-C663-3868-E1DB0A6F20ED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821186" y="1595486"/>
            <a:ext cx="363343" cy="6597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F9CE34-962D-39E2-3949-1F3AEB48D67A}"/>
              </a:ext>
            </a:extLst>
          </p:cNvPr>
          <p:cNvCxnSpPr>
            <a:cxnSpLocks/>
            <a:stCxn id="16" idx="0"/>
            <a:endCxn id="6" idx="3"/>
          </p:cNvCxnSpPr>
          <p:nvPr/>
        </p:nvCxnSpPr>
        <p:spPr>
          <a:xfrm flipV="1">
            <a:off x="3866578" y="3917753"/>
            <a:ext cx="363343" cy="7826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A0C944A6-6044-828F-924B-DD807DE20FC4}"/>
              </a:ext>
            </a:extLst>
          </p:cNvPr>
          <p:cNvSpPr/>
          <p:nvPr/>
        </p:nvSpPr>
        <p:spPr>
          <a:xfrm>
            <a:off x="3585547" y="4700452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EADCE5-AB50-9B2B-F6FB-B6A410C84C64}"/>
              </a:ext>
            </a:extLst>
          </p:cNvPr>
          <p:cNvSpPr/>
          <p:nvPr/>
        </p:nvSpPr>
        <p:spPr>
          <a:xfrm>
            <a:off x="4102217" y="111573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E9B881-6A46-FF0D-C867-69861F8022AF}"/>
              </a:ext>
            </a:extLst>
          </p:cNvPr>
          <p:cNvSpPr/>
          <p:nvPr/>
        </p:nvSpPr>
        <p:spPr>
          <a:xfrm>
            <a:off x="4147609" y="3438003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94D5-453E-F26F-ADAF-463E47808E52}"/>
              </a:ext>
            </a:extLst>
          </p:cNvPr>
          <p:cNvSpPr txBox="1"/>
          <p:nvPr/>
        </p:nvSpPr>
        <p:spPr>
          <a:xfrm>
            <a:off x="780176" y="838899"/>
            <a:ext cx="122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LR Type:</a:t>
            </a:r>
            <a:endParaRPr lang="zh-TW" altLang="en-US" sz="24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8DA3717-AADA-C663-3868-E1DB0A6F20ED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821186" y="1595486"/>
            <a:ext cx="363343" cy="6597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F9CE34-962D-39E2-3949-1F3AEB48D67A}"/>
              </a:ext>
            </a:extLst>
          </p:cNvPr>
          <p:cNvCxnSpPr>
            <a:cxnSpLocks/>
            <a:stCxn id="16" idx="0"/>
            <a:endCxn id="6" idx="3"/>
          </p:cNvCxnSpPr>
          <p:nvPr/>
        </p:nvCxnSpPr>
        <p:spPr>
          <a:xfrm flipV="1">
            <a:off x="3866578" y="3917753"/>
            <a:ext cx="363343" cy="7826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A0C944A6-6044-828F-924B-DD807DE20FC4}"/>
              </a:ext>
            </a:extLst>
          </p:cNvPr>
          <p:cNvSpPr/>
          <p:nvPr/>
        </p:nvSpPr>
        <p:spPr>
          <a:xfrm>
            <a:off x="3585547" y="4700452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DFD56D-5A20-6151-C168-FEEBD623CE6F}"/>
              </a:ext>
            </a:extLst>
          </p:cNvPr>
          <p:cNvSpPr/>
          <p:nvPr/>
        </p:nvSpPr>
        <p:spPr>
          <a:xfrm>
            <a:off x="3483245" y="766888"/>
            <a:ext cx="1677879" cy="2127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箭號: 弧形上彎 2">
            <a:extLst>
              <a:ext uri="{FF2B5EF4-FFF2-40B4-BE49-F238E27FC236}">
                <a16:creationId xmlns:a16="http://schemas.microsoft.com/office/drawing/2014/main" id="{E4A7AE11-009C-A0FA-D1B1-696B46C68441}"/>
              </a:ext>
            </a:extLst>
          </p:cNvPr>
          <p:cNvSpPr/>
          <p:nvPr/>
        </p:nvSpPr>
        <p:spPr>
          <a:xfrm rot="5179134" flipV="1">
            <a:off x="4266897" y="2779923"/>
            <a:ext cx="3114807" cy="8495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9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EADCE5-AB50-9B2B-F6FB-B6A410C84C64}"/>
              </a:ext>
            </a:extLst>
          </p:cNvPr>
          <p:cNvSpPr/>
          <p:nvPr/>
        </p:nvSpPr>
        <p:spPr>
          <a:xfrm>
            <a:off x="4709671" y="4700452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E9B881-6A46-FF0D-C867-69861F8022AF}"/>
              </a:ext>
            </a:extLst>
          </p:cNvPr>
          <p:cNvSpPr/>
          <p:nvPr/>
        </p:nvSpPr>
        <p:spPr>
          <a:xfrm>
            <a:off x="4147609" y="3438003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94D5-453E-F26F-ADAF-463E47808E52}"/>
              </a:ext>
            </a:extLst>
          </p:cNvPr>
          <p:cNvSpPr txBox="1"/>
          <p:nvPr/>
        </p:nvSpPr>
        <p:spPr>
          <a:xfrm>
            <a:off x="780176" y="838899"/>
            <a:ext cx="122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LR Type:</a:t>
            </a:r>
            <a:endParaRPr lang="zh-TW" altLang="en-US" sz="24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8DA3717-AADA-C663-3868-E1DB0A6F20ED}"/>
              </a:ext>
            </a:extLst>
          </p:cNvPr>
          <p:cNvCxnSpPr>
            <a:cxnSpLocks/>
            <a:stCxn id="4" idx="0"/>
            <a:endCxn id="6" idx="5"/>
          </p:cNvCxnSpPr>
          <p:nvPr/>
        </p:nvCxnSpPr>
        <p:spPr>
          <a:xfrm flipH="1" flipV="1">
            <a:off x="4627359" y="3917753"/>
            <a:ext cx="363343" cy="7826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F9CE34-962D-39E2-3949-1F3AEB48D67A}"/>
              </a:ext>
            </a:extLst>
          </p:cNvPr>
          <p:cNvCxnSpPr>
            <a:cxnSpLocks/>
            <a:stCxn id="16" idx="0"/>
            <a:endCxn id="6" idx="3"/>
          </p:cNvCxnSpPr>
          <p:nvPr/>
        </p:nvCxnSpPr>
        <p:spPr>
          <a:xfrm flipV="1">
            <a:off x="3866578" y="3917753"/>
            <a:ext cx="363343" cy="7826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A0C944A6-6044-828F-924B-DD807DE20FC4}"/>
              </a:ext>
            </a:extLst>
          </p:cNvPr>
          <p:cNvSpPr/>
          <p:nvPr/>
        </p:nvSpPr>
        <p:spPr>
          <a:xfrm>
            <a:off x="3585547" y="4700452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698438-BA26-BB0D-B66E-02A0398CC646}"/>
              </a:ext>
            </a:extLst>
          </p:cNvPr>
          <p:cNvSpPr txBox="1"/>
          <p:nvPr/>
        </p:nvSpPr>
        <p:spPr>
          <a:xfrm>
            <a:off x="780176" y="838899"/>
            <a:ext cx="122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RL Type: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6F8911B-AF3B-9B6D-B7FF-6FC8E9353FCE}"/>
              </a:ext>
            </a:extLst>
          </p:cNvPr>
          <p:cNvCxnSpPr>
            <a:cxnSpLocks/>
          </p:cNvCxnSpPr>
          <p:nvPr/>
        </p:nvCxnSpPr>
        <p:spPr>
          <a:xfrm flipH="1">
            <a:off x="4854102" y="2461394"/>
            <a:ext cx="1176006" cy="1424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381C3EA-B9EC-5111-B5A8-EEAB503F0679}"/>
              </a:ext>
            </a:extLst>
          </p:cNvPr>
          <p:cNvCxnSpPr>
            <a:cxnSpLocks/>
          </p:cNvCxnSpPr>
          <p:nvPr/>
        </p:nvCxnSpPr>
        <p:spPr>
          <a:xfrm>
            <a:off x="5078059" y="912910"/>
            <a:ext cx="952049" cy="156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B2D1810C-C251-F44F-D44B-224030FE758F}"/>
              </a:ext>
            </a:extLst>
          </p:cNvPr>
          <p:cNvSpPr/>
          <p:nvPr/>
        </p:nvSpPr>
        <p:spPr>
          <a:xfrm>
            <a:off x="4102217" y="111573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2F52824-6D42-8307-13E1-F46144A43577}"/>
              </a:ext>
            </a:extLst>
          </p:cNvPr>
          <p:cNvSpPr/>
          <p:nvPr/>
        </p:nvSpPr>
        <p:spPr>
          <a:xfrm>
            <a:off x="4854102" y="2271024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4DE0A4A-5FF7-543A-E92D-863D12A71572}"/>
              </a:ext>
            </a:extLst>
          </p:cNvPr>
          <p:cNvSpPr/>
          <p:nvPr/>
        </p:nvSpPr>
        <p:spPr>
          <a:xfrm>
            <a:off x="4102217" y="3454962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90391CC-EF32-44AF-6C53-378B32C46245}"/>
              </a:ext>
            </a:extLst>
          </p:cNvPr>
          <p:cNvCxnSpPr>
            <a:cxnSpLocks/>
            <a:stCxn id="24" idx="5"/>
            <a:endCxn id="25" idx="0"/>
          </p:cNvCxnSpPr>
          <p:nvPr/>
        </p:nvCxnSpPr>
        <p:spPr>
          <a:xfrm>
            <a:off x="4581967" y="1595486"/>
            <a:ext cx="553166" cy="6755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4D460D6-A2E2-EF67-CC95-7EE8BDC1E902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 flipH="1">
            <a:off x="4383248" y="2750774"/>
            <a:ext cx="553166" cy="7041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53261A-8B41-9CA7-46C0-CDAB3C798ADF}"/>
              </a:ext>
            </a:extLst>
          </p:cNvPr>
          <p:cNvSpPr txBox="1"/>
          <p:nvPr/>
        </p:nvSpPr>
        <p:spPr>
          <a:xfrm>
            <a:off x="5208497" y="20672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C955E53-4252-287C-F0F4-7FFF94EEED0A}"/>
              </a:ext>
            </a:extLst>
          </p:cNvPr>
          <p:cNvSpPr txBox="1"/>
          <p:nvPr/>
        </p:nvSpPr>
        <p:spPr>
          <a:xfrm>
            <a:off x="4565240" y="9004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49EC992-CB75-9D7E-0788-BF626C6D512A}"/>
              </a:ext>
            </a:extLst>
          </p:cNvPr>
          <p:cNvSpPr txBox="1"/>
          <p:nvPr/>
        </p:nvSpPr>
        <p:spPr>
          <a:xfrm>
            <a:off x="4489820" y="3233761"/>
            <a:ext cx="27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5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EADCE5-AB50-9B2B-F6FB-B6A410C84C64}"/>
              </a:ext>
            </a:extLst>
          </p:cNvPr>
          <p:cNvSpPr/>
          <p:nvPr/>
        </p:nvSpPr>
        <p:spPr>
          <a:xfrm>
            <a:off x="4102217" y="111573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FA6772-184F-AC7B-34CA-BFFD3BE50C7A}"/>
              </a:ext>
            </a:extLst>
          </p:cNvPr>
          <p:cNvSpPr/>
          <p:nvPr/>
        </p:nvSpPr>
        <p:spPr>
          <a:xfrm>
            <a:off x="4854102" y="2271024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E9B881-6A46-FF0D-C867-69861F8022AF}"/>
              </a:ext>
            </a:extLst>
          </p:cNvPr>
          <p:cNvSpPr/>
          <p:nvPr/>
        </p:nvSpPr>
        <p:spPr>
          <a:xfrm>
            <a:off x="4102217" y="3454962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94D5-453E-F26F-ADAF-463E47808E52}"/>
              </a:ext>
            </a:extLst>
          </p:cNvPr>
          <p:cNvSpPr txBox="1"/>
          <p:nvPr/>
        </p:nvSpPr>
        <p:spPr>
          <a:xfrm>
            <a:off x="780176" y="838899"/>
            <a:ext cx="122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RL Type:</a:t>
            </a:r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E3CBE9-80B5-7235-D8CB-22715F855101}"/>
              </a:ext>
            </a:extLst>
          </p:cNvPr>
          <p:cNvCxnSpPr>
            <a:cxnSpLocks/>
          </p:cNvCxnSpPr>
          <p:nvPr/>
        </p:nvCxnSpPr>
        <p:spPr>
          <a:xfrm flipH="1">
            <a:off x="4854102" y="2461394"/>
            <a:ext cx="1176006" cy="1424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45A3F8-CDB3-BDBA-5D38-1754F2E7D7BD}"/>
              </a:ext>
            </a:extLst>
          </p:cNvPr>
          <p:cNvSpPr txBox="1"/>
          <p:nvPr/>
        </p:nvSpPr>
        <p:spPr>
          <a:xfrm>
            <a:off x="5208497" y="20672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30197C-23E3-8F2D-7DEA-6E33F13B0CF6}"/>
              </a:ext>
            </a:extLst>
          </p:cNvPr>
          <p:cNvSpPr txBox="1"/>
          <p:nvPr/>
        </p:nvSpPr>
        <p:spPr>
          <a:xfrm>
            <a:off x="4565240" y="9004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2810DE-7346-3F9E-3977-9DE96415B333}"/>
              </a:ext>
            </a:extLst>
          </p:cNvPr>
          <p:cNvSpPr txBox="1"/>
          <p:nvPr/>
        </p:nvSpPr>
        <p:spPr>
          <a:xfrm>
            <a:off x="4489820" y="3233761"/>
            <a:ext cx="27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8DA3717-AADA-C663-3868-E1DB0A6F20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581967" y="1595486"/>
            <a:ext cx="553166" cy="6755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F9CE34-962D-39E2-3949-1F3AEB48D67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383248" y="2750774"/>
            <a:ext cx="553166" cy="7041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658F1E3-88D1-6195-F780-BFBBF346DE91}"/>
              </a:ext>
            </a:extLst>
          </p:cNvPr>
          <p:cNvSpPr/>
          <p:nvPr/>
        </p:nvSpPr>
        <p:spPr>
          <a:xfrm>
            <a:off x="3905937" y="2080654"/>
            <a:ext cx="1677879" cy="2127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弧形上彎 28">
            <a:extLst>
              <a:ext uri="{FF2B5EF4-FFF2-40B4-BE49-F238E27FC236}">
                <a16:creationId xmlns:a16="http://schemas.microsoft.com/office/drawing/2014/main" id="{836345AA-ECAA-C70A-4B3E-592674B8B406}"/>
              </a:ext>
            </a:extLst>
          </p:cNvPr>
          <p:cNvSpPr/>
          <p:nvPr/>
        </p:nvSpPr>
        <p:spPr>
          <a:xfrm rot="5179134" flipV="1">
            <a:off x="5138578" y="3424338"/>
            <a:ext cx="2104334" cy="8045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D61BECC-3DDE-6D9D-9639-302A8BFD0E8C}"/>
              </a:ext>
            </a:extLst>
          </p:cNvPr>
          <p:cNvCxnSpPr>
            <a:cxnSpLocks/>
          </p:cNvCxnSpPr>
          <p:nvPr/>
        </p:nvCxnSpPr>
        <p:spPr>
          <a:xfrm>
            <a:off x="5078059" y="912910"/>
            <a:ext cx="952049" cy="156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0F0386C-2E5F-0CD5-226F-1527C888DE0B}"/>
              </a:ext>
            </a:extLst>
          </p:cNvPr>
          <p:cNvSpPr/>
          <p:nvPr/>
        </p:nvSpPr>
        <p:spPr>
          <a:xfrm>
            <a:off x="3483245" y="766888"/>
            <a:ext cx="1677879" cy="2127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弧形上彎 23">
            <a:extLst>
              <a:ext uri="{FF2B5EF4-FFF2-40B4-BE49-F238E27FC236}">
                <a16:creationId xmlns:a16="http://schemas.microsoft.com/office/drawing/2014/main" id="{64AE4EA6-FAB4-F1E9-6FEF-238139F0A53E}"/>
              </a:ext>
            </a:extLst>
          </p:cNvPr>
          <p:cNvSpPr/>
          <p:nvPr/>
        </p:nvSpPr>
        <p:spPr>
          <a:xfrm rot="5179134">
            <a:off x="1231683" y="2921643"/>
            <a:ext cx="3321188" cy="883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8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-0.00794 0.3597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79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00703 0.18473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-0.06433 0.355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1775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-0.04623 0.5296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2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1" grpId="0" animBg="1"/>
      <p:bldP spid="21" grpId="1" animBg="1"/>
      <p:bldP spid="29" grpId="0" animBg="1"/>
      <p:bldP spid="29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FDD8656-2435-352E-8F24-8B8B5D740FC3}"/>
              </a:ext>
            </a:extLst>
          </p:cNvPr>
          <p:cNvSpPr txBox="1"/>
          <p:nvPr/>
        </p:nvSpPr>
        <p:spPr>
          <a:xfrm>
            <a:off x="780176" y="838899"/>
            <a:ext cx="122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RL Type:</a:t>
            </a:r>
            <a:endParaRPr lang="zh-TW" altLang="en-US" sz="24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43C0771-F9FF-6A67-A778-436E5DC96953}"/>
              </a:ext>
            </a:extLst>
          </p:cNvPr>
          <p:cNvCxnSpPr>
            <a:cxnSpLocks/>
          </p:cNvCxnSpPr>
          <p:nvPr/>
        </p:nvCxnSpPr>
        <p:spPr>
          <a:xfrm flipH="1">
            <a:off x="4854102" y="2461394"/>
            <a:ext cx="1176006" cy="1424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5BF8FC6-A30D-2327-442C-D7583DD97442}"/>
              </a:ext>
            </a:extLst>
          </p:cNvPr>
          <p:cNvCxnSpPr>
            <a:cxnSpLocks/>
          </p:cNvCxnSpPr>
          <p:nvPr/>
        </p:nvCxnSpPr>
        <p:spPr>
          <a:xfrm>
            <a:off x="5078059" y="912910"/>
            <a:ext cx="952049" cy="156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BFC1DA3B-8A72-D12B-9F3D-D7952EE589CF}"/>
              </a:ext>
            </a:extLst>
          </p:cNvPr>
          <p:cNvSpPr/>
          <p:nvPr/>
        </p:nvSpPr>
        <p:spPr>
          <a:xfrm>
            <a:off x="4102217" y="111573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8F1EE22-1151-8984-7D69-BAA1889518DC}"/>
              </a:ext>
            </a:extLst>
          </p:cNvPr>
          <p:cNvSpPr/>
          <p:nvPr/>
        </p:nvSpPr>
        <p:spPr>
          <a:xfrm>
            <a:off x="4854102" y="2271024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6E00C8B-9343-51DD-9DCD-1E5F57126362}"/>
              </a:ext>
            </a:extLst>
          </p:cNvPr>
          <p:cNvSpPr/>
          <p:nvPr/>
        </p:nvSpPr>
        <p:spPr>
          <a:xfrm>
            <a:off x="4102217" y="3454962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6754757-6B5A-5E5C-4812-6AE5560BE142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581967" y="1595486"/>
            <a:ext cx="553166" cy="6755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2AA87B0-6509-A4E6-FD40-3D5940089EF5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383248" y="2750774"/>
            <a:ext cx="553166" cy="7041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0E7A9EE-74C4-6045-D468-0EDAC421F348}"/>
              </a:ext>
            </a:extLst>
          </p:cNvPr>
          <p:cNvSpPr/>
          <p:nvPr/>
        </p:nvSpPr>
        <p:spPr>
          <a:xfrm>
            <a:off x="3905937" y="2080654"/>
            <a:ext cx="1677879" cy="2127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弧形上彎 13">
            <a:extLst>
              <a:ext uri="{FF2B5EF4-FFF2-40B4-BE49-F238E27FC236}">
                <a16:creationId xmlns:a16="http://schemas.microsoft.com/office/drawing/2014/main" id="{C8CB8F46-A413-3A44-8A21-4EFC031744E1}"/>
              </a:ext>
            </a:extLst>
          </p:cNvPr>
          <p:cNvSpPr/>
          <p:nvPr/>
        </p:nvSpPr>
        <p:spPr>
          <a:xfrm rot="5179134" flipV="1">
            <a:off x="5138578" y="3424338"/>
            <a:ext cx="2104334" cy="8045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84C72A-D62D-A47B-4468-86A7AD2185BC}"/>
              </a:ext>
            </a:extLst>
          </p:cNvPr>
          <p:cNvSpPr txBox="1"/>
          <p:nvPr/>
        </p:nvSpPr>
        <p:spPr>
          <a:xfrm>
            <a:off x="5208497" y="20672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ABE9E3D-0E51-715A-556B-094B05F33F73}"/>
              </a:ext>
            </a:extLst>
          </p:cNvPr>
          <p:cNvSpPr txBox="1"/>
          <p:nvPr/>
        </p:nvSpPr>
        <p:spPr>
          <a:xfrm>
            <a:off x="4565240" y="9004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72B1CF-2843-9787-0BE9-37B1313FC170}"/>
              </a:ext>
            </a:extLst>
          </p:cNvPr>
          <p:cNvSpPr txBox="1"/>
          <p:nvPr/>
        </p:nvSpPr>
        <p:spPr>
          <a:xfrm>
            <a:off x="4489820" y="3233761"/>
            <a:ext cx="27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2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FDD8656-2435-352E-8F24-8B8B5D740FC3}"/>
              </a:ext>
            </a:extLst>
          </p:cNvPr>
          <p:cNvSpPr txBox="1"/>
          <p:nvPr/>
        </p:nvSpPr>
        <p:spPr>
          <a:xfrm>
            <a:off x="780176" y="838899"/>
            <a:ext cx="122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RL Type:</a:t>
            </a:r>
            <a:endParaRPr lang="zh-TW" altLang="en-US" sz="2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FC1DA3B-8A72-D12B-9F3D-D7952EE589CF}"/>
              </a:ext>
            </a:extLst>
          </p:cNvPr>
          <p:cNvSpPr/>
          <p:nvPr/>
        </p:nvSpPr>
        <p:spPr>
          <a:xfrm>
            <a:off x="4102217" y="111573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6E00C8B-9343-51DD-9DCD-1E5F57126362}"/>
              </a:ext>
            </a:extLst>
          </p:cNvPr>
          <p:cNvSpPr/>
          <p:nvPr/>
        </p:nvSpPr>
        <p:spPr>
          <a:xfrm>
            <a:off x="4102217" y="3454962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6754757-6B5A-5E5C-4812-6AE5560BE142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4581967" y="1595486"/>
            <a:ext cx="553166" cy="6755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2AA87B0-6509-A4E6-FD40-3D5940089EF5}"/>
              </a:ext>
            </a:extLst>
          </p:cNvPr>
          <p:cNvCxnSpPr>
            <a:cxnSpLocks/>
            <a:stCxn id="16" idx="0"/>
            <a:endCxn id="10" idx="5"/>
          </p:cNvCxnSpPr>
          <p:nvPr/>
        </p:nvCxnSpPr>
        <p:spPr>
          <a:xfrm flipH="1" flipV="1">
            <a:off x="4581967" y="3934712"/>
            <a:ext cx="363343" cy="7657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AFC5B244-A18B-C1FC-E618-568102103A50}"/>
              </a:ext>
            </a:extLst>
          </p:cNvPr>
          <p:cNvSpPr/>
          <p:nvPr/>
        </p:nvSpPr>
        <p:spPr>
          <a:xfrm>
            <a:off x="4664279" y="4700452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77BE92-AE8B-CD85-DB90-0C66BF457A35}"/>
              </a:ext>
            </a:extLst>
          </p:cNvPr>
          <p:cNvSpPr/>
          <p:nvPr/>
        </p:nvSpPr>
        <p:spPr>
          <a:xfrm>
            <a:off x="3483245" y="766888"/>
            <a:ext cx="1677879" cy="2127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弧形上彎 20">
            <a:extLst>
              <a:ext uri="{FF2B5EF4-FFF2-40B4-BE49-F238E27FC236}">
                <a16:creationId xmlns:a16="http://schemas.microsoft.com/office/drawing/2014/main" id="{ED6825FE-83FE-CCA2-1164-DFC784511CB3}"/>
              </a:ext>
            </a:extLst>
          </p:cNvPr>
          <p:cNvSpPr/>
          <p:nvPr/>
        </p:nvSpPr>
        <p:spPr>
          <a:xfrm rot="5179134">
            <a:off x="1231683" y="2921643"/>
            <a:ext cx="3321188" cy="883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9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FDD8656-2435-352E-8F24-8B8B5D740FC3}"/>
              </a:ext>
            </a:extLst>
          </p:cNvPr>
          <p:cNvSpPr txBox="1"/>
          <p:nvPr/>
        </p:nvSpPr>
        <p:spPr>
          <a:xfrm>
            <a:off x="780176" y="838899"/>
            <a:ext cx="122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RL Type:</a:t>
            </a:r>
            <a:endParaRPr lang="zh-TW" altLang="en-US" sz="2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FC1DA3B-8A72-D12B-9F3D-D7952EE589CF}"/>
              </a:ext>
            </a:extLst>
          </p:cNvPr>
          <p:cNvSpPr/>
          <p:nvPr/>
        </p:nvSpPr>
        <p:spPr>
          <a:xfrm>
            <a:off x="3540155" y="4700452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6E00C8B-9343-51DD-9DCD-1E5F57126362}"/>
              </a:ext>
            </a:extLst>
          </p:cNvPr>
          <p:cNvSpPr/>
          <p:nvPr/>
        </p:nvSpPr>
        <p:spPr>
          <a:xfrm>
            <a:off x="4102217" y="3454962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6754757-6B5A-5E5C-4812-6AE5560BE142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3821186" y="3934712"/>
            <a:ext cx="363343" cy="7657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2AA87B0-6509-A4E6-FD40-3D5940089EF5}"/>
              </a:ext>
            </a:extLst>
          </p:cNvPr>
          <p:cNvCxnSpPr>
            <a:cxnSpLocks/>
            <a:stCxn id="16" idx="0"/>
            <a:endCxn id="10" idx="5"/>
          </p:cNvCxnSpPr>
          <p:nvPr/>
        </p:nvCxnSpPr>
        <p:spPr>
          <a:xfrm flipH="1" flipV="1">
            <a:off x="4581967" y="3934712"/>
            <a:ext cx="363343" cy="7657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AFC5B244-A18B-C1FC-E618-568102103A50}"/>
              </a:ext>
            </a:extLst>
          </p:cNvPr>
          <p:cNvSpPr/>
          <p:nvPr/>
        </p:nvSpPr>
        <p:spPr>
          <a:xfrm>
            <a:off x="4664279" y="4700452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8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EADCE5-AB50-9B2B-F6FB-B6A410C84C64}"/>
              </a:ext>
            </a:extLst>
          </p:cNvPr>
          <p:cNvSpPr/>
          <p:nvPr/>
        </p:nvSpPr>
        <p:spPr>
          <a:xfrm>
            <a:off x="4102217" y="111573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FA6772-184F-AC7B-34CA-BFFD3BE50C7A}"/>
              </a:ext>
            </a:extLst>
          </p:cNvPr>
          <p:cNvSpPr/>
          <p:nvPr/>
        </p:nvSpPr>
        <p:spPr>
          <a:xfrm>
            <a:off x="4664279" y="2316760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E9B881-6A46-FF0D-C867-69861F8022AF}"/>
              </a:ext>
            </a:extLst>
          </p:cNvPr>
          <p:cNvSpPr/>
          <p:nvPr/>
        </p:nvSpPr>
        <p:spPr>
          <a:xfrm>
            <a:off x="5226341" y="3394747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94D5-453E-F26F-ADAF-463E47808E52}"/>
              </a:ext>
            </a:extLst>
          </p:cNvPr>
          <p:cNvSpPr txBox="1"/>
          <p:nvPr/>
        </p:nvSpPr>
        <p:spPr>
          <a:xfrm>
            <a:off x="780176" y="838899"/>
            <a:ext cx="1260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RR Type:</a:t>
            </a:r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E3CBE9-80B5-7235-D8CB-22715F855101}"/>
              </a:ext>
            </a:extLst>
          </p:cNvPr>
          <p:cNvCxnSpPr>
            <a:cxnSpLocks/>
          </p:cNvCxnSpPr>
          <p:nvPr/>
        </p:nvCxnSpPr>
        <p:spPr>
          <a:xfrm>
            <a:off x="5027622" y="834705"/>
            <a:ext cx="1442908" cy="2841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45A3F8-CDB3-BDBA-5D38-1754F2E7D7BD}"/>
              </a:ext>
            </a:extLst>
          </p:cNvPr>
          <p:cNvSpPr txBox="1"/>
          <p:nvPr/>
        </p:nvSpPr>
        <p:spPr>
          <a:xfrm>
            <a:off x="4459239" y="21474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30197C-23E3-8F2D-7DEA-6E33F13B0CF6}"/>
              </a:ext>
            </a:extLst>
          </p:cNvPr>
          <p:cNvSpPr txBox="1"/>
          <p:nvPr/>
        </p:nvSpPr>
        <p:spPr>
          <a:xfrm>
            <a:off x="3957786" y="9062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2810DE-7346-3F9E-3977-9DE96415B333}"/>
              </a:ext>
            </a:extLst>
          </p:cNvPr>
          <p:cNvSpPr txBox="1"/>
          <p:nvPr/>
        </p:nvSpPr>
        <p:spPr>
          <a:xfrm>
            <a:off x="4990194" y="3225470"/>
            <a:ext cx="27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8DA3717-AADA-C663-3868-E1DB0A6F20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581967" y="1595486"/>
            <a:ext cx="363343" cy="7212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F9CE34-962D-39E2-3949-1F3AEB48D67A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5144029" y="2796510"/>
            <a:ext cx="363343" cy="5982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658F1E3-88D1-6195-F780-BFBBF346DE91}"/>
              </a:ext>
            </a:extLst>
          </p:cNvPr>
          <p:cNvSpPr/>
          <p:nvPr/>
        </p:nvSpPr>
        <p:spPr>
          <a:xfrm>
            <a:off x="3654908" y="777182"/>
            <a:ext cx="1677879" cy="227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弧形上彎 28">
            <a:extLst>
              <a:ext uri="{FF2B5EF4-FFF2-40B4-BE49-F238E27FC236}">
                <a16:creationId xmlns:a16="http://schemas.microsoft.com/office/drawing/2014/main" id="{836345AA-ECAA-C70A-4B3E-592674B8B406}"/>
              </a:ext>
            </a:extLst>
          </p:cNvPr>
          <p:cNvSpPr/>
          <p:nvPr/>
        </p:nvSpPr>
        <p:spPr>
          <a:xfrm rot="5179134">
            <a:off x="2570625" y="2224225"/>
            <a:ext cx="1911821" cy="6950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96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EADCE5-AB50-9B2B-F6FB-B6A410C84C64}"/>
              </a:ext>
            </a:extLst>
          </p:cNvPr>
          <p:cNvSpPr/>
          <p:nvPr/>
        </p:nvSpPr>
        <p:spPr>
          <a:xfrm>
            <a:off x="4126326" y="3394747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FA6772-184F-AC7B-34CA-BFFD3BE50C7A}"/>
              </a:ext>
            </a:extLst>
          </p:cNvPr>
          <p:cNvSpPr/>
          <p:nvPr/>
        </p:nvSpPr>
        <p:spPr>
          <a:xfrm>
            <a:off x="4664279" y="2316760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E9B881-6A46-FF0D-C867-69861F8022AF}"/>
              </a:ext>
            </a:extLst>
          </p:cNvPr>
          <p:cNvSpPr/>
          <p:nvPr/>
        </p:nvSpPr>
        <p:spPr>
          <a:xfrm>
            <a:off x="5226341" y="3394747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94D5-453E-F26F-ADAF-463E47808E52}"/>
              </a:ext>
            </a:extLst>
          </p:cNvPr>
          <p:cNvSpPr txBox="1"/>
          <p:nvPr/>
        </p:nvSpPr>
        <p:spPr>
          <a:xfrm>
            <a:off x="780176" y="838899"/>
            <a:ext cx="1260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RR Type:</a:t>
            </a:r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E3CBE9-80B5-7235-D8CB-22715F855101}"/>
              </a:ext>
            </a:extLst>
          </p:cNvPr>
          <p:cNvCxnSpPr>
            <a:cxnSpLocks/>
          </p:cNvCxnSpPr>
          <p:nvPr/>
        </p:nvCxnSpPr>
        <p:spPr>
          <a:xfrm>
            <a:off x="5027622" y="834705"/>
            <a:ext cx="1442908" cy="2841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8DA3717-AADA-C663-3868-E1DB0A6F20ED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4407357" y="2796510"/>
            <a:ext cx="339234" cy="5982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F9CE34-962D-39E2-3949-1F3AEB48D67A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5144029" y="2796510"/>
            <a:ext cx="363343" cy="5982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EADCE5-AB50-9B2B-F6FB-B6A410C84C64}"/>
              </a:ext>
            </a:extLst>
          </p:cNvPr>
          <p:cNvSpPr/>
          <p:nvPr/>
        </p:nvSpPr>
        <p:spPr>
          <a:xfrm>
            <a:off x="4102217" y="111573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FA6772-184F-AC7B-34CA-BFFD3BE50C7A}"/>
              </a:ext>
            </a:extLst>
          </p:cNvPr>
          <p:cNvSpPr/>
          <p:nvPr/>
        </p:nvSpPr>
        <p:spPr>
          <a:xfrm>
            <a:off x="3540155" y="2255241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E9B881-6A46-FF0D-C867-69861F8022AF}"/>
              </a:ext>
            </a:extLst>
          </p:cNvPr>
          <p:cNvSpPr/>
          <p:nvPr/>
        </p:nvSpPr>
        <p:spPr>
          <a:xfrm>
            <a:off x="2978093" y="3429000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94D5-453E-F26F-ADAF-463E47808E52}"/>
              </a:ext>
            </a:extLst>
          </p:cNvPr>
          <p:cNvSpPr txBox="1"/>
          <p:nvPr/>
        </p:nvSpPr>
        <p:spPr>
          <a:xfrm>
            <a:off x="780176" y="838899"/>
            <a:ext cx="1186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LL Type:</a:t>
            </a:r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E3CBE9-80B5-7235-D8CB-22715F855101}"/>
              </a:ext>
            </a:extLst>
          </p:cNvPr>
          <p:cNvCxnSpPr>
            <a:cxnSpLocks/>
          </p:cNvCxnSpPr>
          <p:nvPr/>
        </p:nvCxnSpPr>
        <p:spPr>
          <a:xfrm flipH="1">
            <a:off x="2172428" y="1069731"/>
            <a:ext cx="1440151" cy="24942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45A3F8-CDB3-BDBA-5D38-1754F2E7D7BD}"/>
              </a:ext>
            </a:extLst>
          </p:cNvPr>
          <p:cNvSpPr txBox="1"/>
          <p:nvPr/>
        </p:nvSpPr>
        <p:spPr>
          <a:xfrm>
            <a:off x="4040098" y="20859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30197C-23E3-8F2D-7DEA-6E33F13B0CF6}"/>
              </a:ext>
            </a:extLst>
          </p:cNvPr>
          <p:cNvSpPr txBox="1"/>
          <p:nvPr/>
        </p:nvSpPr>
        <p:spPr>
          <a:xfrm>
            <a:off x="4565240" y="9004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2810DE-7346-3F9E-3977-9DE96415B333}"/>
              </a:ext>
            </a:extLst>
          </p:cNvPr>
          <p:cNvSpPr txBox="1"/>
          <p:nvPr/>
        </p:nvSpPr>
        <p:spPr>
          <a:xfrm>
            <a:off x="3464958" y="3269712"/>
            <a:ext cx="27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8DA3717-AADA-C663-3868-E1DB0A6F20E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21186" y="1595486"/>
            <a:ext cx="363343" cy="6597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F9CE34-962D-39E2-3949-1F3AEB48D67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259124" y="2734991"/>
            <a:ext cx="363343" cy="694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658F1E3-88D1-6195-F780-BFBBF346DE91}"/>
              </a:ext>
            </a:extLst>
          </p:cNvPr>
          <p:cNvSpPr/>
          <p:nvPr/>
        </p:nvSpPr>
        <p:spPr>
          <a:xfrm>
            <a:off x="3293699" y="750826"/>
            <a:ext cx="1677879" cy="227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弧形上彎 28">
            <a:extLst>
              <a:ext uri="{FF2B5EF4-FFF2-40B4-BE49-F238E27FC236}">
                <a16:creationId xmlns:a16="http://schemas.microsoft.com/office/drawing/2014/main" id="{836345AA-ECAA-C70A-4B3E-592674B8B406}"/>
              </a:ext>
            </a:extLst>
          </p:cNvPr>
          <p:cNvSpPr/>
          <p:nvPr/>
        </p:nvSpPr>
        <p:spPr>
          <a:xfrm rot="5179134" flipV="1">
            <a:off x="4197582" y="2332987"/>
            <a:ext cx="1911821" cy="7873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2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0.01679 0.1680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84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00052 0.3326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1" grpId="1" animBg="1"/>
      <p:bldP spid="29" grpId="0" animBg="1"/>
      <p:bldP spid="2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EADCE5-AB50-9B2B-F6FB-B6A410C84C64}"/>
              </a:ext>
            </a:extLst>
          </p:cNvPr>
          <p:cNvSpPr/>
          <p:nvPr/>
        </p:nvSpPr>
        <p:spPr>
          <a:xfrm>
            <a:off x="4102217" y="111573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FA6772-184F-AC7B-34CA-BFFD3BE50C7A}"/>
              </a:ext>
            </a:extLst>
          </p:cNvPr>
          <p:cNvSpPr/>
          <p:nvPr/>
        </p:nvSpPr>
        <p:spPr>
          <a:xfrm>
            <a:off x="3540155" y="2255241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E9B881-6A46-FF0D-C867-69861F8022AF}"/>
              </a:ext>
            </a:extLst>
          </p:cNvPr>
          <p:cNvSpPr/>
          <p:nvPr/>
        </p:nvSpPr>
        <p:spPr>
          <a:xfrm>
            <a:off x="2978093" y="3429000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94D5-453E-F26F-ADAF-463E47808E52}"/>
              </a:ext>
            </a:extLst>
          </p:cNvPr>
          <p:cNvSpPr txBox="1"/>
          <p:nvPr/>
        </p:nvSpPr>
        <p:spPr>
          <a:xfrm>
            <a:off x="780176" y="838899"/>
            <a:ext cx="1186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LL Type:</a:t>
            </a:r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E3CBE9-80B5-7235-D8CB-22715F855101}"/>
              </a:ext>
            </a:extLst>
          </p:cNvPr>
          <p:cNvCxnSpPr>
            <a:cxnSpLocks/>
          </p:cNvCxnSpPr>
          <p:nvPr/>
        </p:nvCxnSpPr>
        <p:spPr>
          <a:xfrm flipH="1">
            <a:off x="2172428" y="1069731"/>
            <a:ext cx="1440151" cy="24942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45A3F8-CDB3-BDBA-5D38-1754F2E7D7BD}"/>
              </a:ext>
            </a:extLst>
          </p:cNvPr>
          <p:cNvSpPr txBox="1"/>
          <p:nvPr/>
        </p:nvSpPr>
        <p:spPr>
          <a:xfrm>
            <a:off x="4040098" y="20859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30197C-23E3-8F2D-7DEA-6E33F13B0CF6}"/>
              </a:ext>
            </a:extLst>
          </p:cNvPr>
          <p:cNvSpPr txBox="1"/>
          <p:nvPr/>
        </p:nvSpPr>
        <p:spPr>
          <a:xfrm>
            <a:off x="4565240" y="9004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2810DE-7346-3F9E-3977-9DE96415B333}"/>
              </a:ext>
            </a:extLst>
          </p:cNvPr>
          <p:cNvSpPr txBox="1"/>
          <p:nvPr/>
        </p:nvSpPr>
        <p:spPr>
          <a:xfrm>
            <a:off x="3464958" y="3269712"/>
            <a:ext cx="27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8DA3717-AADA-C663-3868-E1DB0A6F20E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21186" y="1595486"/>
            <a:ext cx="363343" cy="6597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F9CE34-962D-39E2-3949-1F3AEB48D67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259124" y="2734991"/>
            <a:ext cx="363343" cy="694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658F1E3-88D1-6195-F780-BFBBF346DE91}"/>
              </a:ext>
            </a:extLst>
          </p:cNvPr>
          <p:cNvSpPr/>
          <p:nvPr/>
        </p:nvSpPr>
        <p:spPr>
          <a:xfrm>
            <a:off x="3293699" y="750826"/>
            <a:ext cx="1677879" cy="227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弧形上彎 28">
            <a:extLst>
              <a:ext uri="{FF2B5EF4-FFF2-40B4-BE49-F238E27FC236}">
                <a16:creationId xmlns:a16="http://schemas.microsoft.com/office/drawing/2014/main" id="{836345AA-ECAA-C70A-4B3E-592674B8B406}"/>
              </a:ext>
            </a:extLst>
          </p:cNvPr>
          <p:cNvSpPr/>
          <p:nvPr/>
        </p:nvSpPr>
        <p:spPr>
          <a:xfrm rot="5179134" flipV="1">
            <a:off x="4197582" y="2332987"/>
            <a:ext cx="1911821" cy="7873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5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EADCE5-AB50-9B2B-F6FB-B6A410C84C64}"/>
              </a:ext>
            </a:extLst>
          </p:cNvPr>
          <p:cNvSpPr/>
          <p:nvPr/>
        </p:nvSpPr>
        <p:spPr>
          <a:xfrm>
            <a:off x="4102217" y="3440751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FA6772-184F-AC7B-34CA-BFFD3BE50C7A}"/>
              </a:ext>
            </a:extLst>
          </p:cNvPr>
          <p:cNvSpPr/>
          <p:nvPr/>
        </p:nvSpPr>
        <p:spPr>
          <a:xfrm>
            <a:off x="3540155" y="2255241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E9B881-6A46-FF0D-C867-69861F8022AF}"/>
              </a:ext>
            </a:extLst>
          </p:cNvPr>
          <p:cNvSpPr/>
          <p:nvPr/>
        </p:nvSpPr>
        <p:spPr>
          <a:xfrm>
            <a:off x="2978093" y="3429000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94D5-453E-F26F-ADAF-463E47808E52}"/>
              </a:ext>
            </a:extLst>
          </p:cNvPr>
          <p:cNvSpPr txBox="1"/>
          <p:nvPr/>
        </p:nvSpPr>
        <p:spPr>
          <a:xfrm>
            <a:off x="780176" y="838899"/>
            <a:ext cx="1186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LL Type:</a:t>
            </a:r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E3CBE9-80B5-7235-D8CB-22715F855101}"/>
              </a:ext>
            </a:extLst>
          </p:cNvPr>
          <p:cNvCxnSpPr>
            <a:cxnSpLocks/>
          </p:cNvCxnSpPr>
          <p:nvPr/>
        </p:nvCxnSpPr>
        <p:spPr>
          <a:xfrm flipH="1">
            <a:off x="2172428" y="1069731"/>
            <a:ext cx="1440151" cy="24942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8DA3717-AADA-C663-3868-E1DB0A6F20ED}"/>
              </a:ext>
            </a:extLst>
          </p:cNvPr>
          <p:cNvCxnSpPr>
            <a:cxnSpLocks/>
            <a:stCxn id="4" idx="0"/>
            <a:endCxn id="5" idx="5"/>
          </p:cNvCxnSpPr>
          <p:nvPr/>
        </p:nvCxnSpPr>
        <p:spPr>
          <a:xfrm flipH="1" flipV="1">
            <a:off x="4019905" y="2734991"/>
            <a:ext cx="363343" cy="7057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F9CE34-962D-39E2-3949-1F3AEB48D67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259124" y="2734991"/>
            <a:ext cx="363343" cy="694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1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EADCE5-AB50-9B2B-F6FB-B6A410C84C64}"/>
              </a:ext>
            </a:extLst>
          </p:cNvPr>
          <p:cNvSpPr/>
          <p:nvPr/>
        </p:nvSpPr>
        <p:spPr>
          <a:xfrm>
            <a:off x="4102217" y="111573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FA6772-184F-AC7B-34CA-BFFD3BE50C7A}"/>
              </a:ext>
            </a:extLst>
          </p:cNvPr>
          <p:cNvSpPr/>
          <p:nvPr/>
        </p:nvSpPr>
        <p:spPr>
          <a:xfrm>
            <a:off x="3540155" y="2255241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E9B881-6A46-FF0D-C867-69861F8022AF}"/>
              </a:ext>
            </a:extLst>
          </p:cNvPr>
          <p:cNvSpPr/>
          <p:nvPr/>
        </p:nvSpPr>
        <p:spPr>
          <a:xfrm>
            <a:off x="4147609" y="3438003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94D5-453E-F26F-ADAF-463E47808E52}"/>
              </a:ext>
            </a:extLst>
          </p:cNvPr>
          <p:cNvSpPr txBox="1"/>
          <p:nvPr/>
        </p:nvSpPr>
        <p:spPr>
          <a:xfrm>
            <a:off x="780176" y="838899"/>
            <a:ext cx="122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LR Type: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45A3F8-CDB3-BDBA-5D38-1754F2E7D7BD}"/>
              </a:ext>
            </a:extLst>
          </p:cNvPr>
          <p:cNvSpPr txBox="1"/>
          <p:nvPr/>
        </p:nvSpPr>
        <p:spPr>
          <a:xfrm>
            <a:off x="4040098" y="20859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30197C-23E3-8F2D-7DEA-6E33F13B0CF6}"/>
              </a:ext>
            </a:extLst>
          </p:cNvPr>
          <p:cNvSpPr txBox="1"/>
          <p:nvPr/>
        </p:nvSpPr>
        <p:spPr>
          <a:xfrm>
            <a:off x="4565240" y="9004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2810DE-7346-3F9E-3977-9DE96415B333}"/>
              </a:ext>
            </a:extLst>
          </p:cNvPr>
          <p:cNvSpPr txBox="1"/>
          <p:nvPr/>
        </p:nvSpPr>
        <p:spPr>
          <a:xfrm>
            <a:off x="4458945" y="3179465"/>
            <a:ext cx="27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8DA3717-AADA-C663-3868-E1DB0A6F20E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21186" y="1595486"/>
            <a:ext cx="363343" cy="6597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F9CE34-962D-39E2-3949-1F3AEB48D67A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4019905" y="2734991"/>
            <a:ext cx="408735" cy="7030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7B7EBFE-FE7B-0931-07D4-400DE330C8EA}"/>
              </a:ext>
            </a:extLst>
          </p:cNvPr>
          <p:cNvCxnSpPr>
            <a:cxnSpLocks/>
          </p:cNvCxnSpPr>
          <p:nvPr/>
        </p:nvCxnSpPr>
        <p:spPr>
          <a:xfrm>
            <a:off x="2893778" y="2536272"/>
            <a:ext cx="927408" cy="15044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0C65BF2-1146-B4C7-F39E-FF937571AD23}"/>
              </a:ext>
            </a:extLst>
          </p:cNvPr>
          <p:cNvCxnSpPr>
            <a:cxnSpLocks/>
          </p:cNvCxnSpPr>
          <p:nvPr/>
        </p:nvCxnSpPr>
        <p:spPr>
          <a:xfrm flipH="1">
            <a:off x="2887004" y="900454"/>
            <a:ext cx="1025390" cy="163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5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EADCE5-AB50-9B2B-F6FB-B6A410C84C64}"/>
              </a:ext>
            </a:extLst>
          </p:cNvPr>
          <p:cNvSpPr/>
          <p:nvPr/>
        </p:nvSpPr>
        <p:spPr>
          <a:xfrm>
            <a:off x="4102217" y="111573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FA6772-184F-AC7B-34CA-BFFD3BE50C7A}"/>
              </a:ext>
            </a:extLst>
          </p:cNvPr>
          <p:cNvSpPr/>
          <p:nvPr/>
        </p:nvSpPr>
        <p:spPr>
          <a:xfrm>
            <a:off x="3540155" y="2255241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E9B881-6A46-FF0D-C867-69861F8022AF}"/>
              </a:ext>
            </a:extLst>
          </p:cNvPr>
          <p:cNvSpPr/>
          <p:nvPr/>
        </p:nvSpPr>
        <p:spPr>
          <a:xfrm>
            <a:off x="4102217" y="327771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94D5-453E-F26F-ADAF-463E47808E52}"/>
              </a:ext>
            </a:extLst>
          </p:cNvPr>
          <p:cNvSpPr txBox="1"/>
          <p:nvPr/>
        </p:nvSpPr>
        <p:spPr>
          <a:xfrm>
            <a:off x="780176" y="838899"/>
            <a:ext cx="122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LR Type:</a:t>
            </a:r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E3CBE9-80B5-7235-D8CB-22715F855101}"/>
              </a:ext>
            </a:extLst>
          </p:cNvPr>
          <p:cNvCxnSpPr>
            <a:cxnSpLocks/>
          </p:cNvCxnSpPr>
          <p:nvPr/>
        </p:nvCxnSpPr>
        <p:spPr>
          <a:xfrm>
            <a:off x="2893778" y="2536272"/>
            <a:ext cx="927408" cy="15044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45A3F8-CDB3-BDBA-5D38-1754F2E7D7BD}"/>
              </a:ext>
            </a:extLst>
          </p:cNvPr>
          <p:cNvSpPr txBox="1"/>
          <p:nvPr/>
        </p:nvSpPr>
        <p:spPr>
          <a:xfrm>
            <a:off x="4040098" y="20859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30197C-23E3-8F2D-7DEA-6E33F13B0CF6}"/>
              </a:ext>
            </a:extLst>
          </p:cNvPr>
          <p:cNvSpPr txBox="1"/>
          <p:nvPr/>
        </p:nvSpPr>
        <p:spPr>
          <a:xfrm>
            <a:off x="4565240" y="9004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2810DE-7346-3F9E-3977-9DE96415B333}"/>
              </a:ext>
            </a:extLst>
          </p:cNvPr>
          <p:cNvSpPr txBox="1"/>
          <p:nvPr/>
        </p:nvSpPr>
        <p:spPr>
          <a:xfrm>
            <a:off x="4437011" y="3050602"/>
            <a:ext cx="27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8DA3717-AADA-C663-3868-E1DB0A6F20E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21186" y="1595486"/>
            <a:ext cx="363343" cy="6597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F9CE34-962D-39E2-3949-1F3AEB48D67A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4019905" y="2734991"/>
            <a:ext cx="363343" cy="5427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658F1E3-88D1-6195-F780-BFBBF346DE91}"/>
              </a:ext>
            </a:extLst>
          </p:cNvPr>
          <p:cNvSpPr/>
          <p:nvPr/>
        </p:nvSpPr>
        <p:spPr>
          <a:xfrm>
            <a:off x="3263277" y="2068247"/>
            <a:ext cx="1677879" cy="2127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弧形上彎 28">
            <a:extLst>
              <a:ext uri="{FF2B5EF4-FFF2-40B4-BE49-F238E27FC236}">
                <a16:creationId xmlns:a16="http://schemas.microsoft.com/office/drawing/2014/main" id="{836345AA-ECAA-C70A-4B3E-592674B8B406}"/>
              </a:ext>
            </a:extLst>
          </p:cNvPr>
          <p:cNvSpPr/>
          <p:nvPr/>
        </p:nvSpPr>
        <p:spPr>
          <a:xfrm rot="5179134">
            <a:off x="2181260" y="3387933"/>
            <a:ext cx="1911821" cy="81921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D61BECC-3DDE-6D9D-9639-302A8BFD0E8C}"/>
              </a:ext>
            </a:extLst>
          </p:cNvPr>
          <p:cNvCxnSpPr>
            <a:cxnSpLocks/>
          </p:cNvCxnSpPr>
          <p:nvPr/>
        </p:nvCxnSpPr>
        <p:spPr>
          <a:xfrm flipH="1">
            <a:off x="2887004" y="900454"/>
            <a:ext cx="1025390" cy="163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0F0386C-2E5F-0CD5-226F-1527C888DE0B}"/>
              </a:ext>
            </a:extLst>
          </p:cNvPr>
          <p:cNvSpPr/>
          <p:nvPr/>
        </p:nvSpPr>
        <p:spPr>
          <a:xfrm>
            <a:off x="3483245" y="766888"/>
            <a:ext cx="1677879" cy="2127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弧形上彎 23">
            <a:extLst>
              <a:ext uri="{FF2B5EF4-FFF2-40B4-BE49-F238E27FC236}">
                <a16:creationId xmlns:a16="http://schemas.microsoft.com/office/drawing/2014/main" id="{64AE4EA6-FAB4-F1E9-6FEF-238139F0A53E}"/>
              </a:ext>
            </a:extLst>
          </p:cNvPr>
          <p:cNvSpPr/>
          <p:nvPr/>
        </p:nvSpPr>
        <p:spPr>
          <a:xfrm rot="5179134" flipV="1">
            <a:off x="4266897" y="2779923"/>
            <a:ext cx="3114807" cy="8495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00872 0.1571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784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0573 0.3085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0.06263 0.316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581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06054 0.47338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2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1" grpId="0" animBg="1"/>
      <p:bldP spid="21" grpId="1" animBg="1"/>
      <p:bldP spid="29" grpId="0" animBg="1"/>
      <p:bldP spid="29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EADCE5-AB50-9B2B-F6FB-B6A410C84C64}"/>
              </a:ext>
            </a:extLst>
          </p:cNvPr>
          <p:cNvSpPr/>
          <p:nvPr/>
        </p:nvSpPr>
        <p:spPr>
          <a:xfrm>
            <a:off x="4102217" y="1115736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FA6772-184F-AC7B-34CA-BFFD3BE50C7A}"/>
              </a:ext>
            </a:extLst>
          </p:cNvPr>
          <p:cNvSpPr/>
          <p:nvPr/>
        </p:nvSpPr>
        <p:spPr>
          <a:xfrm>
            <a:off x="3540155" y="2255241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E9B881-6A46-FF0D-C867-69861F8022AF}"/>
              </a:ext>
            </a:extLst>
          </p:cNvPr>
          <p:cNvSpPr/>
          <p:nvPr/>
        </p:nvSpPr>
        <p:spPr>
          <a:xfrm>
            <a:off x="4147609" y="3438003"/>
            <a:ext cx="562062" cy="562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94D5-453E-F26F-ADAF-463E47808E52}"/>
              </a:ext>
            </a:extLst>
          </p:cNvPr>
          <p:cNvSpPr txBox="1"/>
          <p:nvPr/>
        </p:nvSpPr>
        <p:spPr>
          <a:xfrm>
            <a:off x="780176" y="838899"/>
            <a:ext cx="122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LR Type: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45A3F8-CDB3-BDBA-5D38-1754F2E7D7BD}"/>
              </a:ext>
            </a:extLst>
          </p:cNvPr>
          <p:cNvSpPr txBox="1"/>
          <p:nvPr/>
        </p:nvSpPr>
        <p:spPr>
          <a:xfrm>
            <a:off x="4040098" y="20859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30197C-23E3-8F2D-7DEA-6E33F13B0CF6}"/>
              </a:ext>
            </a:extLst>
          </p:cNvPr>
          <p:cNvSpPr txBox="1"/>
          <p:nvPr/>
        </p:nvSpPr>
        <p:spPr>
          <a:xfrm>
            <a:off x="4565240" y="9004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2810DE-7346-3F9E-3977-9DE96415B333}"/>
              </a:ext>
            </a:extLst>
          </p:cNvPr>
          <p:cNvSpPr txBox="1"/>
          <p:nvPr/>
        </p:nvSpPr>
        <p:spPr>
          <a:xfrm>
            <a:off x="4458945" y="3179465"/>
            <a:ext cx="27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8DA3717-AADA-C663-3868-E1DB0A6F20E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21186" y="1595486"/>
            <a:ext cx="363343" cy="6597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F9CE34-962D-39E2-3949-1F3AEB48D67A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4019905" y="2734991"/>
            <a:ext cx="408735" cy="7030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7B7EBFE-FE7B-0931-07D4-400DE330C8EA}"/>
              </a:ext>
            </a:extLst>
          </p:cNvPr>
          <p:cNvCxnSpPr>
            <a:cxnSpLocks/>
          </p:cNvCxnSpPr>
          <p:nvPr/>
        </p:nvCxnSpPr>
        <p:spPr>
          <a:xfrm>
            <a:off x="2893778" y="2536272"/>
            <a:ext cx="927408" cy="15044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0C65BF2-1146-B4C7-F39E-FF937571AD23}"/>
              </a:ext>
            </a:extLst>
          </p:cNvPr>
          <p:cNvCxnSpPr>
            <a:cxnSpLocks/>
          </p:cNvCxnSpPr>
          <p:nvPr/>
        </p:nvCxnSpPr>
        <p:spPr>
          <a:xfrm flipH="1">
            <a:off x="2887004" y="900454"/>
            <a:ext cx="1025390" cy="163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D97CF79-B18B-1AC9-63CC-091B91F18102}"/>
              </a:ext>
            </a:extLst>
          </p:cNvPr>
          <p:cNvSpPr/>
          <p:nvPr/>
        </p:nvSpPr>
        <p:spPr>
          <a:xfrm>
            <a:off x="3263277" y="2068247"/>
            <a:ext cx="1677879" cy="2127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箭號: 弧形上彎 2">
            <a:extLst>
              <a:ext uri="{FF2B5EF4-FFF2-40B4-BE49-F238E27FC236}">
                <a16:creationId xmlns:a16="http://schemas.microsoft.com/office/drawing/2014/main" id="{D6B7882F-5A4E-12FD-E78F-50AE4BE5EAE0}"/>
              </a:ext>
            </a:extLst>
          </p:cNvPr>
          <p:cNvSpPr/>
          <p:nvPr/>
        </p:nvSpPr>
        <p:spPr>
          <a:xfrm rot="5179134">
            <a:off x="2181260" y="3387933"/>
            <a:ext cx="1911821" cy="81921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3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132</Words>
  <Application>Microsoft Office PowerPoint</Application>
  <PresentationFormat>寬螢幕</PresentationFormat>
  <Paragraphs>98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ZaiMi _</dc:creator>
  <cp:lastModifiedBy>ZaiMi _</cp:lastModifiedBy>
  <cp:revision>2</cp:revision>
  <dcterms:created xsi:type="dcterms:W3CDTF">2022-12-20T15:03:19Z</dcterms:created>
  <dcterms:modified xsi:type="dcterms:W3CDTF">2022-12-20T15:57:44Z</dcterms:modified>
</cp:coreProperties>
</file>