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15"/>
  </p:notesMasterIdLst>
  <p:sldIdLst>
    <p:sldId id="256" r:id="rId2"/>
    <p:sldId id="258" r:id="rId3"/>
    <p:sldId id="263" r:id="rId4"/>
    <p:sldId id="270" r:id="rId5"/>
    <p:sldId id="267" r:id="rId6"/>
    <p:sldId id="268" r:id="rId7"/>
    <p:sldId id="271" r:id="rId8"/>
    <p:sldId id="272" r:id="rId9"/>
    <p:sldId id="275" r:id="rId10"/>
    <p:sldId id="274" r:id="rId11"/>
    <p:sldId id="265" r:id="rId12"/>
    <p:sldId id="266" r:id="rId13"/>
    <p:sldId id="264" r:id="rId14"/>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91A862-21B9-3494-875B-A11133FA19EE}" v="1" dt="2023-11-24T08:10:27.877"/>
    <p1510:client id="{438846F6-7496-4636-99EA-F9D418AFB1DB}" v="209" dt="2023-11-24T08:59:54.925"/>
    <p1510:client id="{56F5459D-3F76-4D87-9402-CE009D4667D4}" v="48" dt="2023-11-23T10:21:49.249"/>
    <p1510:client id="{CA0181CA-A703-7741-8EDB-A47F08098971}" v="601" dt="2023-11-24T08:58:54.923"/>
    <p1510:client id="{DC6C6661-75EB-790B-AE7A-A345735A1EFE}" v="276" dt="2023-11-24T03:36:43.568"/>
    <p1510:client id="{E6ADB6DE-08B1-B7D4-D500-A7F937BEA7A8}" v="174" dt="2023-11-24T14:17:18.4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 Koon Him [Student]" userId="a475114b-359d-447d-a2b2-6fb03da6455d" providerId="ADAL" clId="{CA0181CA-A703-7741-8EDB-A47F08098971}"/>
    <pc:docChg chg="undo redo custSel addSld modSld sldOrd">
      <pc:chgData name="MOO, Koon Him [Student]" userId="a475114b-359d-447d-a2b2-6fb03da6455d" providerId="ADAL" clId="{CA0181CA-A703-7741-8EDB-A47F08098971}" dt="2023-11-24T08:58:54.923" v="606" actId="20577"/>
      <pc:docMkLst>
        <pc:docMk/>
      </pc:docMkLst>
      <pc:sldChg chg="modSp mod">
        <pc:chgData name="MOO, Koon Him [Student]" userId="a475114b-359d-447d-a2b2-6fb03da6455d" providerId="ADAL" clId="{CA0181CA-A703-7741-8EDB-A47F08098971}" dt="2023-11-24T08:38:55.912" v="329" actId="20577"/>
        <pc:sldMkLst>
          <pc:docMk/>
          <pc:sldMk cId="99040015" sldId="263"/>
        </pc:sldMkLst>
        <pc:spChg chg="mod">
          <ac:chgData name="MOO, Koon Him [Student]" userId="a475114b-359d-447d-a2b2-6fb03da6455d" providerId="ADAL" clId="{CA0181CA-A703-7741-8EDB-A47F08098971}" dt="2023-11-24T08:38:55.912" v="329" actId="20577"/>
          <ac:spMkLst>
            <pc:docMk/>
            <pc:sldMk cId="99040015" sldId="263"/>
            <ac:spMk id="2" creationId="{3425B2DC-0DD2-1F0B-F4A7-DA2655580E8B}"/>
          </ac:spMkLst>
        </pc:spChg>
        <pc:spChg chg="mod">
          <ac:chgData name="MOO, Koon Him [Student]" userId="a475114b-359d-447d-a2b2-6fb03da6455d" providerId="ADAL" clId="{CA0181CA-A703-7741-8EDB-A47F08098971}" dt="2023-11-24T08:17:32.153" v="125" actId="21"/>
          <ac:spMkLst>
            <pc:docMk/>
            <pc:sldMk cId="99040015" sldId="263"/>
            <ac:spMk id="3" creationId="{EBEBD938-9A67-F5B8-73E2-6BB18EF50F54}"/>
          </ac:spMkLst>
        </pc:spChg>
      </pc:sldChg>
      <pc:sldChg chg="modSp mod">
        <pc:chgData name="MOO, Koon Him [Student]" userId="a475114b-359d-447d-a2b2-6fb03da6455d" providerId="ADAL" clId="{CA0181CA-A703-7741-8EDB-A47F08098971}" dt="2023-11-24T08:39:07.545" v="331"/>
        <pc:sldMkLst>
          <pc:docMk/>
          <pc:sldMk cId="2650979523" sldId="267"/>
        </pc:sldMkLst>
        <pc:spChg chg="mod">
          <ac:chgData name="MOO, Koon Him [Student]" userId="a475114b-359d-447d-a2b2-6fb03da6455d" providerId="ADAL" clId="{CA0181CA-A703-7741-8EDB-A47F08098971}" dt="2023-11-24T08:39:07.545" v="331"/>
          <ac:spMkLst>
            <pc:docMk/>
            <pc:sldMk cId="2650979523" sldId="267"/>
            <ac:spMk id="2" creationId="{3425B2DC-0DD2-1F0B-F4A7-DA2655580E8B}"/>
          </ac:spMkLst>
        </pc:spChg>
        <pc:spChg chg="mod">
          <ac:chgData name="MOO, Koon Him [Student]" userId="a475114b-359d-447d-a2b2-6fb03da6455d" providerId="ADAL" clId="{CA0181CA-A703-7741-8EDB-A47F08098971}" dt="2023-11-24T08:30:59.782" v="194" actId="20577"/>
          <ac:spMkLst>
            <pc:docMk/>
            <pc:sldMk cId="2650979523" sldId="267"/>
            <ac:spMk id="3" creationId="{EBEBD938-9A67-F5B8-73E2-6BB18EF50F54}"/>
          </ac:spMkLst>
        </pc:spChg>
      </pc:sldChg>
      <pc:sldChg chg="modSp mod">
        <pc:chgData name="MOO, Koon Him [Student]" userId="a475114b-359d-447d-a2b2-6fb03da6455d" providerId="ADAL" clId="{CA0181CA-A703-7741-8EDB-A47F08098971}" dt="2023-11-24T08:39:11.815" v="332"/>
        <pc:sldMkLst>
          <pc:docMk/>
          <pc:sldMk cId="2660719697" sldId="268"/>
        </pc:sldMkLst>
        <pc:spChg chg="mod">
          <ac:chgData name="MOO, Koon Him [Student]" userId="a475114b-359d-447d-a2b2-6fb03da6455d" providerId="ADAL" clId="{CA0181CA-A703-7741-8EDB-A47F08098971}" dt="2023-11-24T08:39:11.815" v="332"/>
          <ac:spMkLst>
            <pc:docMk/>
            <pc:sldMk cId="2660719697" sldId="268"/>
            <ac:spMk id="2" creationId="{3425B2DC-0DD2-1F0B-F4A7-DA2655580E8B}"/>
          </ac:spMkLst>
        </pc:spChg>
        <pc:spChg chg="mod">
          <ac:chgData name="MOO, Koon Him [Student]" userId="a475114b-359d-447d-a2b2-6fb03da6455d" providerId="ADAL" clId="{CA0181CA-A703-7741-8EDB-A47F08098971}" dt="2023-11-24T08:32:36.475" v="245" actId="20577"/>
          <ac:spMkLst>
            <pc:docMk/>
            <pc:sldMk cId="2660719697" sldId="268"/>
            <ac:spMk id="3" creationId="{EBEBD938-9A67-F5B8-73E2-6BB18EF50F54}"/>
          </ac:spMkLst>
        </pc:spChg>
      </pc:sldChg>
      <pc:sldChg chg="addSp delSp modSp new mod">
        <pc:chgData name="MOO, Koon Him [Student]" userId="a475114b-359d-447d-a2b2-6fb03da6455d" providerId="ADAL" clId="{CA0181CA-A703-7741-8EDB-A47F08098971}" dt="2023-11-24T08:39:03.653" v="330"/>
        <pc:sldMkLst>
          <pc:docMk/>
          <pc:sldMk cId="287742525" sldId="270"/>
        </pc:sldMkLst>
        <pc:spChg chg="mod">
          <ac:chgData name="MOO, Koon Him [Student]" userId="a475114b-359d-447d-a2b2-6fb03da6455d" providerId="ADAL" clId="{CA0181CA-A703-7741-8EDB-A47F08098971}" dt="2023-11-24T08:39:03.653" v="330"/>
          <ac:spMkLst>
            <pc:docMk/>
            <pc:sldMk cId="287742525" sldId="270"/>
            <ac:spMk id="2" creationId="{00F014E3-1CD7-910C-F98B-30274A079D45}"/>
          </ac:spMkLst>
        </pc:spChg>
        <pc:spChg chg="mod">
          <ac:chgData name="MOO, Koon Him [Student]" userId="a475114b-359d-447d-a2b2-6fb03da6455d" providerId="ADAL" clId="{CA0181CA-A703-7741-8EDB-A47F08098971}" dt="2023-11-24T08:28:29.923" v="152" actId="20577"/>
          <ac:spMkLst>
            <pc:docMk/>
            <pc:sldMk cId="287742525" sldId="270"/>
            <ac:spMk id="3" creationId="{D94B55E2-148C-0580-E4D2-3DEBD381B3CC}"/>
          </ac:spMkLst>
        </pc:spChg>
        <pc:spChg chg="add del mod">
          <ac:chgData name="MOO, Koon Him [Student]" userId="a475114b-359d-447d-a2b2-6fb03da6455d" providerId="ADAL" clId="{CA0181CA-A703-7741-8EDB-A47F08098971}" dt="2023-11-24T08:17:36.979" v="127" actId="767"/>
          <ac:spMkLst>
            <pc:docMk/>
            <pc:sldMk cId="287742525" sldId="270"/>
            <ac:spMk id="4" creationId="{1C76BC5E-B91E-D76C-B3E1-457119D04E5A}"/>
          </ac:spMkLst>
        </pc:spChg>
      </pc:sldChg>
      <pc:sldChg chg="modSp new mod">
        <pc:chgData name="MOO, Koon Him [Student]" userId="a475114b-359d-447d-a2b2-6fb03da6455d" providerId="ADAL" clId="{CA0181CA-A703-7741-8EDB-A47F08098971}" dt="2023-11-24T08:39:15.635" v="333"/>
        <pc:sldMkLst>
          <pc:docMk/>
          <pc:sldMk cId="3560032074" sldId="271"/>
        </pc:sldMkLst>
        <pc:spChg chg="mod">
          <ac:chgData name="MOO, Koon Him [Student]" userId="a475114b-359d-447d-a2b2-6fb03da6455d" providerId="ADAL" clId="{CA0181CA-A703-7741-8EDB-A47F08098971}" dt="2023-11-24T08:39:15.635" v="333"/>
          <ac:spMkLst>
            <pc:docMk/>
            <pc:sldMk cId="3560032074" sldId="271"/>
            <ac:spMk id="2" creationId="{D7DEC91C-5A6B-B330-54F7-321D8A59F1E8}"/>
          </ac:spMkLst>
        </pc:spChg>
        <pc:spChg chg="mod">
          <ac:chgData name="MOO, Koon Him [Student]" userId="a475114b-359d-447d-a2b2-6fb03da6455d" providerId="ADAL" clId="{CA0181CA-A703-7741-8EDB-A47F08098971}" dt="2023-11-24T08:38:11.773" v="318" actId="20577"/>
          <ac:spMkLst>
            <pc:docMk/>
            <pc:sldMk cId="3560032074" sldId="271"/>
            <ac:spMk id="3" creationId="{6429B64A-BAEE-3607-8867-3328140E56CD}"/>
          </ac:spMkLst>
        </pc:spChg>
      </pc:sldChg>
      <pc:sldChg chg="modSp new mod">
        <pc:chgData name="MOO, Koon Him [Student]" userId="a475114b-359d-447d-a2b2-6fb03da6455d" providerId="ADAL" clId="{CA0181CA-A703-7741-8EDB-A47F08098971}" dt="2023-11-24T08:45:41.099" v="442" actId="20577"/>
        <pc:sldMkLst>
          <pc:docMk/>
          <pc:sldMk cId="751267587" sldId="272"/>
        </pc:sldMkLst>
        <pc:spChg chg="mod">
          <ac:chgData name="MOO, Koon Him [Student]" userId="a475114b-359d-447d-a2b2-6fb03da6455d" providerId="ADAL" clId="{CA0181CA-A703-7741-8EDB-A47F08098971}" dt="2023-11-24T08:39:20.015" v="334"/>
          <ac:spMkLst>
            <pc:docMk/>
            <pc:sldMk cId="751267587" sldId="272"/>
            <ac:spMk id="2" creationId="{007C36AF-DC27-E41E-E346-922FD71FD326}"/>
          </ac:spMkLst>
        </pc:spChg>
        <pc:spChg chg="mod">
          <ac:chgData name="MOO, Koon Him [Student]" userId="a475114b-359d-447d-a2b2-6fb03da6455d" providerId="ADAL" clId="{CA0181CA-A703-7741-8EDB-A47F08098971}" dt="2023-11-24T08:45:41.099" v="442" actId="20577"/>
          <ac:spMkLst>
            <pc:docMk/>
            <pc:sldMk cId="751267587" sldId="272"/>
            <ac:spMk id="3" creationId="{923DECD8-5640-F32A-E943-D4A30E06A6C7}"/>
          </ac:spMkLst>
        </pc:spChg>
      </pc:sldChg>
      <pc:sldChg chg="modSp new mod">
        <pc:chgData name="MOO, Koon Him [Student]" userId="a475114b-359d-447d-a2b2-6fb03da6455d" providerId="ADAL" clId="{CA0181CA-A703-7741-8EDB-A47F08098971}" dt="2023-11-24T08:53:59.778" v="508" actId="20577"/>
        <pc:sldMkLst>
          <pc:docMk/>
          <pc:sldMk cId="4155007316" sldId="273"/>
        </pc:sldMkLst>
        <pc:spChg chg="mod">
          <ac:chgData name="MOO, Koon Him [Student]" userId="a475114b-359d-447d-a2b2-6fb03da6455d" providerId="ADAL" clId="{CA0181CA-A703-7741-8EDB-A47F08098971}" dt="2023-11-24T08:51:57.329" v="454" actId="20577"/>
          <ac:spMkLst>
            <pc:docMk/>
            <pc:sldMk cId="4155007316" sldId="273"/>
            <ac:spMk id="2" creationId="{5EE50B7A-5718-1A42-514B-CC70B3D6DFC0}"/>
          </ac:spMkLst>
        </pc:spChg>
        <pc:spChg chg="mod">
          <ac:chgData name="MOO, Koon Him [Student]" userId="a475114b-359d-447d-a2b2-6fb03da6455d" providerId="ADAL" clId="{CA0181CA-A703-7741-8EDB-A47F08098971}" dt="2023-11-24T08:53:59.778" v="508" actId="20577"/>
          <ac:spMkLst>
            <pc:docMk/>
            <pc:sldMk cId="4155007316" sldId="273"/>
            <ac:spMk id="3" creationId="{E6444A46-1810-F748-B75B-012E6C0247F5}"/>
          </ac:spMkLst>
        </pc:spChg>
      </pc:sldChg>
      <pc:sldChg chg="modSp new mod">
        <pc:chgData name="MOO, Koon Him [Student]" userId="a475114b-359d-447d-a2b2-6fb03da6455d" providerId="ADAL" clId="{CA0181CA-A703-7741-8EDB-A47F08098971}" dt="2023-11-24T08:56:00.277" v="550" actId="20577"/>
        <pc:sldMkLst>
          <pc:docMk/>
          <pc:sldMk cId="2260416504" sldId="274"/>
        </pc:sldMkLst>
        <pc:spChg chg="mod">
          <ac:chgData name="MOO, Koon Him [Student]" userId="a475114b-359d-447d-a2b2-6fb03da6455d" providerId="ADAL" clId="{CA0181CA-A703-7741-8EDB-A47F08098971}" dt="2023-11-24T08:54:24.430" v="510"/>
          <ac:spMkLst>
            <pc:docMk/>
            <pc:sldMk cId="2260416504" sldId="274"/>
            <ac:spMk id="2" creationId="{2FE987DF-CC44-28E6-EC11-359892558A5E}"/>
          </ac:spMkLst>
        </pc:spChg>
        <pc:spChg chg="mod">
          <ac:chgData name="MOO, Koon Him [Student]" userId="a475114b-359d-447d-a2b2-6fb03da6455d" providerId="ADAL" clId="{CA0181CA-A703-7741-8EDB-A47F08098971}" dt="2023-11-24T08:56:00.277" v="550" actId="20577"/>
          <ac:spMkLst>
            <pc:docMk/>
            <pc:sldMk cId="2260416504" sldId="274"/>
            <ac:spMk id="3" creationId="{B3BBF209-716C-FC4B-1C00-6A076E9AE63C}"/>
          </ac:spMkLst>
        </pc:spChg>
      </pc:sldChg>
      <pc:sldChg chg="modSp new mod ord">
        <pc:chgData name="MOO, Koon Him [Student]" userId="a475114b-359d-447d-a2b2-6fb03da6455d" providerId="ADAL" clId="{CA0181CA-A703-7741-8EDB-A47F08098971}" dt="2023-11-24T08:58:54.923" v="606" actId="20577"/>
        <pc:sldMkLst>
          <pc:docMk/>
          <pc:sldMk cId="2694288204" sldId="275"/>
        </pc:sldMkLst>
        <pc:spChg chg="mod">
          <ac:chgData name="MOO, Koon Him [Student]" userId="a475114b-359d-447d-a2b2-6fb03da6455d" providerId="ADAL" clId="{CA0181CA-A703-7741-8EDB-A47F08098971}" dt="2023-11-24T08:56:56.221" v="554"/>
          <ac:spMkLst>
            <pc:docMk/>
            <pc:sldMk cId="2694288204" sldId="275"/>
            <ac:spMk id="2" creationId="{D8C01F5E-4927-EFAD-20FA-3CBDED4B2B45}"/>
          </ac:spMkLst>
        </pc:spChg>
        <pc:spChg chg="mod">
          <ac:chgData name="MOO, Koon Him [Student]" userId="a475114b-359d-447d-a2b2-6fb03da6455d" providerId="ADAL" clId="{CA0181CA-A703-7741-8EDB-A47F08098971}" dt="2023-11-24T08:58:54.923" v="606" actId="20577"/>
          <ac:spMkLst>
            <pc:docMk/>
            <pc:sldMk cId="2694288204" sldId="275"/>
            <ac:spMk id="3" creationId="{E7955A70-356A-F6F8-BA43-75FB1619E854}"/>
          </ac:spMkLst>
        </pc:spChg>
      </pc:sldChg>
    </pc:docChg>
  </pc:docChgLst>
  <pc:docChgLst>
    <pc:chgData name="MOO, Koon Him [Student]" userId="S::23021041d@connect.polyu.hk::a475114b-359d-447d-a2b2-6fb03da6455d" providerId="AD" clId="Web-{2F91A862-21B9-3494-875B-A11133FA19EE}"/>
    <pc:docChg chg="modSld">
      <pc:chgData name="MOO, Koon Him [Student]" userId="S::23021041d@connect.polyu.hk::a475114b-359d-447d-a2b2-6fb03da6455d" providerId="AD" clId="Web-{2F91A862-21B9-3494-875B-A11133FA19EE}" dt="2023-11-24T08:10:27.877" v="0" actId="20577"/>
      <pc:docMkLst>
        <pc:docMk/>
      </pc:docMkLst>
      <pc:sldChg chg="modSp">
        <pc:chgData name="MOO, Koon Him [Student]" userId="S::23021041d@connect.polyu.hk::a475114b-359d-447d-a2b2-6fb03da6455d" providerId="AD" clId="Web-{2F91A862-21B9-3494-875B-A11133FA19EE}" dt="2023-11-24T08:10:27.877" v="0" actId="20577"/>
        <pc:sldMkLst>
          <pc:docMk/>
          <pc:sldMk cId="99040015" sldId="263"/>
        </pc:sldMkLst>
        <pc:spChg chg="mod">
          <ac:chgData name="MOO, Koon Him [Student]" userId="S::23021041d@connect.polyu.hk::a475114b-359d-447d-a2b2-6fb03da6455d" providerId="AD" clId="Web-{2F91A862-21B9-3494-875B-A11133FA19EE}" dt="2023-11-24T08:10:27.877" v="0" actId="20577"/>
          <ac:spMkLst>
            <pc:docMk/>
            <pc:sldMk cId="99040015" sldId="263"/>
            <ac:spMk id="3" creationId="{EBEBD938-9A67-F5B8-73E2-6BB18EF50F54}"/>
          </ac:spMkLst>
        </pc:spChg>
      </pc:sldChg>
    </pc:docChg>
  </pc:docChgLst>
  <pc:docChgLst>
    <pc:chgData name="MONSOD, Sarah [Student]" userId="S::23118151d@connect.polyu.hk::4f9e842e-a3f5-4431-ba6d-8bd934b04db2" providerId="AD" clId="Web-{DC6C6661-75EB-790B-AE7A-A345735A1EFE}"/>
    <pc:docChg chg="addSld delSld modSld sldOrd">
      <pc:chgData name="MONSOD, Sarah [Student]" userId="S::23118151d@connect.polyu.hk::4f9e842e-a3f5-4431-ba6d-8bd934b04db2" providerId="AD" clId="Web-{DC6C6661-75EB-790B-AE7A-A345735A1EFE}" dt="2023-11-24T03:36:43.568" v="283" actId="20577"/>
      <pc:docMkLst>
        <pc:docMk/>
      </pc:docMkLst>
      <pc:sldChg chg="modSp add del ord">
        <pc:chgData name="MONSOD, Sarah [Student]" userId="S::23118151d@connect.polyu.hk::4f9e842e-a3f5-4431-ba6d-8bd934b04db2" providerId="AD" clId="Web-{DC6C6661-75EB-790B-AE7A-A345735A1EFE}" dt="2023-11-24T03:36:26.051" v="276" actId="20577"/>
        <pc:sldMkLst>
          <pc:docMk/>
          <pc:sldMk cId="3564614292" sldId="257"/>
        </pc:sldMkLst>
        <pc:spChg chg="mod">
          <ac:chgData name="MONSOD, Sarah [Student]" userId="S::23118151d@connect.polyu.hk::4f9e842e-a3f5-4431-ba6d-8bd934b04db2" providerId="AD" clId="Web-{DC6C6661-75EB-790B-AE7A-A345735A1EFE}" dt="2023-11-24T03:36:26.051" v="276" actId="20577"/>
          <ac:spMkLst>
            <pc:docMk/>
            <pc:sldMk cId="3564614292" sldId="257"/>
            <ac:spMk id="2" creationId="{79422C93-1705-0B7A-ECB1-2D1066052C30}"/>
          </ac:spMkLst>
        </pc:spChg>
        <pc:spChg chg="mod">
          <ac:chgData name="MONSOD, Sarah [Student]" userId="S::23118151d@connect.polyu.hk::4f9e842e-a3f5-4431-ba6d-8bd934b04db2" providerId="AD" clId="Web-{DC6C6661-75EB-790B-AE7A-A345735A1EFE}" dt="2023-11-24T03:27:24.706" v="66" actId="20577"/>
          <ac:spMkLst>
            <pc:docMk/>
            <pc:sldMk cId="3564614292" sldId="257"/>
            <ac:spMk id="3" creationId="{87251046-1168-2E13-A3D5-0D22223B176C}"/>
          </ac:spMkLst>
        </pc:spChg>
      </pc:sldChg>
      <pc:sldChg chg="modSp">
        <pc:chgData name="MONSOD, Sarah [Student]" userId="S::23118151d@connect.polyu.hk::4f9e842e-a3f5-4431-ba6d-8bd934b04db2" providerId="AD" clId="Web-{DC6C6661-75EB-790B-AE7A-A345735A1EFE}" dt="2023-11-24T03:36:43.568" v="283" actId="20577"/>
        <pc:sldMkLst>
          <pc:docMk/>
          <pc:sldMk cId="194068602" sldId="258"/>
        </pc:sldMkLst>
        <pc:spChg chg="mod">
          <ac:chgData name="MONSOD, Sarah [Student]" userId="S::23118151d@connect.polyu.hk::4f9e842e-a3f5-4431-ba6d-8bd934b04db2" providerId="AD" clId="Web-{DC6C6661-75EB-790B-AE7A-A345735A1EFE}" dt="2023-11-24T03:36:20.942" v="275" actId="20577"/>
          <ac:spMkLst>
            <pc:docMk/>
            <pc:sldMk cId="194068602" sldId="258"/>
            <ac:spMk id="2" creationId="{959A52DA-A7E8-366D-50C0-EC43828889D9}"/>
          </ac:spMkLst>
        </pc:spChg>
        <pc:spChg chg="mod">
          <ac:chgData name="MONSOD, Sarah [Student]" userId="S::23118151d@connect.polyu.hk::4f9e842e-a3f5-4431-ba6d-8bd934b04db2" providerId="AD" clId="Web-{DC6C6661-75EB-790B-AE7A-A345735A1EFE}" dt="2023-11-24T03:36:43.568" v="283" actId="20577"/>
          <ac:spMkLst>
            <pc:docMk/>
            <pc:sldMk cId="194068602" sldId="258"/>
            <ac:spMk id="3" creationId="{719242F0-6842-E45E-0FF6-E39ADA2092CA}"/>
          </ac:spMkLst>
        </pc:spChg>
      </pc:sldChg>
      <pc:sldChg chg="modSp del">
        <pc:chgData name="MONSOD, Sarah [Student]" userId="S::23118151d@connect.polyu.hk::4f9e842e-a3f5-4431-ba6d-8bd934b04db2" providerId="AD" clId="Web-{DC6C6661-75EB-790B-AE7A-A345735A1EFE}" dt="2023-11-24T03:30:43.556" v="163"/>
        <pc:sldMkLst>
          <pc:docMk/>
          <pc:sldMk cId="106891203" sldId="259"/>
        </pc:sldMkLst>
        <pc:spChg chg="mod">
          <ac:chgData name="MONSOD, Sarah [Student]" userId="S::23118151d@connect.polyu.hk::4f9e842e-a3f5-4431-ba6d-8bd934b04db2" providerId="AD" clId="Web-{DC6C6661-75EB-790B-AE7A-A345735A1EFE}" dt="2023-11-24T03:27:58.879" v="89" actId="20577"/>
          <ac:spMkLst>
            <pc:docMk/>
            <pc:sldMk cId="106891203" sldId="259"/>
            <ac:spMk id="2" creationId="{0CA4194B-5B60-0222-10B2-0893D4EE1DAA}"/>
          </ac:spMkLst>
        </pc:spChg>
      </pc:sldChg>
      <pc:sldChg chg="modSp del">
        <pc:chgData name="MONSOD, Sarah [Student]" userId="S::23118151d@connect.polyu.hk::4f9e842e-a3f5-4431-ba6d-8bd934b04db2" providerId="AD" clId="Web-{DC6C6661-75EB-790B-AE7A-A345735A1EFE}" dt="2023-11-24T03:30:42.509" v="162"/>
        <pc:sldMkLst>
          <pc:docMk/>
          <pc:sldMk cId="1005205898" sldId="260"/>
        </pc:sldMkLst>
        <pc:spChg chg="mod">
          <ac:chgData name="MONSOD, Sarah [Student]" userId="S::23118151d@connect.polyu.hk::4f9e842e-a3f5-4431-ba6d-8bd934b04db2" providerId="AD" clId="Web-{DC6C6661-75EB-790B-AE7A-A345735A1EFE}" dt="2023-11-24T03:28:50.600" v="114" actId="20577"/>
          <ac:spMkLst>
            <pc:docMk/>
            <pc:sldMk cId="1005205898" sldId="260"/>
            <ac:spMk id="2" creationId="{3425B2DC-0DD2-1F0B-F4A7-DA2655580E8B}"/>
          </ac:spMkLst>
        </pc:spChg>
        <pc:spChg chg="mod">
          <ac:chgData name="MONSOD, Sarah [Student]" userId="S::23118151d@connect.polyu.hk::4f9e842e-a3f5-4431-ba6d-8bd934b04db2" providerId="AD" clId="Web-{DC6C6661-75EB-790B-AE7A-A345735A1EFE}" dt="2023-11-24T03:29:00.975" v="124" actId="20577"/>
          <ac:spMkLst>
            <pc:docMk/>
            <pc:sldMk cId="1005205898" sldId="260"/>
            <ac:spMk id="3" creationId="{EBEBD938-9A67-F5B8-73E2-6BB18EF50F54}"/>
          </ac:spMkLst>
        </pc:spChg>
      </pc:sldChg>
      <pc:sldChg chg="modSp add del replId">
        <pc:chgData name="MONSOD, Sarah [Student]" userId="S::23118151d@connect.polyu.hk::4f9e842e-a3f5-4431-ba6d-8bd934b04db2" providerId="AD" clId="Web-{DC6C6661-75EB-790B-AE7A-A345735A1EFE}" dt="2023-11-24T03:30:37.994" v="159"/>
        <pc:sldMkLst>
          <pc:docMk/>
          <pc:sldMk cId="4267987378" sldId="261"/>
        </pc:sldMkLst>
        <pc:spChg chg="mod">
          <ac:chgData name="MONSOD, Sarah [Student]" userId="S::23118151d@connect.polyu.hk::4f9e842e-a3f5-4431-ba6d-8bd934b04db2" providerId="AD" clId="Web-{DC6C6661-75EB-790B-AE7A-A345735A1EFE}" dt="2023-11-24T03:28:27.568" v="103" actId="20577"/>
          <ac:spMkLst>
            <pc:docMk/>
            <pc:sldMk cId="4267987378" sldId="261"/>
            <ac:spMk id="2" creationId="{3425B2DC-0DD2-1F0B-F4A7-DA2655580E8B}"/>
          </ac:spMkLst>
        </pc:spChg>
      </pc:sldChg>
      <pc:sldChg chg="modSp add del replId">
        <pc:chgData name="MONSOD, Sarah [Student]" userId="S::23118151d@connect.polyu.hk::4f9e842e-a3f5-4431-ba6d-8bd934b04db2" providerId="AD" clId="Web-{DC6C6661-75EB-790B-AE7A-A345735A1EFE}" dt="2023-11-24T03:30:39.244" v="160"/>
        <pc:sldMkLst>
          <pc:docMk/>
          <pc:sldMk cId="3468823160" sldId="262"/>
        </pc:sldMkLst>
        <pc:spChg chg="mod">
          <ac:chgData name="MONSOD, Sarah [Student]" userId="S::23118151d@connect.polyu.hk::4f9e842e-a3f5-4431-ba6d-8bd934b04db2" providerId="AD" clId="Web-{DC6C6661-75EB-790B-AE7A-A345735A1EFE}" dt="2023-11-24T03:29:45.289" v="140" actId="20577"/>
          <ac:spMkLst>
            <pc:docMk/>
            <pc:sldMk cId="3468823160" sldId="262"/>
            <ac:spMk id="2" creationId="{3425B2DC-0DD2-1F0B-F4A7-DA2655580E8B}"/>
          </ac:spMkLst>
        </pc:spChg>
        <pc:spChg chg="mod">
          <ac:chgData name="MONSOD, Sarah [Student]" userId="S::23118151d@connect.polyu.hk::4f9e842e-a3f5-4431-ba6d-8bd934b04db2" providerId="AD" clId="Web-{DC6C6661-75EB-790B-AE7A-A345735A1EFE}" dt="2023-11-24T03:30:01.008" v="158" actId="20577"/>
          <ac:spMkLst>
            <pc:docMk/>
            <pc:sldMk cId="3468823160" sldId="262"/>
            <ac:spMk id="3" creationId="{EBEBD938-9A67-F5B8-73E2-6BB18EF50F54}"/>
          </ac:spMkLst>
        </pc:spChg>
      </pc:sldChg>
      <pc:sldChg chg="modSp add replId">
        <pc:chgData name="MONSOD, Sarah [Student]" userId="S::23118151d@connect.polyu.hk::4f9e842e-a3f5-4431-ba6d-8bd934b04db2" providerId="AD" clId="Web-{DC6C6661-75EB-790B-AE7A-A345735A1EFE}" dt="2023-11-24T03:35:05.330" v="233" actId="20577"/>
        <pc:sldMkLst>
          <pc:docMk/>
          <pc:sldMk cId="99040015" sldId="263"/>
        </pc:sldMkLst>
        <pc:spChg chg="mod">
          <ac:chgData name="MONSOD, Sarah [Student]" userId="S::23118151d@connect.polyu.hk::4f9e842e-a3f5-4431-ba6d-8bd934b04db2" providerId="AD" clId="Web-{DC6C6661-75EB-790B-AE7A-A345735A1EFE}" dt="2023-11-24T03:35:05.330" v="233" actId="20577"/>
          <ac:spMkLst>
            <pc:docMk/>
            <pc:sldMk cId="99040015" sldId="263"/>
            <ac:spMk id="2" creationId="{3425B2DC-0DD2-1F0B-F4A7-DA2655580E8B}"/>
          </ac:spMkLst>
        </pc:spChg>
      </pc:sldChg>
      <pc:sldChg chg="add replId">
        <pc:chgData name="MONSOD, Sarah [Student]" userId="S::23118151d@connect.polyu.hk::4f9e842e-a3f5-4431-ba6d-8bd934b04db2" providerId="AD" clId="Web-{DC6C6661-75EB-790B-AE7A-A345735A1EFE}" dt="2023-11-24T03:34:54.517" v="218"/>
        <pc:sldMkLst>
          <pc:docMk/>
          <pc:sldMk cId="2403430201" sldId="264"/>
        </pc:sldMkLst>
      </pc:sldChg>
      <pc:sldChg chg="modSp add del replId">
        <pc:chgData name="MONSOD, Sarah [Student]" userId="S::23118151d@connect.polyu.hk::4f9e842e-a3f5-4431-ba6d-8bd934b04db2" providerId="AD" clId="Web-{DC6C6661-75EB-790B-AE7A-A345735A1EFE}" dt="2023-11-24T03:30:40.791" v="161"/>
        <pc:sldMkLst>
          <pc:docMk/>
          <pc:sldMk cId="2556619780" sldId="264"/>
        </pc:sldMkLst>
        <pc:spChg chg="mod">
          <ac:chgData name="MONSOD, Sarah [Student]" userId="S::23118151d@connect.polyu.hk::4f9e842e-a3f5-4431-ba6d-8bd934b04db2" providerId="AD" clId="Web-{DC6C6661-75EB-790B-AE7A-A345735A1EFE}" dt="2023-11-24T03:29:11.772" v="126" actId="20577"/>
          <ac:spMkLst>
            <pc:docMk/>
            <pc:sldMk cId="2556619780" sldId="264"/>
            <ac:spMk id="3" creationId="{EBEBD938-9A67-F5B8-73E2-6BB18EF50F54}"/>
          </ac:spMkLst>
        </pc:spChg>
      </pc:sldChg>
      <pc:sldChg chg="modSp add replId">
        <pc:chgData name="MONSOD, Sarah [Student]" userId="S::23118151d@connect.polyu.hk::4f9e842e-a3f5-4431-ba6d-8bd934b04db2" providerId="AD" clId="Web-{DC6C6661-75EB-790B-AE7A-A345735A1EFE}" dt="2023-11-24T03:35:24.222" v="250" actId="20577"/>
        <pc:sldMkLst>
          <pc:docMk/>
          <pc:sldMk cId="4241573414" sldId="265"/>
        </pc:sldMkLst>
        <pc:spChg chg="mod">
          <ac:chgData name="MONSOD, Sarah [Student]" userId="S::23118151d@connect.polyu.hk::4f9e842e-a3f5-4431-ba6d-8bd934b04db2" providerId="AD" clId="Web-{DC6C6661-75EB-790B-AE7A-A345735A1EFE}" dt="2023-11-24T03:35:24.222" v="250" actId="20577"/>
          <ac:spMkLst>
            <pc:docMk/>
            <pc:sldMk cId="4241573414" sldId="265"/>
            <ac:spMk id="2" creationId="{3425B2DC-0DD2-1F0B-F4A7-DA2655580E8B}"/>
          </ac:spMkLst>
        </pc:spChg>
      </pc:sldChg>
      <pc:sldChg chg="modSp add replId">
        <pc:chgData name="MONSOD, Sarah [Student]" userId="S::23118151d@connect.polyu.hk::4f9e842e-a3f5-4431-ba6d-8bd934b04db2" providerId="AD" clId="Web-{DC6C6661-75EB-790B-AE7A-A345735A1EFE}" dt="2023-11-24T03:35:40.206" v="267" actId="20577"/>
        <pc:sldMkLst>
          <pc:docMk/>
          <pc:sldMk cId="1016095933" sldId="266"/>
        </pc:sldMkLst>
        <pc:spChg chg="mod">
          <ac:chgData name="MONSOD, Sarah [Student]" userId="S::23118151d@connect.polyu.hk::4f9e842e-a3f5-4431-ba6d-8bd934b04db2" providerId="AD" clId="Web-{DC6C6661-75EB-790B-AE7A-A345735A1EFE}" dt="2023-11-24T03:35:40.206" v="267" actId="20577"/>
          <ac:spMkLst>
            <pc:docMk/>
            <pc:sldMk cId="1016095933" sldId="266"/>
            <ac:spMk id="2" creationId="{3425B2DC-0DD2-1F0B-F4A7-DA2655580E8B}"/>
          </ac:spMkLst>
        </pc:spChg>
      </pc:sldChg>
    </pc:docChg>
  </pc:docChgLst>
  <pc:docChgLst>
    <pc:chgData name="WU, Jiasheng [Student]" userId="S::23084159d@connect.polyu.hk::3afe444c-462d-48aa-ae4e-c7aad77b444e" providerId="AD" clId="Web-{E6ADB6DE-08B1-B7D4-D500-A7F937BEA7A8}"/>
    <pc:docChg chg="delSld modSld">
      <pc:chgData name="WU, Jiasheng [Student]" userId="S::23084159d@connect.polyu.hk::3afe444c-462d-48aa-ae4e-c7aad77b444e" providerId="AD" clId="Web-{E6ADB6DE-08B1-B7D4-D500-A7F937BEA7A8}" dt="2023-11-24T14:17:18.418" v="159" actId="20577"/>
      <pc:docMkLst>
        <pc:docMk/>
      </pc:docMkLst>
      <pc:sldChg chg="modSp">
        <pc:chgData name="WU, Jiasheng [Student]" userId="S::23084159d@connect.polyu.hk::3afe444c-462d-48aa-ae4e-c7aad77b444e" providerId="AD" clId="Web-{E6ADB6DE-08B1-B7D4-D500-A7F937BEA7A8}" dt="2023-11-24T13:27:38.113" v="63" actId="20577"/>
        <pc:sldMkLst>
          <pc:docMk/>
          <pc:sldMk cId="194068602" sldId="258"/>
        </pc:sldMkLst>
        <pc:spChg chg="mod">
          <ac:chgData name="WU, Jiasheng [Student]" userId="S::23084159d@connect.polyu.hk::3afe444c-462d-48aa-ae4e-c7aad77b444e" providerId="AD" clId="Web-{E6ADB6DE-08B1-B7D4-D500-A7F937BEA7A8}" dt="2023-11-24T13:27:38.113" v="63" actId="20577"/>
          <ac:spMkLst>
            <pc:docMk/>
            <pc:sldMk cId="194068602" sldId="258"/>
            <ac:spMk id="3" creationId="{719242F0-6842-E45E-0FF6-E39ADA2092CA}"/>
          </ac:spMkLst>
        </pc:spChg>
      </pc:sldChg>
      <pc:sldChg chg="addSp modSp mod setBg">
        <pc:chgData name="WU, Jiasheng [Student]" userId="S::23084159d@connect.polyu.hk::3afe444c-462d-48aa-ae4e-c7aad77b444e" providerId="AD" clId="Web-{E6ADB6DE-08B1-B7D4-D500-A7F937BEA7A8}" dt="2023-11-24T13:21:36.226" v="6"/>
        <pc:sldMkLst>
          <pc:docMk/>
          <pc:sldMk cId="99040015" sldId="263"/>
        </pc:sldMkLst>
        <pc:spChg chg="mod">
          <ac:chgData name="WU, Jiasheng [Student]" userId="S::23084159d@connect.polyu.hk::3afe444c-462d-48aa-ae4e-c7aad77b444e" providerId="AD" clId="Web-{E6ADB6DE-08B1-B7D4-D500-A7F937BEA7A8}" dt="2023-11-24T13:21:13.069" v="2"/>
          <ac:spMkLst>
            <pc:docMk/>
            <pc:sldMk cId="99040015" sldId="263"/>
            <ac:spMk id="2" creationId="{3425B2DC-0DD2-1F0B-F4A7-DA2655580E8B}"/>
          </ac:spMkLst>
        </pc:spChg>
        <pc:spChg chg="mod">
          <ac:chgData name="WU, Jiasheng [Student]" userId="S::23084159d@connect.polyu.hk::3afe444c-462d-48aa-ae4e-c7aad77b444e" providerId="AD" clId="Web-{E6ADB6DE-08B1-B7D4-D500-A7F937BEA7A8}" dt="2023-11-24T13:21:20.147" v="4" actId="20577"/>
          <ac:spMkLst>
            <pc:docMk/>
            <pc:sldMk cId="99040015" sldId="263"/>
            <ac:spMk id="3" creationId="{EBEBD938-9A67-F5B8-73E2-6BB18EF50F54}"/>
          </ac:spMkLst>
        </pc:spChg>
        <pc:spChg chg="add">
          <ac:chgData name="WU, Jiasheng [Student]" userId="S::23084159d@connect.polyu.hk::3afe444c-462d-48aa-ae4e-c7aad77b444e" providerId="AD" clId="Web-{E6ADB6DE-08B1-B7D4-D500-A7F937BEA7A8}" dt="2023-11-24T13:21:13.069" v="2"/>
          <ac:spMkLst>
            <pc:docMk/>
            <pc:sldMk cId="99040015" sldId="263"/>
            <ac:spMk id="9" creationId="{DA1766D0-745A-4921-A68E-56642A6508CF}"/>
          </ac:spMkLst>
        </pc:spChg>
        <pc:spChg chg="add">
          <ac:chgData name="WU, Jiasheng [Student]" userId="S::23084159d@connect.polyu.hk::3afe444c-462d-48aa-ae4e-c7aad77b444e" providerId="AD" clId="Web-{E6ADB6DE-08B1-B7D4-D500-A7F937BEA7A8}" dt="2023-11-24T13:21:13.069" v="2"/>
          <ac:spMkLst>
            <pc:docMk/>
            <pc:sldMk cId="99040015" sldId="263"/>
            <ac:spMk id="11" creationId="{583F1E3F-D7BF-4DB5-8016-70B9E385E338}"/>
          </ac:spMkLst>
        </pc:spChg>
        <pc:spChg chg="add">
          <ac:chgData name="WU, Jiasheng [Student]" userId="S::23084159d@connect.polyu.hk::3afe444c-462d-48aa-ae4e-c7aad77b444e" providerId="AD" clId="Web-{E6ADB6DE-08B1-B7D4-D500-A7F937BEA7A8}" dt="2023-11-24T13:21:13.069" v="2"/>
          <ac:spMkLst>
            <pc:docMk/>
            <pc:sldMk cId="99040015" sldId="263"/>
            <ac:spMk id="13" creationId="{DD0D3E7A-8DF6-4A78-A03C-86AD697468BE}"/>
          </ac:spMkLst>
        </pc:spChg>
        <pc:picChg chg="add mod">
          <ac:chgData name="WU, Jiasheng [Student]" userId="S::23084159d@connect.polyu.hk::3afe444c-462d-48aa-ae4e-c7aad77b444e" providerId="AD" clId="Web-{E6ADB6DE-08B1-B7D4-D500-A7F937BEA7A8}" dt="2023-11-24T13:21:36.226" v="6"/>
          <ac:picMkLst>
            <pc:docMk/>
            <pc:sldMk cId="99040015" sldId="263"/>
            <ac:picMk id="4" creationId="{127EEBA2-F8AB-A75F-D333-07A827B246DD}"/>
          </ac:picMkLst>
        </pc:picChg>
      </pc:sldChg>
      <pc:sldChg chg="addSp delSp modSp mod setBg">
        <pc:chgData name="WU, Jiasheng [Student]" userId="S::23084159d@connect.polyu.hk::3afe444c-462d-48aa-ae4e-c7aad77b444e" providerId="AD" clId="Web-{E6ADB6DE-08B1-B7D4-D500-A7F937BEA7A8}" dt="2023-11-24T13:40:33.013" v="157" actId="1076"/>
        <pc:sldMkLst>
          <pc:docMk/>
          <pc:sldMk cId="1016095933" sldId="266"/>
        </pc:sldMkLst>
        <pc:spChg chg="mod">
          <ac:chgData name="WU, Jiasheng [Student]" userId="S::23084159d@connect.polyu.hk::3afe444c-462d-48aa-ae4e-c7aad77b444e" providerId="AD" clId="Web-{E6ADB6DE-08B1-B7D4-D500-A7F937BEA7A8}" dt="2023-11-24T13:37:59.008" v="142" actId="14100"/>
          <ac:spMkLst>
            <pc:docMk/>
            <pc:sldMk cId="1016095933" sldId="266"/>
            <ac:spMk id="2" creationId="{3425B2DC-0DD2-1F0B-F4A7-DA2655580E8B}"/>
          </ac:spMkLst>
        </pc:spChg>
        <pc:spChg chg="mod">
          <ac:chgData name="WU, Jiasheng [Student]" userId="S::23084159d@connect.polyu.hk::3afe444c-462d-48aa-ae4e-c7aad77b444e" providerId="AD" clId="Web-{E6ADB6DE-08B1-B7D4-D500-A7F937BEA7A8}" dt="2023-11-24T13:38:04.540" v="143" actId="1076"/>
          <ac:spMkLst>
            <pc:docMk/>
            <pc:sldMk cId="1016095933" sldId="266"/>
            <ac:spMk id="3" creationId="{EBEBD938-9A67-F5B8-73E2-6BB18EF50F54}"/>
          </ac:spMkLst>
        </pc:spChg>
        <pc:spChg chg="add del">
          <ac:chgData name="WU, Jiasheng [Student]" userId="S::23084159d@connect.polyu.hk::3afe444c-462d-48aa-ae4e-c7aad77b444e" providerId="AD" clId="Web-{E6ADB6DE-08B1-B7D4-D500-A7F937BEA7A8}" dt="2023-11-24T13:37:31.086" v="129"/>
          <ac:spMkLst>
            <pc:docMk/>
            <pc:sldMk cId="1016095933" sldId="266"/>
            <ac:spMk id="9" creationId="{30901EA4-6CA0-4A64-939C-F76E88D155AA}"/>
          </ac:spMkLst>
        </pc:spChg>
        <pc:spChg chg="add del">
          <ac:chgData name="WU, Jiasheng [Student]" userId="S::23084159d@connect.polyu.hk::3afe444c-462d-48aa-ae4e-c7aad77b444e" providerId="AD" clId="Web-{E6ADB6DE-08B1-B7D4-D500-A7F937BEA7A8}" dt="2023-11-24T13:37:31.086" v="129"/>
          <ac:spMkLst>
            <pc:docMk/>
            <pc:sldMk cId="1016095933" sldId="266"/>
            <ac:spMk id="11" creationId="{7E3B2BA1-50FC-4574-838F-AB0B5B93B91D}"/>
          </ac:spMkLst>
        </pc:spChg>
        <pc:spChg chg="add">
          <ac:chgData name="WU, Jiasheng [Student]" userId="S::23084159d@connect.polyu.hk::3afe444c-462d-48aa-ae4e-c7aad77b444e" providerId="AD" clId="Web-{E6ADB6DE-08B1-B7D4-D500-A7F937BEA7A8}" dt="2023-11-24T13:37:31.086" v="129"/>
          <ac:spMkLst>
            <pc:docMk/>
            <pc:sldMk cId="1016095933" sldId="266"/>
            <ac:spMk id="16" creationId="{DA1766D0-745A-4921-A68E-56642A6508CF}"/>
          </ac:spMkLst>
        </pc:spChg>
        <pc:spChg chg="add">
          <ac:chgData name="WU, Jiasheng [Student]" userId="S::23084159d@connect.polyu.hk::3afe444c-462d-48aa-ae4e-c7aad77b444e" providerId="AD" clId="Web-{E6ADB6DE-08B1-B7D4-D500-A7F937BEA7A8}" dt="2023-11-24T13:37:31.086" v="129"/>
          <ac:spMkLst>
            <pc:docMk/>
            <pc:sldMk cId="1016095933" sldId="266"/>
            <ac:spMk id="18" creationId="{583F1E3F-D7BF-4DB5-8016-70B9E385E338}"/>
          </ac:spMkLst>
        </pc:spChg>
        <pc:spChg chg="add">
          <ac:chgData name="WU, Jiasheng [Student]" userId="S::23084159d@connect.polyu.hk::3afe444c-462d-48aa-ae4e-c7aad77b444e" providerId="AD" clId="Web-{E6ADB6DE-08B1-B7D4-D500-A7F937BEA7A8}" dt="2023-11-24T13:37:31.086" v="129"/>
          <ac:spMkLst>
            <pc:docMk/>
            <pc:sldMk cId="1016095933" sldId="266"/>
            <ac:spMk id="20" creationId="{DD0D3E7A-8DF6-4A78-A03C-86AD697468BE}"/>
          </ac:spMkLst>
        </pc:spChg>
        <pc:picChg chg="add mod modCrop">
          <ac:chgData name="WU, Jiasheng [Student]" userId="S::23084159d@connect.polyu.hk::3afe444c-462d-48aa-ae4e-c7aad77b444e" providerId="AD" clId="Web-{E6ADB6DE-08B1-B7D4-D500-A7F937BEA7A8}" dt="2023-11-24T13:40:33.013" v="157" actId="1076"/>
          <ac:picMkLst>
            <pc:docMk/>
            <pc:sldMk cId="1016095933" sldId="266"/>
            <ac:picMk id="4" creationId="{A45C06F5-49D0-6470-5ED9-FA34E98961D3}"/>
          </ac:picMkLst>
        </pc:picChg>
      </pc:sldChg>
      <pc:sldChg chg="addSp modSp mod setBg">
        <pc:chgData name="WU, Jiasheng [Student]" userId="S::23084159d@connect.polyu.hk::3afe444c-462d-48aa-ae4e-c7aad77b444e" providerId="AD" clId="Web-{E6ADB6DE-08B1-B7D4-D500-A7F937BEA7A8}" dt="2023-11-24T13:30:46.744" v="73"/>
        <pc:sldMkLst>
          <pc:docMk/>
          <pc:sldMk cId="2650979523" sldId="267"/>
        </pc:sldMkLst>
        <pc:spChg chg="mod">
          <ac:chgData name="WU, Jiasheng [Student]" userId="S::23084159d@connect.polyu.hk::3afe444c-462d-48aa-ae4e-c7aad77b444e" providerId="AD" clId="Web-{E6ADB6DE-08B1-B7D4-D500-A7F937BEA7A8}" dt="2023-11-24T13:23:36.386" v="23"/>
          <ac:spMkLst>
            <pc:docMk/>
            <pc:sldMk cId="2650979523" sldId="267"/>
            <ac:spMk id="2" creationId="{3425B2DC-0DD2-1F0B-F4A7-DA2655580E8B}"/>
          </ac:spMkLst>
        </pc:spChg>
        <pc:spChg chg="mod">
          <ac:chgData name="WU, Jiasheng [Student]" userId="S::23084159d@connect.polyu.hk::3afe444c-462d-48aa-ae4e-c7aad77b444e" providerId="AD" clId="Web-{E6ADB6DE-08B1-B7D4-D500-A7F937BEA7A8}" dt="2023-11-24T13:23:45.370" v="26" actId="14100"/>
          <ac:spMkLst>
            <pc:docMk/>
            <pc:sldMk cId="2650979523" sldId="267"/>
            <ac:spMk id="3" creationId="{EBEBD938-9A67-F5B8-73E2-6BB18EF50F54}"/>
          </ac:spMkLst>
        </pc:spChg>
        <pc:spChg chg="add">
          <ac:chgData name="WU, Jiasheng [Student]" userId="S::23084159d@connect.polyu.hk::3afe444c-462d-48aa-ae4e-c7aad77b444e" providerId="AD" clId="Web-{E6ADB6DE-08B1-B7D4-D500-A7F937BEA7A8}" dt="2023-11-24T13:23:36.386" v="23"/>
          <ac:spMkLst>
            <pc:docMk/>
            <pc:sldMk cId="2650979523" sldId="267"/>
            <ac:spMk id="9" creationId="{DA1766D0-745A-4921-A68E-56642A6508CF}"/>
          </ac:spMkLst>
        </pc:spChg>
        <pc:spChg chg="add">
          <ac:chgData name="WU, Jiasheng [Student]" userId="S::23084159d@connect.polyu.hk::3afe444c-462d-48aa-ae4e-c7aad77b444e" providerId="AD" clId="Web-{E6ADB6DE-08B1-B7D4-D500-A7F937BEA7A8}" dt="2023-11-24T13:23:36.386" v="23"/>
          <ac:spMkLst>
            <pc:docMk/>
            <pc:sldMk cId="2650979523" sldId="267"/>
            <ac:spMk id="11" creationId="{583F1E3F-D7BF-4DB5-8016-70B9E385E338}"/>
          </ac:spMkLst>
        </pc:spChg>
        <pc:spChg chg="add">
          <ac:chgData name="WU, Jiasheng [Student]" userId="S::23084159d@connect.polyu.hk::3afe444c-462d-48aa-ae4e-c7aad77b444e" providerId="AD" clId="Web-{E6ADB6DE-08B1-B7D4-D500-A7F937BEA7A8}" dt="2023-11-24T13:23:36.386" v="23"/>
          <ac:spMkLst>
            <pc:docMk/>
            <pc:sldMk cId="2650979523" sldId="267"/>
            <ac:spMk id="13" creationId="{DD0D3E7A-8DF6-4A78-A03C-86AD697468BE}"/>
          </ac:spMkLst>
        </pc:spChg>
        <pc:picChg chg="add mod">
          <ac:chgData name="WU, Jiasheng [Student]" userId="S::23084159d@connect.polyu.hk::3afe444c-462d-48aa-ae4e-c7aad77b444e" providerId="AD" clId="Web-{E6ADB6DE-08B1-B7D4-D500-A7F937BEA7A8}" dt="2023-11-24T13:30:46.744" v="73"/>
          <ac:picMkLst>
            <pc:docMk/>
            <pc:sldMk cId="2650979523" sldId="267"/>
            <ac:picMk id="4" creationId="{A6881F62-52D9-CBDD-7BE6-D106B9426A28}"/>
          </ac:picMkLst>
        </pc:picChg>
      </pc:sldChg>
      <pc:sldChg chg="addSp modSp mod setBg">
        <pc:chgData name="WU, Jiasheng [Student]" userId="S::23084159d@connect.polyu.hk::3afe444c-462d-48aa-ae4e-c7aad77b444e" providerId="AD" clId="Web-{E6ADB6DE-08B1-B7D4-D500-A7F937BEA7A8}" dt="2023-11-24T13:30:33.119" v="72" actId="14100"/>
        <pc:sldMkLst>
          <pc:docMk/>
          <pc:sldMk cId="2660719697" sldId="268"/>
        </pc:sldMkLst>
        <pc:spChg chg="mod">
          <ac:chgData name="WU, Jiasheng [Student]" userId="S::23084159d@connect.polyu.hk::3afe444c-462d-48aa-ae4e-c7aad77b444e" providerId="AD" clId="Web-{E6ADB6DE-08B1-B7D4-D500-A7F937BEA7A8}" dt="2023-11-24T13:30:22.556" v="67"/>
          <ac:spMkLst>
            <pc:docMk/>
            <pc:sldMk cId="2660719697" sldId="268"/>
            <ac:spMk id="2" creationId="{3425B2DC-0DD2-1F0B-F4A7-DA2655580E8B}"/>
          </ac:spMkLst>
        </pc:spChg>
        <pc:spChg chg="mod">
          <ac:chgData name="WU, Jiasheng [Student]" userId="S::23084159d@connect.polyu.hk::3afe444c-462d-48aa-ae4e-c7aad77b444e" providerId="AD" clId="Web-{E6ADB6DE-08B1-B7D4-D500-A7F937BEA7A8}" dt="2023-11-24T13:30:33.119" v="72" actId="14100"/>
          <ac:spMkLst>
            <pc:docMk/>
            <pc:sldMk cId="2660719697" sldId="268"/>
            <ac:spMk id="3" creationId="{EBEBD938-9A67-F5B8-73E2-6BB18EF50F54}"/>
          </ac:spMkLst>
        </pc:spChg>
        <pc:spChg chg="add">
          <ac:chgData name="WU, Jiasheng [Student]" userId="S::23084159d@connect.polyu.hk::3afe444c-462d-48aa-ae4e-c7aad77b444e" providerId="AD" clId="Web-{E6ADB6DE-08B1-B7D4-D500-A7F937BEA7A8}" dt="2023-11-24T13:30:22.556" v="67"/>
          <ac:spMkLst>
            <pc:docMk/>
            <pc:sldMk cId="2660719697" sldId="268"/>
            <ac:spMk id="9" creationId="{DA1766D0-745A-4921-A68E-56642A6508CF}"/>
          </ac:spMkLst>
        </pc:spChg>
        <pc:spChg chg="add">
          <ac:chgData name="WU, Jiasheng [Student]" userId="S::23084159d@connect.polyu.hk::3afe444c-462d-48aa-ae4e-c7aad77b444e" providerId="AD" clId="Web-{E6ADB6DE-08B1-B7D4-D500-A7F937BEA7A8}" dt="2023-11-24T13:30:22.556" v="67"/>
          <ac:spMkLst>
            <pc:docMk/>
            <pc:sldMk cId="2660719697" sldId="268"/>
            <ac:spMk id="11" creationId="{583F1E3F-D7BF-4DB5-8016-70B9E385E338}"/>
          </ac:spMkLst>
        </pc:spChg>
        <pc:spChg chg="add">
          <ac:chgData name="WU, Jiasheng [Student]" userId="S::23084159d@connect.polyu.hk::3afe444c-462d-48aa-ae4e-c7aad77b444e" providerId="AD" clId="Web-{E6ADB6DE-08B1-B7D4-D500-A7F937BEA7A8}" dt="2023-11-24T13:30:22.556" v="67"/>
          <ac:spMkLst>
            <pc:docMk/>
            <pc:sldMk cId="2660719697" sldId="268"/>
            <ac:spMk id="13" creationId="{DD0D3E7A-8DF6-4A78-A03C-86AD697468BE}"/>
          </ac:spMkLst>
        </pc:spChg>
        <pc:picChg chg="add mod">
          <ac:chgData name="WU, Jiasheng [Student]" userId="S::23084159d@connect.polyu.hk::3afe444c-462d-48aa-ae4e-c7aad77b444e" providerId="AD" clId="Web-{E6ADB6DE-08B1-B7D4-D500-A7F937BEA7A8}" dt="2023-11-24T13:30:28.478" v="70" actId="1076"/>
          <ac:picMkLst>
            <pc:docMk/>
            <pc:sldMk cId="2660719697" sldId="268"/>
            <ac:picMk id="4" creationId="{ECFF5038-0294-D116-4349-0DC56F01C576}"/>
          </ac:picMkLst>
        </pc:picChg>
      </pc:sldChg>
      <pc:sldChg chg="addSp delSp modSp mod setBg">
        <pc:chgData name="WU, Jiasheng [Student]" userId="S::23084159d@connect.polyu.hk::3afe444c-462d-48aa-ae4e-c7aad77b444e" providerId="AD" clId="Web-{E6ADB6DE-08B1-B7D4-D500-A7F937BEA7A8}" dt="2023-11-24T14:17:18.418" v="159" actId="20577"/>
        <pc:sldMkLst>
          <pc:docMk/>
          <pc:sldMk cId="287742525" sldId="270"/>
        </pc:sldMkLst>
        <pc:spChg chg="mod">
          <ac:chgData name="WU, Jiasheng [Student]" userId="S::23084159d@connect.polyu.hk::3afe444c-462d-48aa-ae4e-c7aad77b444e" providerId="AD" clId="Web-{E6ADB6DE-08B1-B7D4-D500-A7F937BEA7A8}" dt="2023-11-24T13:22:37.649" v="18" actId="1076"/>
          <ac:spMkLst>
            <pc:docMk/>
            <pc:sldMk cId="287742525" sldId="270"/>
            <ac:spMk id="2" creationId="{00F014E3-1CD7-910C-F98B-30274A079D45}"/>
          </ac:spMkLst>
        </pc:spChg>
        <pc:spChg chg="mod">
          <ac:chgData name="WU, Jiasheng [Student]" userId="S::23084159d@connect.polyu.hk::3afe444c-462d-48aa-ae4e-c7aad77b444e" providerId="AD" clId="Web-{E6ADB6DE-08B1-B7D4-D500-A7F937BEA7A8}" dt="2023-11-24T14:17:18.418" v="159" actId="20577"/>
          <ac:spMkLst>
            <pc:docMk/>
            <pc:sldMk cId="287742525" sldId="270"/>
            <ac:spMk id="3" creationId="{D94B55E2-148C-0580-E4D2-3DEBD381B3CC}"/>
          </ac:spMkLst>
        </pc:spChg>
        <pc:spChg chg="add del">
          <ac:chgData name="WU, Jiasheng [Student]" userId="S::23084159d@connect.polyu.hk::3afe444c-462d-48aa-ae4e-c7aad77b444e" providerId="AD" clId="Web-{E6ADB6DE-08B1-B7D4-D500-A7F937BEA7A8}" dt="2023-11-24T13:22:18.852" v="12"/>
          <ac:spMkLst>
            <pc:docMk/>
            <pc:sldMk cId="287742525" sldId="270"/>
            <ac:spMk id="9" creationId="{DA1766D0-745A-4921-A68E-56642A6508CF}"/>
          </ac:spMkLst>
        </pc:spChg>
        <pc:spChg chg="add del">
          <ac:chgData name="WU, Jiasheng [Student]" userId="S::23084159d@connect.polyu.hk::3afe444c-462d-48aa-ae4e-c7aad77b444e" providerId="AD" clId="Web-{E6ADB6DE-08B1-B7D4-D500-A7F937BEA7A8}" dt="2023-11-24T13:22:18.852" v="12"/>
          <ac:spMkLst>
            <pc:docMk/>
            <pc:sldMk cId="287742525" sldId="270"/>
            <ac:spMk id="11" creationId="{583F1E3F-D7BF-4DB5-8016-70B9E385E338}"/>
          </ac:spMkLst>
        </pc:spChg>
        <pc:spChg chg="add del">
          <ac:chgData name="WU, Jiasheng [Student]" userId="S::23084159d@connect.polyu.hk::3afe444c-462d-48aa-ae4e-c7aad77b444e" providerId="AD" clId="Web-{E6ADB6DE-08B1-B7D4-D500-A7F937BEA7A8}" dt="2023-11-24T13:22:18.852" v="12"/>
          <ac:spMkLst>
            <pc:docMk/>
            <pc:sldMk cId="287742525" sldId="270"/>
            <ac:spMk id="13" creationId="{DD0D3E7A-8DF6-4A78-A03C-86AD697468BE}"/>
          </ac:spMkLst>
        </pc:spChg>
        <pc:picChg chg="add mod">
          <ac:chgData name="WU, Jiasheng [Student]" userId="S::23084159d@connect.polyu.hk::3afe444c-462d-48aa-ae4e-c7aad77b444e" providerId="AD" clId="Web-{E6ADB6DE-08B1-B7D4-D500-A7F937BEA7A8}" dt="2023-11-24T13:22:47.400" v="21" actId="1076"/>
          <ac:picMkLst>
            <pc:docMk/>
            <pc:sldMk cId="287742525" sldId="270"/>
            <ac:picMk id="4" creationId="{F08F0083-AEBE-D4C3-F4F8-A0892EF92778}"/>
          </ac:picMkLst>
        </pc:picChg>
      </pc:sldChg>
      <pc:sldChg chg="addSp modSp mod setBg">
        <pc:chgData name="WU, Jiasheng [Student]" userId="S::23084159d@connect.polyu.hk::3afe444c-462d-48aa-ae4e-c7aad77b444e" providerId="AD" clId="Web-{E6ADB6DE-08B1-B7D4-D500-A7F937BEA7A8}" dt="2023-11-24T13:32:04.184" v="86" actId="1076"/>
        <pc:sldMkLst>
          <pc:docMk/>
          <pc:sldMk cId="3560032074" sldId="271"/>
        </pc:sldMkLst>
        <pc:spChg chg="mod">
          <ac:chgData name="WU, Jiasheng [Student]" userId="S::23084159d@connect.polyu.hk::3afe444c-462d-48aa-ae4e-c7aad77b444e" providerId="AD" clId="Web-{E6ADB6DE-08B1-B7D4-D500-A7F937BEA7A8}" dt="2023-11-24T13:31:48.731" v="77"/>
          <ac:spMkLst>
            <pc:docMk/>
            <pc:sldMk cId="3560032074" sldId="271"/>
            <ac:spMk id="2" creationId="{D7DEC91C-5A6B-B330-54F7-321D8A59F1E8}"/>
          </ac:spMkLst>
        </pc:spChg>
        <pc:spChg chg="mod">
          <ac:chgData name="WU, Jiasheng [Student]" userId="S::23084159d@connect.polyu.hk::3afe444c-462d-48aa-ae4e-c7aad77b444e" providerId="AD" clId="Web-{E6ADB6DE-08B1-B7D4-D500-A7F937BEA7A8}" dt="2023-11-24T13:31:58.997" v="82" actId="14100"/>
          <ac:spMkLst>
            <pc:docMk/>
            <pc:sldMk cId="3560032074" sldId="271"/>
            <ac:spMk id="3" creationId="{6429B64A-BAEE-3607-8867-3328140E56CD}"/>
          </ac:spMkLst>
        </pc:spChg>
        <pc:spChg chg="add">
          <ac:chgData name="WU, Jiasheng [Student]" userId="S::23084159d@connect.polyu.hk::3afe444c-462d-48aa-ae4e-c7aad77b444e" providerId="AD" clId="Web-{E6ADB6DE-08B1-B7D4-D500-A7F937BEA7A8}" dt="2023-11-24T13:31:48.731" v="77"/>
          <ac:spMkLst>
            <pc:docMk/>
            <pc:sldMk cId="3560032074" sldId="271"/>
            <ac:spMk id="9" creationId="{DA1766D0-745A-4921-A68E-56642A6508CF}"/>
          </ac:spMkLst>
        </pc:spChg>
        <pc:spChg chg="add">
          <ac:chgData name="WU, Jiasheng [Student]" userId="S::23084159d@connect.polyu.hk::3afe444c-462d-48aa-ae4e-c7aad77b444e" providerId="AD" clId="Web-{E6ADB6DE-08B1-B7D4-D500-A7F937BEA7A8}" dt="2023-11-24T13:31:48.731" v="77"/>
          <ac:spMkLst>
            <pc:docMk/>
            <pc:sldMk cId="3560032074" sldId="271"/>
            <ac:spMk id="11" creationId="{583F1E3F-D7BF-4DB5-8016-70B9E385E338}"/>
          </ac:spMkLst>
        </pc:spChg>
        <pc:spChg chg="add">
          <ac:chgData name="WU, Jiasheng [Student]" userId="S::23084159d@connect.polyu.hk::3afe444c-462d-48aa-ae4e-c7aad77b444e" providerId="AD" clId="Web-{E6ADB6DE-08B1-B7D4-D500-A7F937BEA7A8}" dt="2023-11-24T13:31:48.731" v="77"/>
          <ac:spMkLst>
            <pc:docMk/>
            <pc:sldMk cId="3560032074" sldId="271"/>
            <ac:spMk id="13" creationId="{DD0D3E7A-8DF6-4A78-A03C-86AD697468BE}"/>
          </ac:spMkLst>
        </pc:spChg>
        <pc:picChg chg="add mod">
          <ac:chgData name="WU, Jiasheng [Student]" userId="S::23084159d@connect.polyu.hk::3afe444c-462d-48aa-ae4e-c7aad77b444e" providerId="AD" clId="Web-{E6ADB6DE-08B1-B7D4-D500-A7F937BEA7A8}" dt="2023-11-24T13:32:04.184" v="86" actId="1076"/>
          <ac:picMkLst>
            <pc:docMk/>
            <pc:sldMk cId="3560032074" sldId="271"/>
            <ac:picMk id="4" creationId="{90395A1D-8DE1-4810-65E9-07B857981613}"/>
          </ac:picMkLst>
        </pc:picChg>
      </pc:sldChg>
      <pc:sldChg chg="addSp delSp modSp mod setBg">
        <pc:chgData name="WU, Jiasheng [Student]" userId="S::23084159d@connect.polyu.hk::3afe444c-462d-48aa-ae4e-c7aad77b444e" providerId="AD" clId="Web-{E6ADB6DE-08B1-B7D4-D500-A7F937BEA7A8}" dt="2023-11-24T13:35:07.550" v="114"/>
        <pc:sldMkLst>
          <pc:docMk/>
          <pc:sldMk cId="751267587" sldId="272"/>
        </pc:sldMkLst>
        <pc:spChg chg="mod">
          <ac:chgData name="WU, Jiasheng [Student]" userId="S::23084159d@connect.polyu.hk::3afe444c-462d-48aa-ae4e-c7aad77b444e" providerId="AD" clId="Web-{E6ADB6DE-08B1-B7D4-D500-A7F937BEA7A8}" dt="2023-11-24T13:32:28.591" v="87"/>
          <ac:spMkLst>
            <pc:docMk/>
            <pc:sldMk cId="751267587" sldId="272"/>
            <ac:spMk id="2" creationId="{007C36AF-DC27-E41E-E346-922FD71FD326}"/>
          </ac:spMkLst>
        </pc:spChg>
        <pc:spChg chg="del">
          <ac:chgData name="WU, Jiasheng [Student]" userId="S::23084159d@connect.polyu.hk::3afe444c-462d-48aa-ae4e-c7aad77b444e" providerId="AD" clId="Web-{E6ADB6DE-08B1-B7D4-D500-A7F937BEA7A8}" dt="2023-11-24T13:32:28.591" v="87"/>
          <ac:spMkLst>
            <pc:docMk/>
            <pc:sldMk cId="751267587" sldId="272"/>
            <ac:spMk id="3" creationId="{923DECD8-5640-F32A-E943-D4A30E06A6C7}"/>
          </ac:spMkLst>
        </pc:spChg>
        <pc:spChg chg="add">
          <ac:chgData name="WU, Jiasheng [Student]" userId="S::23084159d@connect.polyu.hk::3afe444c-462d-48aa-ae4e-c7aad77b444e" providerId="AD" clId="Web-{E6ADB6DE-08B1-B7D4-D500-A7F937BEA7A8}" dt="2023-11-24T13:32:28.591" v="87"/>
          <ac:spMkLst>
            <pc:docMk/>
            <pc:sldMk cId="751267587" sldId="272"/>
            <ac:spMk id="9" creationId="{AA1951E2-8F97-4C6F-9735-8234E367F48B}"/>
          </ac:spMkLst>
        </pc:spChg>
        <pc:spChg chg="add">
          <ac:chgData name="WU, Jiasheng [Student]" userId="S::23084159d@connect.polyu.hk::3afe444c-462d-48aa-ae4e-c7aad77b444e" providerId="AD" clId="Web-{E6ADB6DE-08B1-B7D4-D500-A7F937BEA7A8}" dt="2023-11-24T13:32:28.591" v="87"/>
          <ac:spMkLst>
            <pc:docMk/>
            <pc:sldMk cId="751267587" sldId="272"/>
            <ac:spMk id="11" creationId="{02FF53E3-0DDC-4270-9698-6F5D68343F55}"/>
          </ac:spMkLst>
        </pc:spChg>
        <pc:graphicFrameChg chg="add mod">
          <ac:chgData name="WU, Jiasheng [Student]" userId="S::23084159d@connect.polyu.hk::3afe444c-462d-48aa-ae4e-c7aad77b444e" providerId="AD" clId="Web-{E6ADB6DE-08B1-B7D4-D500-A7F937BEA7A8}" dt="2023-11-24T13:33:23.593" v="103" actId="14100"/>
          <ac:graphicFrameMkLst>
            <pc:docMk/>
            <pc:sldMk cId="751267587" sldId="272"/>
            <ac:graphicFrameMk id="5" creationId="{D69DBF97-07D1-A075-9B69-3A679E235552}"/>
          </ac:graphicFrameMkLst>
        </pc:graphicFrameChg>
        <pc:picChg chg="add del mod">
          <ac:chgData name="WU, Jiasheng [Student]" userId="S::23084159d@connect.polyu.hk::3afe444c-462d-48aa-ae4e-c7aad77b444e" providerId="AD" clId="Web-{E6ADB6DE-08B1-B7D4-D500-A7F937BEA7A8}" dt="2023-11-24T13:32:57.311" v="96"/>
          <ac:picMkLst>
            <pc:docMk/>
            <pc:sldMk cId="751267587" sldId="272"/>
            <ac:picMk id="8" creationId="{BA3CD44F-AF57-3096-9642-287998219413}"/>
          </ac:picMkLst>
        </pc:picChg>
        <pc:picChg chg="add del mod">
          <ac:chgData name="WU, Jiasheng [Student]" userId="S::23084159d@connect.polyu.hk::3afe444c-462d-48aa-ae4e-c7aad77b444e" providerId="AD" clId="Web-{E6ADB6DE-08B1-B7D4-D500-A7F937BEA7A8}" dt="2023-11-24T13:35:06.050" v="113"/>
          <ac:picMkLst>
            <pc:docMk/>
            <pc:sldMk cId="751267587" sldId="272"/>
            <ac:picMk id="32" creationId="{65BD2EE4-7FF3-C957-2BCD-0BD49AEF4199}"/>
          </ac:picMkLst>
        </pc:picChg>
        <pc:picChg chg="add del mod">
          <ac:chgData name="WU, Jiasheng [Student]" userId="S::23084159d@connect.polyu.hk::3afe444c-462d-48aa-ae4e-c7aad77b444e" providerId="AD" clId="Web-{E6ADB6DE-08B1-B7D4-D500-A7F937BEA7A8}" dt="2023-11-24T13:35:07.550" v="114"/>
          <ac:picMkLst>
            <pc:docMk/>
            <pc:sldMk cId="751267587" sldId="272"/>
            <ac:picMk id="33" creationId="{57771486-8E80-8D46-3759-5C7C2E621F36}"/>
          </ac:picMkLst>
        </pc:picChg>
      </pc:sldChg>
      <pc:sldChg chg="modSp del">
        <pc:chgData name="WU, Jiasheng [Student]" userId="S::23084159d@connect.polyu.hk::3afe444c-462d-48aa-ae4e-c7aad77b444e" providerId="AD" clId="Web-{E6ADB6DE-08B1-B7D4-D500-A7F937BEA7A8}" dt="2023-11-24T13:35:20.425" v="115"/>
        <pc:sldMkLst>
          <pc:docMk/>
          <pc:sldMk cId="4155007316" sldId="273"/>
        </pc:sldMkLst>
        <pc:spChg chg="mod">
          <ac:chgData name="WU, Jiasheng [Student]" userId="S::23084159d@connect.polyu.hk::3afe444c-462d-48aa-ae4e-c7aad77b444e" providerId="AD" clId="Web-{E6ADB6DE-08B1-B7D4-D500-A7F937BEA7A8}" dt="2023-11-24T13:26:45.517" v="43" actId="14100"/>
          <ac:spMkLst>
            <pc:docMk/>
            <pc:sldMk cId="4155007316" sldId="273"/>
            <ac:spMk id="3" creationId="{E6444A46-1810-F748-B75B-012E6C0247F5}"/>
          </ac:spMkLst>
        </pc:spChg>
      </pc:sldChg>
      <pc:sldChg chg="addSp delSp modSp">
        <pc:chgData name="WU, Jiasheng [Student]" userId="S::23084159d@connect.polyu.hk::3afe444c-462d-48aa-ae4e-c7aad77b444e" providerId="AD" clId="Web-{E6ADB6DE-08B1-B7D4-D500-A7F937BEA7A8}" dt="2023-11-24T13:35:47.004" v="123"/>
        <pc:sldMkLst>
          <pc:docMk/>
          <pc:sldMk cId="2260416504" sldId="274"/>
        </pc:sldMkLst>
        <pc:spChg chg="mod">
          <ac:chgData name="WU, Jiasheng [Student]" userId="S::23084159d@connect.polyu.hk::3afe444c-462d-48aa-ae4e-c7aad77b444e" providerId="AD" clId="Web-{E6ADB6DE-08B1-B7D4-D500-A7F937BEA7A8}" dt="2023-11-24T13:35:41.551" v="120" actId="20577"/>
          <ac:spMkLst>
            <pc:docMk/>
            <pc:sldMk cId="2260416504" sldId="274"/>
            <ac:spMk id="3" creationId="{B3BBF209-716C-FC4B-1C00-6A076E9AE63C}"/>
          </ac:spMkLst>
        </pc:spChg>
        <pc:picChg chg="add del mod">
          <ac:chgData name="WU, Jiasheng [Student]" userId="S::23084159d@connect.polyu.hk::3afe444c-462d-48aa-ae4e-c7aad77b444e" providerId="AD" clId="Web-{E6ADB6DE-08B1-B7D4-D500-A7F937BEA7A8}" dt="2023-11-24T13:35:47.004" v="123"/>
          <ac:picMkLst>
            <pc:docMk/>
            <pc:sldMk cId="2260416504" sldId="274"/>
            <ac:picMk id="4" creationId="{03BCE1F8-4A20-8317-5D14-6C08A7F71533}"/>
          </ac:picMkLst>
        </pc:picChg>
      </pc:sldChg>
      <pc:sldChg chg="addSp modSp">
        <pc:chgData name="WU, Jiasheng [Student]" userId="S::23084159d@connect.polyu.hk::3afe444c-462d-48aa-ae4e-c7aad77b444e" providerId="AD" clId="Web-{E6ADB6DE-08B1-B7D4-D500-A7F937BEA7A8}" dt="2023-11-24T13:40:22.622" v="155" actId="1076"/>
        <pc:sldMkLst>
          <pc:docMk/>
          <pc:sldMk cId="2694288204" sldId="275"/>
        </pc:sldMkLst>
        <pc:picChg chg="add mod">
          <ac:chgData name="WU, Jiasheng [Student]" userId="S::23084159d@connect.polyu.hk::3afe444c-462d-48aa-ae4e-c7aad77b444e" providerId="AD" clId="Web-{E6ADB6DE-08B1-B7D4-D500-A7F937BEA7A8}" dt="2023-11-24T13:40:09.731" v="150" actId="1076"/>
          <ac:picMkLst>
            <pc:docMk/>
            <pc:sldMk cId="2694288204" sldId="275"/>
            <ac:picMk id="4" creationId="{083CF9C6-A374-B9C7-5284-66B92FBE5DB3}"/>
          </ac:picMkLst>
        </pc:picChg>
        <pc:picChg chg="add mod">
          <ac:chgData name="WU, Jiasheng [Student]" userId="S::23084159d@connect.polyu.hk::3afe444c-462d-48aa-ae4e-c7aad77b444e" providerId="AD" clId="Web-{E6ADB6DE-08B1-B7D4-D500-A7F937BEA7A8}" dt="2023-11-24T13:40:22.622" v="155" actId="1076"/>
          <ac:picMkLst>
            <pc:docMk/>
            <pc:sldMk cId="2694288204" sldId="275"/>
            <ac:picMk id="5" creationId="{D874FD2C-E2D2-2B91-6733-9E0538B9A1FC}"/>
          </ac:picMkLst>
        </pc:picChg>
      </pc:sldChg>
    </pc:docChg>
  </pc:docChgLst>
  <pc:docChgLst>
    <pc:chgData name="MONSOD, Sarah [Student]" userId="S::23118151d@connect.polyu.hk::4f9e842e-a3f5-4431-ba6d-8bd934b04db2" providerId="AD" clId="Web-{438846F6-7496-4636-99EA-F9D418AFB1DB}"/>
    <pc:docChg chg="addSld delSld modSld">
      <pc:chgData name="MONSOD, Sarah [Student]" userId="S::23118151d@connect.polyu.hk::4f9e842e-a3f5-4431-ba6d-8bd934b04db2" providerId="AD" clId="Web-{438846F6-7496-4636-99EA-F9D418AFB1DB}" dt="2023-11-24T08:59:54.925" v="216" actId="20577"/>
      <pc:docMkLst>
        <pc:docMk/>
      </pc:docMkLst>
      <pc:sldChg chg="del">
        <pc:chgData name="MONSOD, Sarah [Student]" userId="S::23118151d@connect.polyu.hk::4f9e842e-a3f5-4431-ba6d-8bd934b04db2" providerId="AD" clId="Web-{438846F6-7496-4636-99EA-F9D418AFB1DB}" dt="2023-11-24T04:01:15.327" v="16"/>
        <pc:sldMkLst>
          <pc:docMk/>
          <pc:sldMk cId="3564614292" sldId="257"/>
        </pc:sldMkLst>
      </pc:sldChg>
      <pc:sldChg chg="modSp">
        <pc:chgData name="MONSOD, Sarah [Student]" userId="S::23118151d@connect.polyu.hk::4f9e842e-a3f5-4431-ba6d-8bd934b04db2" providerId="AD" clId="Web-{438846F6-7496-4636-99EA-F9D418AFB1DB}" dt="2023-11-24T08:38:15.834" v="183" actId="20577"/>
        <pc:sldMkLst>
          <pc:docMk/>
          <pc:sldMk cId="194068602" sldId="258"/>
        </pc:sldMkLst>
        <pc:spChg chg="mod">
          <ac:chgData name="MONSOD, Sarah [Student]" userId="S::23118151d@connect.polyu.hk::4f9e842e-a3f5-4431-ba6d-8bd934b04db2" providerId="AD" clId="Web-{438846F6-7496-4636-99EA-F9D418AFB1DB}" dt="2023-11-24T08:38:15.834" v="183" actId="20577"/>
          <ac:spMkLst>
            <pc:docMk/>
            <pc:sldMk cId="194068602" sldId="258"/>
            <ac:spMk id="3" creationId="{719242F0-6842-E45E-0FF6-E39ADA2092CA}"/>
          </ac:spMkLst>
        </pc:spChg>
      </pc:sldChg>
      <pc:sldChg chg="modSp">
        <pc:chgData name="MONSOD, Sarah [Student]" userId="S::23118151d@connect.polyu.hk::4f9e842e-a3f5-4431-ba6d-8bd934b04db2" providerId="AD" clId="Web-{438846F6-7496-4636-99EA-F9D418AFB1DB}" dt="2023-11-24T04:01:14.639" v="15" actId="20577"/>
        <pc:sldMkLst>
          <pc:docMk/>
          <pc:sldMk cId="99040015" sldId="263"/>
        </pc:sldMkLst>
        <pc:spChg chg="mod">
          <ac:chgData name="MONSOD, Sarah [Student]" userId="S::23118151d@connect.polyu.hk::4f9e842e-a3f5-4431-ba6d-8bd934b04db2" providerId="AD" clId="Web-{438846F6-7496-4636-99EA-F9D418AFB1DB}" dt="2023-11-24T04:01:14.639" v="15" actId="20577"/>
          <ac:spMkLst>
            <pc:docMk/>
            <pc:sldMk cId="99040015" sldId="263"/>
            <ac:spMk id="3" creationId="{EBEBD938-9A67-F5B8-73E2-6BB18EF50F54}"/>
          </ac:spMkLst>
        </pc:spChg>
      </pc:sldChg>
      <pc:sldChg chg="delSp modSp">
        <pc:chgData name="MONSOD, Sarah [Student]" userId="S::23118151d@connect.polyu.hk::4f9e842e-a3f5-4431-ba6d-8bd934b04db2" providerId="AD" clId="Web-{438846F6-7496-4636-99EA-F9D418AFB1DB}" dt="2023-11-24T04:03:12.690" v="81"/>
        <pc:sldMkLst>
          <pc:docMk/>
          <pc:sldMk cId="2403430201" sldId="264"/>
        </pc:sldMkLst>
        <pc:spChg chg="del mod">
          <ac:chgData name="MONSOD, Sarah [Student]" userId="S::23118151d@connect.polyu.hk::4f9e842e-a3f5-4431-ba6d-8bd934b04db2" providerId="AD" clId="Web-{438846F6-7496-4636-99EA-F9D418AFB1DB}" dt="2023-11-24T04:03:12.690" v="81"/>
          <ac:spMkLst>
            <pc:docMk/>
            <pc:sldMk cId="2403430201" sldId="264"/>
            <ac:spMk id="2" creationId="{3425B2DC-0DD2-1F0B-F4A7-DA2655580E8B}"/>
          </ac:spMkLst>
        </pc:spChg>
        <pc:spChg chg="mod">
          <ac:chgData name="MONSOD, Sarah [Student]" userId="S::23118151d@connect.polyu.hk::4f9e842e-a3f5-4431-ba6d-8bd934b04db2" providerId="AD" clId="Web-{438846F6-7496-4636-99EA-F9D418AFB1DB}" dt="2023-11-24T04:02:54.924" v="73" actId="20577"/>
          <ac:spMkLst>
            <pc:docMk/>
            <pc:sldMk cId="2403430201" sldId="264"/>
            <ac:spMk id="3" creationId="{EBEBD938-9A67-F5B8-73E2-6BB18EF50F54}"/>
          </ac:spMkLst>
        </pc:spChg>
      </pc:sldChg>
      <pc:sldChg chg="addSp modSp modNotes">
        <pc:chgData name="MONSOD, Sarah [Student]" userId="S::23118151d@connect.polyu.hk::4f9e842e-a3f5-4431-ba6d-8bd934b04db2" providerId="AD" clId="Web-{438846F6-7496-4636-99EA-F9D418AFB1DB}" dt="2023-11-24T08:41:46.544" v="194" actId="1076"/>
        <pc:sldMkLst>
          <pc:docMk/>
          <pc:sldMk cId="4241573414" sldId="265"/>
        </pc:sldMkLst>
        <pc:spChg chg="mod">
          <ac:chgData name="MONSOD, Sarah [Student]" userId="S::23118151d@connect.polyu.hk::4f9e842e-a3f5-4431-ba6d-8bd934b04db2" providerId="AD" clId="Web-{438846F6-7496-4636-99EA-F9D418AFB1DB}" dt="2023-11-24T08:35:48.688" v="159" actId="1076"/>
          <ac:spMkLst>
            <pc:docMk/>
            <pc:sldMk cId="4241573414" sldId="265"/>
            <ac:spMk id="2" creationId="{3425B2DC-0DD2-1F0B-F4A7-DA2655580E8B}"/>
          </ac:spMkLst>
        </pc:spChg>
        <pc:spChg chg="mod">
          <ac:chgData name="MONSOD, Sarah [Student]" userId="S::23118151d@connect.polyu.hk::4f9e842e-a3f5-4431-ba6d-8bd934b04db2" providerId="AD" clId="Web-{438846F6-7496-4636-99EA-F9D418AFB1DB}" dt="2023-11-24T08:36:12.361" v="171" actId="14100"/>
          <ac:spMkLst>
            <pc:docMk/>
            <pc:sldMk cId="4241573414" sldId="265"/>
            <ac:spMk id="3" creationId="{EBEBD938-9A67-F5B8-73E2-6BB18EF50F54}"/>
          </ac:spMkLst>
        </pc:spChg>
        <pc:picChg chg="add mod">
          <ac:chgData name="MONSOD, Sarah [Student]" userId="S::23118151d@connect.polyu.hk::4f9e842e-a3f5-4431-ba6d-8bd934b04db2" providerId="AD" clId="Web-{438846F6-7496-4636-99EA-F9D418AFB1DB}" dt="2023-11-24T08:41:46.544" v="194" actId="1076"/>
          <ac:picMkLst>
            <pc:docMk/>
            <pc:sldMk cId="4241573414" sldId="265"/>
            <ac:picMk id="4" creationId="{FC91D007-A817-DC9B-D7F7-571E3BAE9EE3}"/>
          </ac:picMkLst>
        </pc:picChg>
      </pc:sldChg>
      <pc:sldChg chg="modSp">
        <pc:chgData name="MONSOD, Sarah [Student]" userId="S::23118151d@connect.polyu.hk::4f9e842e-a3f5-4431-ba6d-8bd934b04db2" providerId="AD" clId="Web-{438846F6-7496-4636-99EA-F9D418AFB1DB}" dt="2023-11-24T08:59:54.925" v="216" actId="20577"/>
        <pc:sldMkLst>
          <pc:docMk/>
          <pc:sldMk cId="1016095933" sldId="266"/>
        </pc:sldMkLst>
        <pc:spChg chg="mod">
          <ac:chgData name="MONSOD, Sarah [Student]" userId="S::23118151d@connect.polyu.hk::4f9e842e-a3f5-4431-ba6d-8bd934b04db2" providerId="AD" clId="Web-{438846F6-7496-4636-99EA-F9D418AFB1DB}" dt="2023-11-24T08:43:52.205" v="201" actId="1076"/>
          <ac:spMkLst>
            <pc:docMk/>
            <pc:sldMk cId="1016095933" sldId="266"/>
            <ac:spMk id="2" creationId="{3425B2DC-0DD2-1F0B-F4A7-DA2655580E8B}"/>
          </ac:spMkLst>
        </pc:spChg>
        <pc:spChg chg="mod">
          <ac:chgData name="MONSOD, Sarah [Student]" userId="S::23118151d@connect.polyu.hk::4f9e842e-a3f5-4431-ba6d-8bd934b04db2" providerId="AD" clId="Web-{438846F6-7496-4636-99EA-F9D418AFB1DB}" dt="2023-11-24T08:59:54.925" v="216" actId="20577"/>
          <ac:spMkLst>
            <pc:docMk/>
            <pc:sldMk cId="1016095933" sldId="266"/>
            <ac:spMk id="3" creationId="{EBEBD938-9A67-F5B8-73E2-6BB18EF50F54}"/>
          </ac:spMkLst>
        </pc:spChg>
      </pc:sldChg>
      <pc:sldChg chg="modSp add replId">
        <pc:chgData name="MONSOD, Sarah [Student]" userId="S::23118151d@connect.polyu.hk::4f9e842e-a3f5-4431-ba6d-8bd934b04db2" providerId="AD" clId="Web-{438846F6-7496-4636-99EA-F9D418AFB1DB}" dt="2023-11-24T04:01:39.312" v="42" actId="20577"/>
        <pc:sldMkLst>
          <pc:docMk/>
          <pc:sldMk cId="2650979523" sldId="267"/>
        </pc:sldMkLst>
        <pc:spChg chg="mod">
          <ac:chgData name="MONSOD, Sarah [Student]" userId="S::23118151d@connect.polyu.hk::4f9e842e-a3f5-4431-ba6d-8bd934b04db2" providerId="AD" clId="Web-{438846F6-7496-4636-99EA-F9D418AFB1DB}" dt="2023-11-24T04:01:39.312" v="42" actId="20577"/>
          <ac:spMkLst>
            <pc:docMk/>
            <pc:sldMk cId="2650979523" sldId="267"/>
            <ac:spMk id="3" creationId="{EBEBD938-9A67-F5B8-73E2-6BB18EF50F54}"/>
          </ac:spMkLst>
        </pc:spChg>
      </pc:sldChg>
      <pc:sldChg chg="modSp add replId">
        <pc:chgData name="MONSOD, Sarah [Student]" userId="S::23118151d@connect.polyu.hk::4f9e842e-a3f5-4431-ba6d-8bd934b04db2" providerId="AD" clId="Web-{438846F6-7496-4636-99EA-F9D418AFB1DB}" dt="2023-11-24T04:01:48.797" v="44" actId="20577"/>
        <pc:sldMkLst>
          <pc:docMk/>
          <pc:sldMk cId="2660719697" sldId="268"/>
        </pc:sldMkLst>
        <pc:spChg chg="mod">
          <ac:chgData name="MONSOD, Sarah [Student]" userId="S::23118151d@connect.polyu.hk::4f9e842e-a3f5-4431-ba6d-8bd934b04db2" providerId="AD" clId="Web-{438846F6-7496-4636-99EA-F9D418AFB1DB}" dt="2023-11-24T04:01:48.797" v="44" actId="20577"/>
          <ac:spMkLst>
            <pc:docMk/>
            <pc:sldMk cId="2660719697" sldId="268"/>
            <ac:spMk id="3" creationId="{EBEBD938-9A67-F5B8-73E2-6BB18EF50F54}"/>
          </ac:spMkLst>
        </pc:spChg>
      </pc:sldChg>
      <pc:sldChg chg="addSp delSp modSp add del replId">
        <pc:chgData name="MONSOD, Sarah [Student]" userId="S::23118151d@connect.polyu.hk::4f9e842e-a3f5-4431-ba6d-8bd934b04db2" providerId="AD" clId="Web-{438846F6-7496-4636-99EA-F9D418AFB1DB}" dt="2023-11-24T08:37:43.520" v="172"/>
        <pc:sldMkLst>
          <pc:docMk/>
          <pc:sldMk cId="4239098588" sldId="269"/>
        </pc:sldMkLst>
        <pc:spChg chg="mod">
          <ac:chgData name="MONSOD, Sarah [Student]" userId="S::23118151d@connect.polyu.hk::4f9e842e-a3f5-4431-ba6d-8bd934b04db2" providerId="AD" clId="Web-{438846F6-7496-4636-99EA-F9D418AFB1DB}" dt="2023-11-24T08:32:56.589" v="148" actId="20577"/>
          <ac:spMkLst>
            <pc:docMk/>
            <pc:sldMk cId="4239098588" sldId="269"/>
            <ac:spMk id="3" creationId="{EBEBD938-9A67-F5B8-73E2-6BB18EF50F54}"/>
          </ac:spMkLst>
        </pc:spChg>
        <pc:picChg chg="add del mod">
          <ac:chgData name="MONSOD, Sarah [Student]" userId="S::23118151d@connect.polyu.hk::4f9e842e-a3f5-4431-ba6d-8bd934b04db2" providerId="AD" clId="Web-{438846F6-7496-4636-99EA-F9D418AFB1DB}" dt="2023-11-24T08:33:51.575" v="151"/>
          <ac:picMkLst>
            <pc:docMk/>
            <pc:sldMk cId="4239098588" sldId="269"/>
            <ac:picMk id="4" creationId="{C4789E7B-9353-FD83-2208-21456863EA8B}"/>
          </ac:picMkLst>
        </pc:picChg>
      </pc:sldChg>
    </pc:docChg>
  </pc:docChgLst>
  <pc:docChgLst>
    <pc:chgData name="WU, Jiasheng [Student]" userId="S::23084159d@connect.polyu.hk::3afe444c-462d-48aa-ae4e-c7aad77b444e" providerId="AD" clId="Web-{56F5459D-3F76-4D87-9402-CE009D4667D4}"/>
    <pc:docChg chg="addSld modSld addMainMaster delMainMaster">
      <pc:chgData name="WU, Jiasheng [Student]" userId="S::23084159d@connect.polyu.hk::3afe444c-462d-48aa-ae4e-c7aad77b444e" providerId="AD" clId="Web-{56F5459D-3F76-4D87-9402-CE009D4667D4}" dt="2023-11-23T10:21:49.249" v="51"/>
      <pc:docMkLst>
        <pc:docMk/>
      </pc:docMkLst>
      <pc:sldChg chg="addSp delSp modSp mod setBg modClrScheme addAnim delAnim chgLayout">
        <pc:chgData name="WU, Jiasheng [Student]" userId="S::23084159d@connect.polyu.hk::3afe444c-462d-48aa-ae4e-c7aad77b444e" providerId="AD" clId="Web-{56F5459D-3F76-4D87-9402-CE009D4667D4}" dt="2023-11-23T10:21:39.670" v="47" actId="1076"/>
        <pc:sldMkLst>
          <pc:docMk/>
          <pc:sldMk cId="2592129946" sldId="256"/>
        </pc:sldMkLst>
        <pc:spChg chg="mod">
          <ac:chgData name="WU, Jiasheng [Student]" userId="S::23084159d@connect.polyu.hk::3afe444c-462d-48aa-ae4e-c7aad77b444e" providerId="AD" clId="Web-{56F5459D-3F76-4D87-9402-CE009D4667D4}" dt="2023-11-23T10:21:34.029" v="45" actId="1076"/>
          <ac:spMkLst>
            <pc:docMk/>
            <pc:sldMk cId="2592129946" sldId="256"/>
            <ac:spMk id="2" creationId="{00000000-0000-0000-0000-000000000000}"/>
          </ac:spMkLst>
        </pc:spChg>
        <pc:spChg chg="mod">
          <ac:chgData name="WU, Jiasheng [Student]" userId="S::23084159d@connect.polyu.hk::3afe444c-462d-48aa-ae4e-c7aad77b444e" providerId="AD" clId="Web-{56F5459D-3F76-4D87-9402-CE009D4667D4}" dt="2023-11-23T10:21:39.670" v="47" actId="1076"/>
          <ac:spMkLst>
            <pc:docMk/>
            <pc:sldMk cId="2592129946" sldId="256"/>
            <ac:spMk id="3" creationId="{00000000-0000-0000-0000-000000000000}"/>
          </ac:spMkLst>
        </pc:spChg>
        <pc:spChg chg="add del">
          <ac:chgData name="WU, Jiasheng [Student]" userId="S::23084159d@connect.polyu.hk::3afe444c-462d-48aa-ae4e-c7aad77b444e" providerId="AD" clId="Web-{56F5459D-3F76-4D87-9402-CE009D4667D4}" dt="2023-11-23T10:19:46.370" v="10"/>
          <ac:spMkLst>
            <pc:docMk/>
            <pc:sldMk cId="2592129946" sldId="256"/>
            <ac:spMk id="8" creationId="{49E7850C-F953-495B-8908-663A3F70163C}"/>
          </ac:spMkLst>
        </pc:spChg>
        <pc:spChg chg="add del">
          <ac:chgData name="WU, Jiasheng [Student]" userId="S::23084159d@connect.polyu.hk::3afe444c-462d-48aa-ae4e-c7aad77b444e" providerId="AD" clId="Web-{56F5459D-3F76-4D87-9402-CE009D4667D4}" dt="2023-11-23T10:19:46.307" v="9"/>
          <ac:spMkLst>
            <pc:docMk/>
            <pc:sldMk cId="2592129946" sldId="256"/>
            <ac:spMk id="19" creationId="{C7938FEF-CAF3-4757-B8CD-B2284E7CAC88}"/>
          </ac:spMkLst>
        </pc:spChg>
        <pc:spChg chg="add del">
          <ac:chgData name="WU, Jiasheng [Student]" userId="S::23084159d@connect.polyu.hk::3afe444c-462d-48aa-ae4e-c7aad77b444e" providerId="AD" clId="Web-{56F5459D-3F76-4D87-9402-CE009D4667D4}" dt="2023-11-23T10:19:46.307" v="9"/>
          <ac:spMkLst>
            <pc:docMk/>
            <pc:sldMk cId="2592129946" sldId="256"/>
            <ac:spMk id="21" creationId="{98C398B4-C37F-4CEC-A2C3-148A5ADBB1EF}"/>
          </ac:spMkLst>
        </pc:spChg>
        <pc:spChg chg="add del">
          <ac:chgData name="WU, Jiasheng [Student]" userId="S::23084159d@connect.polyu.hk::3afe444c-462d-48aa-ae4e-c7aad77b444e" providerId="AD" clId="Web-{56F5459D-3F76-4D87-9402-CE009D4667D4}" dt="2023-11-23T10:19:46.307" v="9"/>
          <ac:spMkLst>
            <pc:docMk/>
            <pc:sldMk cId="2592129946" sldId="256"/>
            <ac:spMk id="23" creationId="{C318AF9F-8000-4610-8801-DFC69A5182A2}"/>
          </ac:spMkLst>
        </pc:spChg>
        <pc:spChg chg="add">
          <ac:chgData name="WU, Jiasheng [Student]" userId="S::23084159d@connect.polyu.hk::3afe444c-462d-48aa-ae4e-c7aad77b444e" providerId="AD" clId="Web-{56F5459D-3F76-4D87-9402-CE009D4667D4}" dt="2023-11-23T10:19:46.370" v="10"/>
          <ac:spMkLst>
            <pc:docMk/>
            <pc:sldMk cId="2592129946" sldId="256"/>
            <ac:spMk id="25" creationId="{54A99E2A-98DD-4F29-818D-A392C35C34A0}"/>
          </ac:spMkLst>
        </pc:spChg>
        <pc:spChg chg="add">
          <ac:chgData name="WU, Jiasheng [Student]" userId="S::23084159d@connect.polyu.hk::3afe444c-462d-48aa-ae4e-c7aad77b444e" providerId="AD" clId="Web-{56F5459D-3F76-4D87-9402-CE009D4667D4}" dt="2023-11-23T10:19:46.370" v="10"/>
          <ac:spMkLst>
            <pc:docMk/>
            <pc:sldMk cId="2592129946" sldId="256"/>
            <ac:spMk id="26" creationId="{EBA9113E-7ADE-49D6-8B60-C2771497A477}"/>
          </ac:spMkLst>
        </pc:spChg>
        <pc:spChg chg="add">
          <ac:chgData name="WU, Jiasheng [Student]" userId="S::23084159d@connect.polyu.hk::3afe444c-462d-48aa-ae4e-c7aad77b444e" providerId="AD" clId="Web-{56F5459D-3F76-4D87-9402-CE009D4667D4}" dt="2023-11-23T10:19:46.370" v="10"/>
          <ac:spMkLst>
            <pc:docMk/>
            <pc:sldMk cId="2592129946" sldId="256"/>
            <ac:spMk id="27" creationId="{64CFB658-99C3-4625-9743-A64A6E4398F6}"/>
          </ac:spMkLst>
        </pc:spChg>
        <pc:spChg chg="add">
          <ac:chgData name="WU, Jiasheng [Student]" userId="S::23084159d@connect.polyu.hk::3afe444c-462d-48aa-ae4e-c7aad77b444e" providerId="AD" clId="Web-{56F5459D-3F76-4D87-9402-CE009D4667D4}" dt="2023-11-23T10:19:46.370" v="10"/>
          <ac:spMkLst>
            <pc:docMk/>
            <pc:sldMk cId="2592129946" sldId="256"/>
            <ac:spMk id="29" creationId="{50322D4C-51DD-4EED-8CC9-4BF4C328B516}"/>
          </ac:spMkLst>
        </pc:spChg>
        <pc:spChg chg="add">
          <ac:chgData name="WU, Jiasheng [Student]" userId="S::23084159d@connect.polyu.hk::3afe444c-462d-48aa-ae4e-c7aad77b444e" providerId="AD" clId="Web-{56F5459D-3F76-4D87-9402-CE009D4667D4}" dt="2023-11-23T10:19:46.370" v="10"/>
          <ac:spMkLst>
            <pc:docMk/>
            <pc:sldMk cId="2592129946" sldId="256"/>
            <ac:spMk id="30" creationId="{1C2F2A87-29FA-4731-9D9C-CA3CAC2CF01C}"/>
          </ac:spMkLst>
        </pc:spChg>
        <pc:grpChg chg="add del">
          <ac:chgData name="WU, Jiasheng [Student]" userId="S::23084159d@connect.polyu.hk::3afe444c-462d-48aa-ae4e-c7aad77b444e" providerId="AD" clId="Web-{56F5459D-3F76-4D87-9402-CE009D4667D4}" dt="2023-11-23T10:19:46.370" v="10"/>
          <ac:grpSpMkLst>
            <pc:docMk/>
            <pc:sldMk cId="2592129946" sldId="256"/>
            <ac:grpSpMk id="10" creationId="{5565A489-53C8-4F54-B2B3-257934A86A6B}"/>
          </ac:grpSpMkLst>
        </pc:grpChg>
        <pc:picChg chg="add del">
          <ac:chgData name="WU, Jiasheng [Student]" userId="S::23084159d@connect.polyu.hk::3afe444c-462d-48aa-ae4e-c7aad77b444e" providerId="AD" clId="Web-{56F5459D-3F76-4D87-9402-CE009D4667D4}" dt="2023-11-23T10:19:46.307" v="9"/>
          <ac:picMkLst>
            <pc:docMk/>
            <pc:sldMk cId="2592129946" sldId="256"/>
            <ac:picMk id="4" creationId="{4261E8F9-AADD-EA46-267E-3BBA37DAD050}"/>
          </ac:picMkLst>
        </pc:picChg>
        <pc:picChg chg="add">
          <ac:chgData name="WU, Jiasheng [Student]" userId="S::23084159d@connect.polyu.hk::3afe444c-462d-48aa-ae4e-c7aad77b444e" providerId="AD" clId="Web-{56F5459D-3F76-4D87-9402-CE009D4667D4}" dt="2023-11-23T10:19:46.370" v="10"/>
          <ac:picMkLst>
            <pc:docMk/>
            <pc:sldMk cId="2592129946" sldId="256"/>
            <ac:picMk id="28" creationId="{199F737B-B773-C188-3BA5-5A2EFD525B46}"/>
          </ac:picMkLst>
        </pc:picChg>
      </pc:sldChg>
      <pc:sldChg chg="new">
        <pc:chgData name="WU, Jiasheng [Student]" userId="S::23084159d@connect.polyu.hk::3afe444c-462d-48aa-ae4e-c7aad77b444e" providerId="AD" clId="Web-{56F5459D-3F76-4D87-9402-CE009D4667D4}" dt="2023-11-23T10:21:45.623" v="48"/>
        <pc:sldMkLst>
          <pc:docMk/>
          <pc:sldMk cId="3564614292" sldId="257"/>
        </pc:sldMkLst>
      </pc:sldChg>
      <pc:sldChg chg="new">
        <pc:chgData name="WU, Jiasheng [Student]" userId="S::23084159d@connect.polyu.hk::3afe444c-462d-48aa-ae4e-c7aad77b444e" providerId="AD" clId="Web-{56F5459D-3F76-4D87-9402-CE009D4667D4}" dt="2023-11-23T10:21:47.280" v="49"/>
        <pc:sldMkLst>
          <pc:docMk/>
          <pc:sldMk cId="194068602" sldId="258"/>
        </pc:sldMkLst>
      </pc:sldChg>
      <pc:sldChg chg="new">
        <pc:chgData name="WU, Jiasheng [Student]" userId="S::23084159d@connect.polyu.hk::3afe444c-462d-48aa-ae4e-c7aad77b444e" providerId="AD" clId="Web-{56F5459D-3F76-4D87-9402-CE009D4667D4}" dt="2023-11-23T10:21:48.499" v="50"/>
        <pc:sldMkLst>
          <pc:docMk/>
          <pc:sldMk cId="106891203" sldId="259"/>
        </pc:sldMkLst>
      </pc:sldChg>
      <pc:sldChg chg="new">
        <pc:chgData name="WU, Jiasheng [Student]" userId="S::23084159d@connect.polyu.hk::3afe444c-462d-48aa-ae4e-c7aad77b444e" providerId="AD" clId="Web-{56F5459D-3F76-4D87-9402-CE009D4667D4}" dt="2023-11-23T10:21:49.249" v="51"/>
        <pc:sldMkLst>
          <pc:docMk/>
          <pc:sldMk cId="1005205898" sldId="260"/>
        </pc:sldMkLst>
      </pc:sldChg>
      <pc:sldMasterChg chg="del delSldLayout">
        <pc:chgData name="WU, Jiasheng [Student]" userId="S::23084159d@connect.polyu.hk::3afe444c-462d-48aa-ae4e-c7aad77b444e" providerId="AD" clId="Web-{56F5459D-3F76-4D87-9402-CE009D4667D4}" dt="2023-11-23T10:19:15.088" v="0"/>
        <pc:sldMasterMkLst>
          <pc:docMk/>
          <pc:sldMasterMk cId="3221134675" sldId="2147483648"/>
        </pc:sldMasterMkLst>
        <pc:sldLayoutChg chg="del">
          <pc:chgData name="WU, Jiasheng [Student]" userId="S::23084159d@connect.polyu.hk::3afe444c-462d-48aa-ae4e-c7aad77b444e" providerId="AD" clId="Web-{56F5459D-3F76-4D87-9402-CE009D4667D4}" dt="2023-11-23T10:19:15.088" v="0"/>
          <pc:sldLayoutMkLst>
            <pc:docMk/>
            <pc:sldMasterMk cId="3221134675" sldId="2147483648"/>
            <pc:sldLayoutMk cId="1334484747" sldId="2147483649"/>
          </pc:sldLayoutMkLst>
        </pc:sldLayoutChg>
        <pc:sldLayoutChg chg="del">
          <pc:chgData name="WU, Jiasheng [Student]" userId="S::23084159d@connect.polyu.hk::3afe444c-462d-48aa-ae4e-c7aad77b444e" providerId="AD" clId="Web-{56F5459D-3F76-4D87-9402-CE009D4667D4}" dt="2023-11-23T10:19:15.088" v="0"/>
          <pc:sldLayoutMkLst>
            <pc:docMk/>
            <pc:sldMasterMk cId="3221134675" sldId="2147483648"/>
            <pc:sldLayoutMk cId="2392236802" sldId="2147483650"/>
          </pc:sldLayoutMkLst>
        </pc:sldLayoutChg>
        <pc:sldLayoutChg chg="del">
          <pc:chgData name="WU, Jiasheng [Student]" userId="S::23084159d@connect.polyu.hk::3afe444c-462d-48aa-ae4e-c7aad77b444e" providerId="AD" clId="Web-{56F5459D-3F76-4D87-9402-CE009D4667D4}" dt="2023-11-23T10:19:15.088" v="0"/>
          <pc:sldLayoutMkLst>
            <pc:docMk/>
            <pc:sldMasterMk cId="3221134675" sldId="2147483648"/>
            <pc:sldLayoutMk cId="2154042259" sldId="2147483651"/>
          </pc:sldLayoutMkLst>
        </pc:sldLayoutChg>
        <pc:sldLayoutChg chg="del">
          <pc:chgData name="WU, Jiasheng [Student]" userId="S::23084159d@connect.polyu.hk::3afe444c-462d-48aa-ae4e-c7aad77b444e" providerId="AD" clId="Web-{56F5459D-3F76-4D87-9402-CE009D4667D4}" dt="2023-11-23T10:19:15.088" v="0"/>
          <pc:sldLayoutMkLst>
            <pc:docMk/>
            <pc:sldMasterMk cId="3221134675" sldId="2147483648"/>
            <pc:sldLayoutMk cId="597651056" sldId="2147483652"/>
          </pc:sldLayoutMkLst>
        </pc:sldLayoutChg>
        <pc:sldLayoutChg chg="del">
          <pc:chgData name="WU, Jiasheng [Student]" userId="S::23084159d@connect.polyu.hk::3afe444c-462d-48aa-ae4e-c7aad77b444e" providerId="AD" clId="Web-{56F5459D-3F76-4D87-9402-CE009D4667D4}" dt="2023-11-23T10:19:15.088" v="0"/>
          <pc:sldLayoutMkLst>
            <pc:docMk/>
            <pc:sldMasterMk cId="3221134675" sldId="2147483648"/>
            <pc:sldLayoutMk cId="1644048710" sldId="2147483653"/>
          </pc:sldLayoutMkLst>
        </pc:sldLayoutChg>
        <pc:sldLayoutChg chg="del">
          <pc:chgData name="WU, Jiasheng [Student]" userId="S::23084159d@connect.polyu.hk::3afe444c-462d-48aa-ae4e-c7aad77b444e" providerId="AD" clId="Web-{56F5459D-3F76-4D87-9402-CE009D4667D4}" dt="2023-11-23T10:19:15.088" v="0"/>
          <pc:sldLayoutMkLst>
            <pc:docMk/>
            <pc:sldMasterMk cId="3221134675" sldId="2147483648"/>
            <pc:sldLayoutMk cId="1864656770" sldId="2147483654"/>
          </pc:sldLayoutMkLst>
        </pc:sldLayoutChg>
        <pc:sldLayoutChg chg="del">
          <pc:chgData name="WU, Jiasheng [Student]" userId="S::23084159d@connect.polyu.hk::3afe444c-462d-48aa-ae4e-c7aad77b444e" providerId="AD" clId="Web-{56F5459D-3F76-4D87-9402-CE009D4667D4}" dt="2023-11-23T10:19:15.088" v="0"/>
          <pc:sldLayoutMkLst>
            <pc:docMk/>
            <pc:sldMasterMk cId="3221134675" sldId="2147483648"/>
            <pc:sldLayoutMk cId="3410961386" sldId="2147483655"/>
          </pc:sldLayoutMkLst>
        </pc:sldLayoutChg>
        <pc:sldLayoutChg chg="del">
          <pc:chgData name="WU, Jiasheng [Student]" userId="S::23084159d@connect.polyu.hk::3afe444c-462d-48aa-ae4e-c7aad77b444e" providerId="AD" clId="Web-{56F5459D-3F76-4D87-9402-CE009D4667D4}" dt="2023-11-23T10:19:15.088" v="0"/>
          <pc:sldLayoutMkLst>
            <pc:docMk/>
            <pc:sldMasterMk cId="3221134675" sldId="2147483648"/>
            <pc:sldLayoutMk cId="361526853" sldId="2147483656"/>
          </pc:sldLayoutMkLst>
        </pc:sldLayoutChg>
        <pc:sldLayoutChg chg="del">
          <pc:chgData name="WU, Jiasheng [Student]" userId="S::23084159d@connect.polyu.hk::3afe444c-462d-48aa-ae4e-c7aad77b444e" providerId="AD" clId="Web-{56F5459D-3F76-4D87-9402-CE009D4667D4}" dt="2023-11-23T10:19:15.088" v="0"/>
          <pc:sldLayoutMkLst>
            <pc:docMk/>
            <pc:sldMasterMk cId="3221134675" sldId="2147483648"/>
            <pc:sldLayoutMk cId="3012263201" sldId="2147483657"/>
          </pc:sldLayoutMkLst>
        </pc:sldLayoutChg>
        <pc:sldLayoutChg chg="del">
          <pc:chgData name="WU, Jiasheng [Student]" userId="S::23084159d@connect.polyu.hk::3afe444c-462d-48aa-ae4e-c7aad77b444e" providerId="AD" clId="Web-{56F5459D-3F76-4D87-9402-CE009D4667D4}" dt="2023-11-23T10:19:15.088" v="0"/>
          <pc:sldLayoutMkLst>
            <pc:docMk/>
            <pc:sldMasterMk cId="3221134675" sldId="2147483648"/>
            <pc:sldLayoutMk cId="118045649" sldId="2147483658"/>
          </pc:sldLayoutMkLst>
        </pc:sldLayoutChg>
        <pc:sldLayoutChg chg="del">
          <pc:chgData name="WU, Jiasheng [Student]" userId="S::23084159d@connect.polyu.hk::3afe444c-462d-48aa-ae4e-c7aad77b444e" providerId="AD" clId="Web-{56F5459D-3F76-4D87-9402-CE009D4667D4}" dt="2023-11-23T10:19:15.088" v="0"/>
          <pc:sldLayoutMkLst>
            <pc:docMk/>
            <pc:sldMasterMk cId="3221134675" sldId="2147483648"/>
            <pc:sldLayoutMk cId="4095651481" sldId="2147483659"/>
          </pc:sldLayoutMkLst>
        </pc:sldLayoutChg>
      </pc:sldMasterChg>
      <pc:sldMasterChg chg="add del addSldLayout delSldLayout">
        <pc:chgData name="WU, Jiasheng [Student]" userId="S::23084159d@connect.polyu.hk::3afe444c-462d-48aa-ae4e-c7aad77b444e" providerId="AD" clId="Web-{56F5459D-3F76-4D87-9402-CE009D4667D4}" dt="2023-11-23T10:19:46.370" v="10"/>
        <pc:sldMasterMkLst>
          <pc:docMk/>
          <pc:sldMasterMk cId="599899888" sldId="2147483673"/>
        </pc:sldMasterMkLst>
        <pc:sldLayoutChg chg="add del">
          <pc:chgData name="WU, Jiasheng [Student]" userId="S::23084159d@connect.polyu.hk::3afe444c-462d-48aa-ae4e-c7aad77b444e" providerId="AD" clId="Web-{56F5459D-3F76-4D87-9402-CE009D4667D4}" dt="2023-11-23T10:19:46.370" v="10"/>
          <pc:sldLayoutMkLst>
            <pc:docMk/>
            <pc:sldMasterMk cId="599899888" sldId="2147483673"/>
            <pc:sldLayoutMk cId="1754819361" sldId="2147483662"/>
          </pc:sldLayoutMkLst>
        </pc:sldLayoutChg>
        <pc:sldLayoutChg chg="add del">
          <pc:chgData name="WU, Jiasheng [Student]" userId="S::23084159d@connect.polyu.hk::3afe444c-462d-48aa-ae4e-c7aad77b444e" providerId="AD" clId="Web-{56F5459D-3F76-4D87-9402-CE009D4667D4}" dt="2023-11-23T10:19:46.370" v="10"/>
          <pc:sldLayoutMkLst>
            <pc:docMk/>
            <pc:sldMasterMk cId="599899888" sldId="2147483673"/>
            <pc:sldLayoutMk cId="2112882438" sldId="2147483663"/>
          </pc:sldLayoutMkLst>
        </pc:sldLayoutChg>
        <pc:sldLayoutChg chg="add del">
          <pc:chgData name="WU, Jiasheng [Student]" userId="S::23084159d@connect.polyu.hk::3afe444c-462d-48aa-ae4e-c7aad77b444e" providerId="AD" clId="Web-{56F5459D-3F76-4D87-9402-CE009D4667D4}" dt="2023-11-23T10:19:46.370" v="10"/>
          <pc:sldLayoutMkLst>
            <pc:docMk/>
            <pc:sldMasterMk cId="599899888" sldId="2147483673"/>
            <pc:sldLayoutMk cId="4075171427" sldId="2147483664"/>
          </pc:sldLayoutMkLst>
        </pc:sldLayoutChg>
        <pc:sldLayoutChg chg="add del">
          <pc:chgData name="WU, Jiasheng [Student]" userId="S::23084159d@connect.polyu.hk::3afe444c-462d-48aa-ae4e-c7aad77b444e" providerId="AD" clId="Web-{56F5459D-3F76-4D87-9402-CE009D4667D4}" dt="2023-11-23T10:19:46.370" v="10"/>
          <pc:sldLayoutMkLst>
            <pc:docMk/>
            <pc:sldMasterMk cId="599899888" sldId="2147483673"/>
            <pc:sldLayoutMk cId="3201984360" sldId="2147483665"/>
          </pc:sldLayoutMkLst>
        </pc:sldLayoutChg>
        <pc:sldLayoutChg chg="add del">
          <pc:chgData name="WU, Jiasheng [Student]" userId="S::23084159d@connect.polyu.hk::3afe444c-462d-48aa-ae4e-c7aad77b444e" providerId="AD" clId="Web-{56F5459D-3F76-4D87-9402-CE009D4667D4}" dt="2023-11-23T10:19:46.370" v="10"/>
          <pc:sldLayoutMkLst>
            <pc:docMk/>
            <pc:sldMasterMk cId="599899888" sldId="2147483673"/>
            <pc:sldLayoutMk cId="2210623023" sldId="2147483666"/>
          </pc:sldLayoutMkLst>
        </pc:sldLayoutChg>
        <pc:sldLayoutChg chg="add del">
          <pc:chgData name="WU, Jiasheng [Student]" userId="S::23084159d@connect.polyu.hk::3afe444c-462d-48aa-ae4e-c7aad77b444e" providerId="AD" clId="Web-{56F5459D-3F76-4D87-9402-CE009D4667D4}" dt="2023-11-23T10:19:46.370" v="10"/>
          <pc:sldLayoutMkLst>
            <pc:docMk/>
            <pc:sldMasterMk cId="599899888" sldId="2147483673"/>
            <pc:sldLayoutMk cId="4081690798" sldId="2147483667"/>
          </pc:sldLayoutMkLst>
        </pc:sldLayoutChg>
        <pc:sldLayoutChg chg="add del">
          <pc:chgData name="WU, Jiasheng [Student]" userId="S::23084159d@connect.polyu.hk::3afe444c-462d-48aa-ae4e-c7aad77b444e" providerId="AD" clId="Web-{56F5459D-3F76-4D87-9402-CE009D4667D4}" dt="2023-11-23T10:19:46.370" v="10"/>
          <pc:sldLayoutMkLst>
            <pc:docMk/>
            <pc:sldMasterMk cId="599899888" sldId="2147483673"/>
            <pc:sldLayoutMk cId="3974664883" sldId="2147483668"/>
          </pc:sldLayoutMkLst>
        </pc:sldLayoutChg>
        <pc:sldLayoutChg chg="add del">
          <pc:chgData name="WU, Jiasheng [Student]" userId="S::23084159d@connect.polyu.hk::3afe444c-462d-48aa-ae4e-c7aad77b444e" providerId="AD" clId="Web-{56F5459D-3F76-4D87-9402-CE009D4667D4}" dt="2023-11-23T10:19:46.370" v="10"/>
          <pc:sldLayoutMkLst>
            <pc:docMk/>
            <pc:sldMasterMk cId="599899888" sldId="2147483673"/>
            <pc:sldLayoutMk cId="2039949747" sldId="2147483669"/>
          </pc:sldLayoutMkLst>
        </pc:sldLayoutChg>
        <pc:sldLayoutChg chg="add del">
          <pc:chgData name="WU, Jiasheng [Student]" userId="S::23084159d@connect.polyu.hk::3afe444c-462d-48aa-ae4e-c7aad77b444e" providerId="AD" clId="Web-{56F5459D-3F76-4D87-9402-CE009D4667D4}" dt="2023-11-23T10:19:46.370" v="10"/>
          <pc:sldLayoutMkLst>
            <pc:docMk/>
            <pc:sldMasterMk cId="599899888" sldId="2147483673"/>
            <pc:sldLayoutMk cId="3739887186" sldId="2147483670"/>
          </pc:sldLayoutMkLst>
        </pc:sldLayoutChg>
        <pc:sldLayoutChg chg="add del">
          <pc:chgData name="WU, Jiasheng [Student]" userId="S::23084159d@connect.polyu.hk::3afe444c-462d-48aa-ae4e-c7aad77b444e" providerId="AD" clId="Web-{56F5459D-3F76-4D87-9402-CE009D4667D4}" dt="2023-11-23T10:19:46.370" v="10"/>
          <pc:sldLayoutMkLst>
            <pc:docMk/>
            <pc:sldMasterMk cId="599899888" sldId="2147483673"/>
            <pc:sldLayoutMk cId="469392539" sldId="2147483671"/>
          </pc:sldLayoutMkLst>
        </pc:sldLayoutChg>
        <pc:sldLayoutChg chg="add del">
          <pc:chgData name="WU, Jiasheng [Student]" userId="S::23084159d@connect.polyu.hk::3afe444c-462d-48aa-ae4e-c7aad77b444e" providerId="AD" clId="Web-{56F5459D-3F76-4D87-9402-CE009D4667D4}" dt="2023-11-23T10:19:46.370" v="10"/>
          <pc:sldLayoutMkLst>
            <pc:docMk/>
            <pc:sldMasterMk cId="599899888" sldId="2147483673"/>
            <pc:sldLayoutMk cId="3202538947" sldId="2147483672"/>
          </pc:sldLayoutMkLst>
        </pc:sldLayoutChg>
      </pc:sldMasterChg>
      <pc:sldMasterChg chg="add del addSldLayout delSldLayout">
        <pc:chgData name="WU, Jiasheng [Student]" userId="S::23084159d@connect.polyu.hk::3afe444c-462d-48aa-ae4e-c7aad77b444e" providerId="AD" clId="Web-{56F5459D-3F76-4D87-9402-CE009D4667D4}" dt="2023-11-23T10:19:46.307" v="9"/>
        <pc:sldMasterMkLst>
          <pc:docMk/>
          <pc:sldMasterMk cId="1498116165" sldId="2147483697"/>
        </pc:sldMasterMkLst>
        <pc:sldLayoutChg chg="add del">
          <pc:chgData name="WU, Jiasheng [Student]" userId="S::23084159d@connect.polyu.hk::3afe444c-462d-48aa-ae4e-c7aad77b444e" providerId="AD" clId="Web-{56F5459D-3F76-4D87-9402-CE009D4667D4}" dt="2023-11-23T10:19:46.307" v="9"/>
          <pc:sldLayoutMkLst>
            <pc:docMk/>
            <pc:sldMasterMk cId="1498116165" sldId="2147483697"/>
            <pc:sldLayoutMk cId="214789779" sldId="2147483686"/>
          </pc:sldLayoutMkLst>
        </pc:sldLayoutChg>
        <pc:sldLayoutChg chg="add del">
          <pc:chgData name="WU, Jiasheng [Student]" userId="S::23084159d@connect.polyu.hk::3afe444c-462d-48aa-ae4e-c7aad77b444e" providerId="AD" clId="Web-{56F5459D-3F76-4D87-9402-CE009D4667D4}" dt="2023-11-23T10:19:46.307" v="9"/>
          <pc:sldLayoutMkLst>
            <pc:docMk/>
            <pc:sldMasterMk cId="1498116165" sldId="2147483697"/>
            <pc:sldLayoutMk cId="1133434964" sldId="2147483687"/>
          </pc:sldLayoutMkLst>
        </pc:sldLayoutChg>
        <pc:sldLayoutChg chg="add del">
          <pc:chgData name="WU, Jiasheng [Student]" userId="S::23084159d@connect.polyu.hk::3afe444c-462d-48aa-ae4e-c7aad77b444e" providerId="AD" clId="Web-{56F5459D-3F76-4D87-9402-CE009D4667D4}" dt="2023-11-23T10:19:46.307" v="9"/>
          <pc:sldLayoutMkLst>
            <pc:docMk/>
            <pc:sldMasterMk cId="1498116165" sldId="2147483697"/>
            <pc:sldLayoutMk cId="1551831100" sldId="2147483688"/>
          </pc:sldLayoutMkLst>
        </pc:sldLayoutChg>
        <pc:sldLayoutChg chg="add del">
          <pc:chgData name="WU, Jiasheng [Student]" userId="S::23084159d@connect.polyu.hk::3afe444c-462d-48aa-ae4e-c7aad77b444e" providerId="AD" clId="Web-{56F5459D-3F76-4D87-9402-CE009D4667D4}" dt="2023-11-23T10:19:46.307" v="9"/>
          <pc:sldLayoutMkLst>
            <pc:docMk/>
            <pc:sldMasterMk cId="1498116165" sldId="2147483697"/>
            <pc:sldLayoutMk cId="2211687123" sldId="2147483689"/>
          </pc:sldLayoutMkLst>
        </pc:sldLayoutChg>
        <pc:sldLayoutChg chg="add del">
          <pc:chgData name="WU, Jiasheng [Student]" userId="S::23084159d@connect.polyu.hk::3afe444c-462d-48aa-ae4e-c7aad77b444e" providerId="AD" clId="Web-{56F5459D-3F76-4D87-9402-CE009D4667D4}" dt="2023-11-23T10:19:46.307" v="9"/>
          <pc:sldLayoutMkLst>
            <pc:docMk/>
            <pc:sldMasterMk cId="1498116165" sldId="2147483697"/>
            <pc:sldLayoutMk cId="304667663" sldId="2147483690"/>
          </pc:sldLayoutMkLst>
        </pc:sldLayoutChg>
        <pc:sldLayoutChg chg="add del">
          <pc:chgData name="WU, Jiasheng [Student]" userId="S::23084159d@connect.polyu.hk::3afe444c-462d-48aa-ae4e-c7aad77b444e" providerId="AD" clId="Web-{56F5459D-3F76-4D87-9402-CE009D4667D4}" dt="2023-11-23T10:19:46.307" v="9"/>
          <pc:sldLayoutMkLst>
            <pc:docMk/>
            <pc:sldMasterMk cId="1498116165" sldId="2147483697"/>
            <pc:sldLayoutMk cId="718301604" sldId="2147483691"/>
          </pc:sldLayoutMkLst>
        </pc:sldLayoutChg>
        <pc:sldLayoutChg chg="add del">
          <pc:chgData name="WU, Jiasheng [Student]" userId="S::23084159d@connect.polyu.hk::3afe444c-462d-48aa-ae4e-c7aad77b444e" providerId="AD" clId="Web-{56F5459D-3F76-4D87-9402-CE009D4667D4}" dt="2023-11-23T10:19:46.307" v="9"/>
          <pc:sldLayoutMkLst>
            <pc:docMk/>
            <pc:sldMasterMk cId="1498116165" sldId="2147483697"/>
            <pc:sldLayoutMk cId="1459820916" sldId="2147483692"/>
          </pc:sldLayoutMkLst>
        </pc:sldLayoutChg>
        <pc:sldLayoutChg chg="add del">
          <pc:chgData name="WU, Jiasheng [Student]" userId="S::23084159d@connect.polyu.hk::3afe444c-462d-48aa-ae4e-c7aad77b444e" providerId="AD" clId="Web-{56F5459D-3F76-4D87-9402-CE009D4667D4}" dt="2023-11-23T10:19:46.307" v="9"/>
          <pc:sldLayoutMkLst>
            <pc:docMk/>
            <pc:sldMasterMk cId="1498116165" sldId="2147483697"/>
            <pc:sldLayoutMk cId="2707128122" sldId="2147483693"/>
          </pc:sldLayoutMkLst>
        </pc:sldLayoutChg>
        <pc:sldLayoutChg chg="add del">
          <pc:chgData name="WU, Jiasheng [Student]" userId="S::23084159d@connect.polyu.hk::3afe444c-462d-48aa-ae4e-c7aad77b444e" providerId="AD" clId="Web-{56F5459D-3F76-4D87-9402-CE009D4667D4}" dt="2023-11-23T10:19:46.307" v="9"/>
          <pc:sldLayoutMkLst>
            <pc:docMk/>
            <pc:sldMasterMk cId="1498116165" sldId="2147483697"/>
            <pc:sldLayoutMk cId="2386500261" sldId="2147483694"/>
          </pc:sldLayoutMkLst>
        </pc:sldLayoutChg>
        <pc:sldLayoutChg chg="add del">
          <pc:chgData name="WU, Jiasheng [Student]" userId="S::23084159d@connect.polyu.hk::3afe444c-462d-48aa-ae4e-c7aad77b444e" providerId="AD" clId="Web-{56F5459D-3F76-4D87-9402-CE009D4667D4}" dt="2023-11-23T10:19:46.307" v="9"/>
          <pc:sldLayoutMkLst>
            <pc:docMk/>
            <pc:sldMasterMk cId="1498116165" sldId="2147483697"/>
            <pc:sldLayoutMk cId="1061933945" sldId="2147483695"/>
          </pc:sldLayoutMkLst>
        </pc:sldLayoutChg>
        <pc:sldLayoutChg chg="add del">
          <pc:chgData name="WU, Jiasheng [Student]" userId="S::23084159d@connect.polyu.hk::3afe444c-462d-48aa-ae4e-c7aad77b444e" providerId="AD" clId="Web-{56F5459D-3F76-4D87-9402-CE009D4667D4}" dt="2023-11-23T10:19:46.307" v="9"/>
          <pc:sldLayoutMkLst>
            <pc:docMk/>
            <pc:sldMasterMk cId="1498116165" sldId="2147483697"/>
            <pc:sldLayoutMk cId="2472783732" sldId="2147483696"/>
          </pc:sldLayoutMkLst>
        </pc:sldLayoutChg>
      </pc:sldMasterChg>
      <pc:sldMasterChg chg="add addSldLayout">
        <pc:chgData name="WU, Jiasheng [Student]" userId="S::23084159d@connect.polyu.hk::3afe444c-462d-48aa-ae4e-c7aad77b444e" providerId="AD" clId="Web-{56F5459D-3F76-4D87-9402-CE009D4667D4}" dt="2023-11-23T10:19:46.370" v="10"/>
        <pc:sldMasterMkLst>
          <pc:docMk/>
          <pc:sldMasterMk cId="1335146070" sldId="2147483736"/>
        </pc:sldMasterMkLst>
        <pc:sldLayoutChg chg="add">
          <pc:chgData name="WU, Jiasheng [Student]" userId="S::23084159d@connect.polyu.hk::3afe444c-462d-48aa-ae4e-c7aad77b444e" providerId="AD" clId="Web-{56F5459D-3F76-4D87-9402-CE009D4667D4}" dt="2023-11-23T10:19:46.370" v="10"/>
          <pc:sldLayoutMkLst>
            <pc:docMk/>
            <pc:sldMasterMk cId="1335146070" sldId="2147483736"/>
            <pc:sldLayoutMk cId="1114006932" sldId="2147483725"/>
          </pc:sldLayoutMkLst>
        </pc:sldLayoutChg>
        <pc:sldLayoutChg chg="add">
          <pc:chgData name="WU, Jiasheng [Student]" userId="S::23084159d@connect.polyu.hk::3afe444c-462d-48aa-ae4e-c7aad77b444e" providerId="AD" clId="Web-{56F5459D-3F76-4D87-9402-CE009D4667D4}" dt="2023-11-23T10:19:46.370" v="10"/>
          <pc:sldLayoutMkLst>
            <pc:docMk/>
            <pc:sldMasterMk cId="1335146070" sldId="2147483736"/>
            <pc:sldLayoutMk cId="2049096485" sldId="2147483726"/>
          </pc:sldLayoutMkLst>
        </pc:sldLayoutChg>
        <pc:sldLayoutChg chg="add">
          <pc:chgData name="WU, Jiasheng [Student]" userId="S::23084159d@connect.polyu.hk::3afe444c-462d-48aa-ae4e-c7aad77b444e" providerId="AD" clId="Web-{56F5459D-3F76-4D87-9402-CE009D4667D4}" dt="2023-11-23T10:19:46.370" v="10"/>
          <pc:sldLayoutMkLst>
            <pc:docMk/>
            <pc:sldMasterMk cId="1335146070" sldId="2147483736"/>
            <pc:sldLayoutMk cId="3536173487" sldId="2147483727"/>
          </pc:sldLayoutMkLst>
        </pc:sldLayoutChg>
        <pc:sldLayoutChg chg="add">
          <pc:chgData name="WU, Jiasheng [Student]" userId="S::23084159d@connect.polyu.hk::3afe444c-462d-48aa-ae4e-c7aad77b444e" providerId="AD" clId="Web-{56F5459D-3F76-4D87-9402-CE009D4667D4}" dt="2023-11-23T10:19:46.370" v="10"/>
          <pc:sldLayoutMkLst>
            <pc:docMk/>
            <pc:sldMasterMk cId="1335146070" sldId="2147483736"/>
            <pc:sldLayoutMk cId="2825900452" sldId="2147483728"/>
          </pc:sldLayoutMkLst>
        </pc:sldLayoutChg>
        <pc:sldLayoutChg chg="add">
          <pc:chgData name="WU, Jiasheng [Student]" userId="S::23084159d@connect.polyu.hk::3afe444c-462d-48aa-ae4e-c7aad77b444e" providerId="AD" clId="Web-{56F5459D-3F76-4D87-9402-CE009D4667D4}" dt="2023-11-23T10:19:46.370" v="10"/>
          <pc:sldLayoutMkLst>
            <pc:docMk/>
            <pc:sldMasterMk cId="1335146070" sldId="2147483736"/>
            <pc:sldLayoutMk cId="1877747268" sldId="2147483729"/>
          </pc:sldLayoutMkLst>
        </pc:sldLayoutChg>
        <pc:sldLayoutChg chg="add">
          <pc:chgData name="WU, Jiasheng [Student]" userId="S::23084159d@connect.polyu.hk::3afe444c-462d-48aa-ae4e-c7aad77b444e" providerId="AD" clId="Web-{56F5459D-3F76-4D87-9402-CE009D4667D4}" dt="2023-11-23T10:19:46.370" v="10"/>
          <pc:sldLayoutMkLst>
            <pc:docMk/>
            <pc:sldMasterMk cId="1335146070" sldId="2147483736"/>
            <pc:sldLayoutMk cId="3142097998" sldId="2147483730"/>
          </pc:sldLayoutMkLst>
        </pc:sldLayoutChg>
        <pc:sldLayoutChg chg="add">
          <pc:chgData name="WU, Jiasheng [Student]" userId="S::23084159d@connect.polyu.hk::3afe444c-462d-48aa-ae4e-c7aad77b444e" providerId="AD" clId="Web-{56F5459D-3F76-4D87-9402-CE009D4667D4}" dt="2023-11-23T10:19:46.370" v="10"/>
          <pc:sldLayoutMkLst>
            <pc:docMk/>
            <pc:sldMasterMk cId="1335146070" sldId="2147483736"/>
            <pc:sldLayoutMk cId="2083105955" sldId="2147483731"/>
          </pc:sldLayoutMkLst>
        </pc:sldLayoutChg>
        <pc:sldLayoutChg chg="add">
          <pc:chgData name="WU, Jiasheng [Student]" userId="S::23084159d@connect.polyu.hk::3afe444c-462d-48aa-ae4e-c7aad77b444e" providerId="AD" clId="Web-{56F5459D-3F76-4D87-9402-CE009D4667D4}" dt="2023-11-23T10:19:46.370" v="10"/>
          <pc:sldLayoutMkLst>
            <pc:docMk/>
            <pc:sldMasterMk cId="1335146070" sldId="2147483736"/>
            <pc:sldLayoutMk cId="4192184442" sldId="2147483732"/>
          </pc:sldLayoutMkLst>
        </pc:sldLayoutChg>
        <pc:sldLayoutChg chg="add">
          <pc:chgData name="WU, Jiasheng [Student]" userId="S::23084159d@connect.polyu.hk::3afe444c-462d-48aa-ae4e-c7aad77b444e" providerId="AD" clId="Web-{56F5459D-3F76-4D87-9402-CE009D4667D4}" dt="2023-11-23T10:19:46.370" v="10"/>
          <pc:sldLayoutMkLst>
            <pc:docMk/>
            <pc:sldMasterMk cId="1335146070" sldId="2147483736"/>
            <pc:sldLayoutMk cId="2276806351" sldId="2147483733"/>
          </pc:sldLayoutMkLst>
        </pc:sldLayoutChg>
        <pc:sldLayoutChg chg="add">
          <pc:chgData name="WU, Jiasheng [Student]" userId="S::23084159d@connect.polyu.hk::3afe444c-462d-48aa-ae4e-c7aad77b444e" providerId="AD" clId="Web-{56F5459D-3F76-4D87-9402-CE009D4667D4}" dt="2023-11-23T10:19:46.370" v="10"/>
          <pc:sldLayoutMkLst>
            <pc:docMk/>
            <pc:sldMasterMk cId="1335146070" sldId="2147483736"/>
            <pc:sldLayoutMk cId="2148080003" sldId="2147483734"/>
          </pc:sldLayoutMkLst>
        </pc:sldLayoutChg>
        <pc:sldLayoutChg chg="add">
          <pc:chgData name="WU, Jiasheng [Student]" userId="S::23084159d@connect.polyu.hk::3afe444c-462d-48aa-ae4e-c7aad77b444e" providerId="AD" clId="Web-{56F5459D-3F76-4D87-9402-CE009D4667D4}" dt="2023-11-23T10:19:46.370" v="10"/>
          <pc:sldLayoutMkLst>
            <pc:docMk/>
            <pc:sldMasterMk cId="1335146070" sldId="2147483736"/>
            <pc:sldLayoutMk cId="2249488999" sldId="2147483735"/>
          </pc:sldLayoutMkLst>
        </pc:sldLayoutChg>
      </pc:sldMasterChg>
    </pc:docChg>
  </pc:docChgLst>
  <pc:docChgLst>
    <pc:chgData clId="Web-{E6ADB6DE-08B1-B7D4-D500-A7F937BEA7A8}"/>
    <pc:docChg chg="modSld">
      <pc:chgData name="" userId="" providerId="" clId="Web-{E6ADB6DE-08B1-B7D4-D500-A7F937BEA7A8}" dt="2023-11-24T13:27:06.987" v="0" actId="20577"/>
      <pc:docMkLst>
        <pc:docMk/>
      </pc:docMkLst>
      <pc:sldChg chg="modSp">
        <pc:chgData name="" userId="" providerId="" clId="Web-{E6ADB6DE-08B1-B7D4-D500-A7F937BEA7A8}" dt="2023-11-24T13:27:06.987" v="0" actId="20577"/>
        <pc:sldMkLst>
          <pc:docMk/>
          <pc:sldMk cId="4155007316" sldId="273"/>
        </pc:sldMkLst>
        <pc:spChg chg="mod">
          <ac:chgData name="" userId="" providerId="" clId="Web-{E6ADB6DE-08B1-B7D4-D500-A7F937BEA7A8}" dt="2023-11-24T13:27:06.987" v="0" actId="20577"/>
          <ac:spMkLst>
            <pc:docMk/>
            <pc:sldMk cId="4155007316" sldId="273"/>
            <ac:spMk id="3" creationId="{E6444A46-1810-F748-B75B-012E6C0247F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5DBC3B-FE9B-4146-ADDA-F18BE8E7788B}" type="doc">
      <dgm:prSet loTypeId="urn:microsoft.com/office/officeart/2005/8/layout/default" loCatId="list" qsTypeId="urn:microsoft.com/office/officeart/2005/8/quickstyle/simple1" qsCatId="simple" csTypeId="urn:microsoft.com/office/officeart/2005/8/colors/colorful5" csCatId="colorful"/>
      <dgm:spPr/>
      <dgm:t>
        <a:bodyPr/>
        <a:lstStyle/>
        <a:p>
          <a:endParaRPr lang="en-US"/>
        </a:p>
      </dgm:t>
    </dgm:pt>
    <dgm:pt modelId="{F6E1AA73-51C9-4796-A4E6-47B421483825}">
      <dgm:prSet/>
      <dgm:spPr/>
      <dgm:t>
        <a:bodyPr/>
        <a:lstStyle/>
        <a:p>
          <a:r>
            <a:rPr kumimoji="1" lang="en-US"/>
            <a:t>Stores PIRs in file</a:t>
          </a:r>
          <a:endParaRPr lang="en-US"/>
        </a:p>
      </dgm:t>
    </dgm:pt>
    <dgm:pt modelId="{1908BE59-8259-4BA3-86A1-2CA421FA2625}" type="parTrans" cxnId="{3D56BFD7-D20D-4A50-8ADE-CE921CE99AB6}">
      <dgm:prSet/>
      <dgm:spPr/>
      <dgm:t>
        <a:bodyPr/>
        <a:lstStyle/>
        <a:p>
          <a:endParaRPr lang="en-US"/>
        </a:p>
      </dgm:t>
    </dgm:pt>
    <dgm:pt modelId="{0531731C-CD57-4337-915F-C6F96F6D5BA6}" type="sibTrans" cxnId="{3D56BFD7-D20D-4A50-8ADE-CE921CE99AB6}">
      <dgm:prSet/>
      <dgm:spPr/>
      <dgm:t>
        <a:bodyPr/>
        <a:lstStyle/>
        <a:p>
          <a:endParaRPr lang="en-US"/>
        </a:p>
      </dgm:t>
    </dgm:pt>
    <dgm:pt modelId="{B45FEF73-A5B1-4B4F-921C-57E1E957B791}">
      <dgm:prSet/>
      <dgm:spPr/>
      <dgm:t>
        <a:bodyPr/>
        <a:lstStyle/>
        <a:p>
          <a:r>
            <a:rPr kumimoji="1" lang="en-US"/>
            <a:t>The PIM should allow the user to store the PIRs in a file</a:t>
          </a:r>
          <a:endParaRPr lang="en-US"/>
        </a:p>
      </dgm:t>
    </dgm:pt>
    <dgm:pt modelId="{2A67C447-94C9-4DAC-81C9-0E6DC7E1B5A1}" type="parTrans" cxnId="{FB98CE2F-3D06-4F34-B06D-BF0B7FB851F5}">
      <dgm:prSet/>
      <dgm:spPr/>
      <dgm:t>
        <a:bodyPr/>
        <a:lstStyle/>
        <a:p>
          <a:endParaRPr lang="en-US"/>
        </a:p>
      </dgm:t>
    </dgm:pt>
    <dgm:pt modelId="{13D81277-325A-421C-8D12-E00D448E090E}" type="sibTrans" cxnId="{FB98CE2F-3D06-4F34-B06D-BF0B7FB851F5}">
      <dgm:prSet/>
      <dgm:spPr/>
      <dgm:t>
        <a:bodyPr/>
        <a:lstStyle/>
        <a:p>
          <a:endParaRPr lang="en-US"/>
        </a:p>
      </dgm:t>
    </dgm:pt>
    <dgm:pt modelId="{63B906E5-58CC-4072-BEE4-4C9EA8BEA5FA}">
      <dgm:prSet/>
      <dgm:spPr/>
      <dgm:t>
        <a:bodyPr/>
        <a:lstStyle/>
        <a:p>
          <a:r>
            <a:rPr kumimoji="1" lang="en-US"/>
            <a:t>The system will require the user to enter new file name for the file by typing</a:t>
          </a:r>
          <a:endParaRPr lang="en-US"/>
        </a:p>
      </dgm:t>
    </dgm:pt>
    <dgm:pt modelId="{A4FFF76C-0604-45BC-8476-41374C194397}" type="parTrans" cxnId="{01C0D05A-0B47-4619-8149-5E9BB806A0F8}">
      <dgm:prSet/>
      <dgm:spPr/>
      <dgm:t>
        <a:bodyPr/>
        <a:lstStyle/>
        <a:p>
          <a:endParaRPr lang="en-US"/>
        </a:p>
      </dgm:t>
    </dgm:pt>
    <dgm:pt modelId="{F047F3AD-6DAE-45BE-A505-57E97B3F0CC2}" type="sibTrans" cxnId="{01C0D05A-0B47-4619-8149-5E9BB806A0F8}">
      <dgm:prSet/>
      <dgm:spPr/>
      <dgm:t>
        <a:bodyPr/>
        <a:lstStyle/>
        <a:p>
          <a:endParaRPr lang="en-US"/>
        </a:p>
      </dgm:t>
    </dgm:pt>
    <dgm:pt modelId="{6270385B-5515-44CC-A131-2978A93CD5F2}">
      <dgm:prSet/>
      <dgm:spPr/>
      <dgm:t>
        <a:bodyPr/>
        <a:lstStyle/>
        <a:p>
          <a:r>
            <a:rPr kumimoji="1" lang="en-US"/>
            <a:t>The system should combine the user type and “.pim” for storing the file</a:t>
          </a:r>
          <a:endParaRPr lang="en-US"/>
        </a:p>
      </dgm:t>
    </dgm:pt>
    <dgm:pt modelId="{B1ABC7D3-9822-4D76-A081-2745025D83B1}" type="parTrans" cxnId="{7B1AA4EE-2FA5-464A-8850-5AFF499567D2}">
      <dgm:prSet/>
      <dgm:spPr/>
      <dgm:t>
        <a:bodyPr/>
        <a:lstStyle/>
        <a:p>
          <a:endParaRPr lang="en-US"/>
        </a:p>
      </dgm:t>
    </dgm:pt>
    <dgm:pt modelId="{89C1A97E-2E74-486B-9DE1-A74137A58EC6}" type="sibTrans" cxnId="{7B1AA4EE-2FA5-464A-8850-5AFF499567D2}">
      <dgm:prSet/>
      <dgm:spPr/>
      <dgm:t>
        <a:bodyPr/>
        <a:lstStyle/>
        <a:p>
          <a:endParaRPr lang="en-US"/>
        </a:p>
      </dgm:t>
    </dgm:pt>
    <dgm:pt modelId="{1B1DE91E-EFE1-4D7E-BD88-1E37F77FC42A}">
      <dgm:prSet/>
      <dgm:spPr/>
      <dgm:t>
        <a:bodyPr/>
        <a:lstStyle/>
        <a:p>
          <a:r>
            <a:rPr kumimoji="1" lang="en-US"/>
            <a:t>Load PIR’s file</a:t>
          </a:r>
          <a:endParaRPr lang="en-US"/>
        </a:p>
      </dgm:t>
    </dgm:pt>
    <dgm:pt modelId="{C8B07CBC-AFEE-4680-B5D5-86EEA1093AB8}" type="parTrans" cxnId="{DB6931C9-1697-4F96-A554-7AE31E569D50}">
      <dgm:prSet/>
      <dgm:spPr/>
      <dgm:t>
        <a:bodyPr/>
        <a:lstStyle/>
        <a:p>
          <a:endParaRPr lang="en-US"/>
        </a:p>
      </dgm:t>
    </dgm:pt>
    <dgm:pt modelId="{ABA9A647-2B5A-4345-91BD-A24F77FB8611}" type="sibTrans" cxnId="{DB6931C9-1697-4F96-A554-7AE31E569D50}">
      <dgm:prSet/>
      <dgm:spPr/>
      <dgm:t>
        <a:bodyPr/>
        <a:lstStyle/>
        <a:p>
          <a:endParaRPr lang="en-US"/>
        </a:p>
      </dgm:t>
    </dgm:pt>
    <dgm:pt modelId="{C05D6E86-EA8E-409C-8D11-49CD41F1D235}">
      <dgm:prSet/>
      <dgm:spPr/>
      <dgm:t>
        <a:bodyPr/>
        <a:lstStyle/>
        <a:p>
          <a:r>
            <a:rPr kumimoji="1" lang="en-US"/>
            <a:t>The PIM should allow the user to load the PIRs in a file with the extension name “.pim” </a:t>
          </a:r>
          <a:endParaRPr lang="en-US"/>
        </a:p>
      </dgm:t>
    </dgm:pt>
    <dgm:pt modelId="{BC283889-DD96-4D92-A4C1-4C3B017EA2FF}" type="parTrans" cxnId="{701D427D-40E5-4D4D-A566-B2FFD20B8C7D}">
      <dgm:prSet/>
      <dgm:spPr/>
      <dgm:t>
        <a:bodyPr/>
        <a:lstStyle/>
        <a:p>
          <a:endParaRPr lang="en-US"/>
        </a:p>
      </dgm:t>
    </dgm:pt>
    <dgm:pt modelId="{D1A2A22A-22CF-4ACE-9FEF-E1379CFE5E63}" type="sibTrans" cxnId="{701D427D-40E5-4D4D-A566-B2FFD20B8C7D}">
      <dgm:prSet/>
      <dgm:spPr/>
      <dgm:t>
        <a:bodyPr/>
        <a:lstStyle/>
        <a:p>
          <a:endParaRPr lang="en-US"/>
        </a:p>
      </dgm:t>
    </dgm:pt>
    <dgm:pt modelId="{FDED2625-7A07-4059-A97B-7FF2C3472E65}">
      <dgm:prSet/>
      <dgm:spPr/>
      <dgm:t>
        <a:bodyPr/>
        <a:lstStyle/>
        <a:p>
          <a:r>
            <a:rPr kumimoji="1" lang="en-US"/>
            <a:t>The system will require the user to enter new file name for the file plus “.pim” by typing </a:t>
          </a:r>
          <a:endParaRPr lang="en-US"/>
        </a:p>
      </dgm:t>
    </dgm:pt>
    <dgm:pt modelId="{26414B92-422F-48F0-BA43-736412782C8B}" type="parTrans" cxnId="{D1F1DF0B-5500-49DE-8E3E-BBAE9057BE38}">
      <dgm:prSet/>
      <dgm:spPr/>
      <dgm:t>
        <a:bodyPr/>
        <a:lstStyle/>
        <a:p>
          <a:endParaRPr lang="en-US"/>
        </a:p>
      </dgm:t>
    </dgm:pt>
    <dgm:pt modelId="{D8637E73-F1E1-4955-A8B7-2A701F792EDF}" type="sibTrans" cxnId="{D1F1DF0B-5500-49DE-8E3E-BBAE9057BE38}">
      <dgm:prSet/>
      <dgm:spPr/>
      <dgm:t>
        <a:bodyPr/>
        <a:lstStyle/>
        <a:p>
          <a:endParaRPr lang="en-US"/>
        </a:p>
      </dgm:t>
    </dgm:pt>
    <dgm:pt modelId="{6DB8A461-611D-426E-97EF-7E8F942D7C8C}">
      <dgm:prSet/>
      <dgm:spPr/>
      <dgm:t>
        <a:bodyPr/>
        <a:lstStyle/>
        <a:p>
          <a:r>
            <a:rPr kumimoji="1" lang="en-US"/>
            <a:t>The system should load the required file to the PIM and load all the record in that file, and save to the record in PIM</a:t>
          </a:r>
          <a:endParaRPr lang="en-US"/>
        </a:p>
      </dgm:t>
    </dgm:pt>
    <dgm:pt modelId="{06813D1E-013E-4EBA-981F-9CF71D80F4A5}" type="parTrans" cxnId="{6DDCBD67-0742-409E-AF0C-48C79073EC61}">
      <dgm:prSet/>
      <dgm:spPr/>
      <dgm:t>
        <a:bodyPr/>
        <a:lstStyle/>
        <a:p>
          <a:endParaRPr lang="en-US"/>
        </a:p>
      </dgm:t>
    </dgm:pt>
    <dgm:pt modelId="{853517A2-D533-4D0D-8F8B-363EFB8EFDD8}" type="sibTrans" cxnId="{6DDCBD67-0742-409E-AF0C-48C79073EC61}">
      <dgm:prSet/>
      <dgm:spPr/>
      <dgm:t>
        <a:bodyPr/>
        <a:lstStyle/>
        <a:p>
          <a:endParaRPr lang="en-US"/>
        </a:p>
      </dgm:t>
    </dgm:pt>
    <dgm:pt modelId="{53708369-792E-46E9-830B-EFAD3C2467DA}" type="pres">
      <dgm:prSet presAssocID="{E25DBC3B-FE9B-4146-ADDA-F18BE8E7788B}" presName="diagram" presStyleCnt="0">
        <dgm:presLayoutVars>
          <dgm:dir/>
          <dgm:resizeHandles val="exact"/>
        </dgm:presLayoutVars>
      </dgm:prSet>
      <dgm:spPr/>
    </dgm:pt>
    <dgm:pt modelId="{A42CE063-FE9F-4CFD-BABF-B7D7C4ADA5B6}" type="pres">
      <dgm:prSet presAssocID="{F6E1AA73-51C9-4796-A4E6-47B421483825}" presName="node" presStyleLbl="node1" presStyleIdx="0" presStyleCnt="2">
        <dgm:presLayoutVars>
          <dgm:bulletEnabled val="1"/>
        </dgm:presLayoutVars>
      </dgm:prSet>
      <dgm:spPr/>
    </dgm:pt>
    <dgm:pt modelId="{70D88431-3079-4CEB-AF44-9C8192E2016E}" type="pres">
      <dgm:prSet presAssocID="{0531731C-CD57-4337-915F-C6F96F6D5BA6}" presName="sibTrans" presStyleCnt="0"/>
      <dgm:spPr/>
    </dgm:pt>
    <dgm:pt modelId="{862C9477-2890-4AAF-B16D-1DF703766F97}" type="pres">
      <dgm:prSet presAssocID="{1B1DE91E-EFE1-4D7E-BD88-1E37F77FC42A}" presName="node" presStyleLbl="node1" presStyleIdx="1" presStyleCnt="2">
        <dgm:presLayoutVars>
          <dgm:bulletEnabled val="1"/>
        </dgm:presLayoutVars>
      </dgm:prSet>
      <dgm:spPr/>
    </dgm:pt>
  </dgm:ptLst>
  <dgm:cxnLst>
    <dgm:cxn modelId="{D1F1DF0B-5500-49DE-8E3E-BBAE9057BE38}" srcId="{1B1DE91E-EFE1-4D7E-BD88-1E37F77FC42A}" destId="{FDED2625-7A07-4059-A97B-7FF2C3472E65}" srcOrd="1" destOrd="0" parTransId="{26414B92-422F-48F0-BA43-736412782C8B}" sibTransId="{D8637E73-F1E1-4955-A8B7-2A701F792EDF}"/>
    <dgm:cxn modelId="{FB98CE2F-3D06-4F34-B06D-BF0B7FB851F5}" srcId="{F6E1AA73-51C9-4796-A4E6-47B421483825}" destId="{B45FEF73-A5B1-4B4F-921C-57E1E957B791}" srcOrd="0" destOrd="0" parTransId="{2A67C447-94C9-4DAC-81C9-0E6DC7E1B5A1}" sibTransId="{13D81277-325A-421C-8D12-E00D448E090E}"/>
    <dgm:cxn modelId="{2914B43C-782E-4F46-BFE3-554ABBC8B572}" type="presOf" srcId="{E25DBC3B-FE9B-4146-ADDA-F18BE8E7788B}" destId="{53708369-792E-46E9-830B-EFAD3C2467DA}" srcOrd="0" destOrd="0" presId="urn:microsoft.com/office/officeart/2005/8/layout/default"/>
    <dgm:cxn modelId="{6DDCBD67-0742-409E-AF0C-48C79073EC61}" srcId="{1B1DE91E-EFE1-4D7E-BD88-1E37F77FC42A}" destId="{6DB8A461-611D-426E-97EF-7E8F942D7C8C}" srcOrd="2" destOrd="0" parTransId="{06813D1E-013E-4EBA-981F-9CF71D80F4A5}" sibTransId="{853517A2-D533-4D0D-8F8B-363EFB8EFDD8}"/>
    <dgm:cxn modelId="{3CA7306A-353D-4905-94BF-89990575F092}" type="presOf" srcId="{FDED2625-7A07-4059-A97B-7FF2C3472E65}" destId="{862C9477-2890-4AAF-B16D-1DF703766F97}" srcOrd="0" destOrd="2" presId="urn:microsoft.com/office/officeart/2005/8/layout/default"/>
    <dgm:cxn modelId="{D0766F76-E9AD-4378-989D-65053487F1BB}" type="presOf" srcId="{C05D6E86-EA8E-409C-8D11-49CD41F1D235}" destId="{862C9477-2890-4AAF-B16D-1DF703766F97}" srcOrd="0" destOrd="1" presId="urn:microsoft.com/office/officeart/2005/8/layout/default"/>
    <dgm:cxn modelId="{01C0D05A-0B47-4619-8149-5E9BB806A0F8}" srcId="{F6E1AA73-51C9-4796-A4E6-47B421483825}" destId="{63B906E5-58CC-4072-BEE4-4C9EA8BEA5FA}" srcOrd="1" destOrd="0" parTransId="{A4FFF76C-0604-45BC-8476-41374C194397}" sibTransId="{F047F3AD-6DAE-45BE-A505-57E97B3F0CC2}"/>
    <dgm:cxn modelId="{701D427D-40E5-4D4D-A566-B2FFD20B8C7D}" srcId="{1B1DE91E-EFE1-4D7E-BD88-1E37F77FC42A}" destId="{C05D6E86-EA8E-409C-8D11-49CD41F1D235}" srcOrd="0" destOrd="0" parTransId="{BC283889-DD96-4D92-A4C1-4C3B017EA2FF}" sibTransId="{D1A2A22A-22CF-4ACE-9FEF-E1379CFE5E63}"/>
    <dgm:cxn modelId="{460634B3-9D6C-457B-BEE2-1E1EA7058564}" type="presOf" srcId="{6270385B-5515-44CC-A131-2978A93CD5F2}" destId="{A42CE063-FE9F-4CFD-BABF-B7D7C4ADA5B6}" srcOrd="0" destOrd="3" presId="urn:microsoft.com/office/officeart/2005/8/layout/default"/>
    <dgm:cxn modelId="{326441BC-4247-4AA2-82FF-25C44B4D3682}" type="presOf" srcId="{F6E1AA73-51C9-4796-A4E6-47B421483825}" destId="{A42CE063-FE9F-4CFD-BABF-B7D7C4ADA5B6}" srcOrd="0" destOrd="0" presId="urn:microsoft.com/office/officeart/2005/8/layout/default"/>
    <dgm:cxn modelId="{3FAF06C1-5557-4745-A7D2-E45D74AA7E86}" type="presOf" srcId="{1B1DE91E-EFE1-4D7E-BD88-1E37F77FC42A}" destId="{862C9477-2890-4AAF-B16D-1DF703766F97}" srcOrd="0" destOrd="0" presId="urn:microsoft.com/office/officeart/2005/8/layout/default"/>
    <dgm:cxn modelId="{DB6931C9-1697-4F96-A554-7AE31E569D50}" srcId="{E25DBC3B-FE9B-4146-ADDA-F18BE8E7788B}" destId="{1B1DE91E-EFE1-4D7E-BD88-1E37F77FC42A}" srcOrd="1" destOrd="0" parTransId="{C8B07CBC-AFEE-4680-B5D5-86EEA1093AB8}" sibTransId="{ABA9A647-2B5A-4345-91BD-A24F77FB8611}"/>
    <dgm:cxn modelId="{DB7112CC-8944-4A15-9BEB-95ACA3B30C3E}" type="presOf" srcId="{B45FEF73-A5B1-4B4F-921C-57E1E957B791}" destId="{A42CE063-FE9F-4CFD-BABF-B7D7C4ADA5B6}" srcOrd="0" destOrd="1" presId="urn:microsoft.com/office/officeart/2005/8/layout/default"/>
    <dgm:cxn modelId="{C08729CE-EEF8-4AE6-8B76-99A869F42752}" type="presOf" srcId="{6DB8A461-611D-426E-97EF-7E8F942D7C8C}" destId="{862C9477-2890-4AAF-B16D-1DF703766F97}" srcOrd="0" destOrd="3" presId="urn:microsoft.com/office/officeart/2005/8/layout/default"/>
    <dgm:cxn modelId="{3D56BFD7-D20D-4A50-8ADE-CE921CE99AB6}" srcId="{E25DBC3B-FE9B-4146-ADDA-F18BE8E7788B}" destId="{F6E1AA73-51C9-4796-A4E6-47B421483825}" srcOrd="0" destOrd="0" parTransId="{1908BE59-8259-4BA3-86A1-2CA421FA2625}" sibTransId="{0531731C-CD57-4337-915F-C6F96F6D5BA6}"/>
    <dgm:cxn modelId="{7B1AA4EE-2FA5-464A-8850-5AFF499567D2}" srcId="{F6E1AA73-51C9-4796-A4E6-47B421483825}" destId="{6270385B-5515-44CC-A131-2978A93CD5F2}" srcOrd="2" destOrd="0" parTransId="{B1ABC7D3-9822-4D76-A081-2745025D83B1}" sibTransId="{89C1A97E-2E74-486B-9DE1-A74137A58EC6}"/>
    <dgm:cxn modelId="{C15F14F6-CB92-4E13-8CF7-A8944FD61911}" type="presOf" srcId="{63B906E5-58CC-4072-BEE4-4C9EA8BEA5FA}" destId="{A42CE063-FE9F-4CFD-BABF-B7D7C4ADA5B6}" srcOrd="0" destOrd="2" presId="urn:microsoft.com/office/officeart/2005/8/layout/default"/>
    <dgm:cxn modelId="{01995D11-CB93-40A6-A7D7-A85156E1C565}" type="presParOf" srcId="{53708369-792E-46E9-830B-EFAD3C2467DA}" destId="{A42CE063-FE9F-4CFD-BABF-B7D7C4ADA5B6}" srcOrd="0" destOrd="0" presId="urn:microsoft.com/office/officeart/2005/8/layout/default"/>
    <dgm:cxn modelId="{99C060AE-D2D9-4818-9569-E8955AD7115D}" type="presParOf" srcId="{53708369-792E-46E9-830B-EFAD3C2467DA}" destId="{70D88431-3079-4CEB-AF44-9C8192E2016E}" srcOrd="1" destOrd="0" presId="urn:microsoft.com/office/officeart/2005/8/layout/default"/>
    <dgm:cxn modelId="{A6C81262-FAA5-4C70-B794-8E89EE7827B3}" type="presParOf" srcId="{53708369-792E-46E9-830B-EFAD3C2467DA}" destId="{862C9477-2890-4AAF-B16D-1DF703766F97}" srcOrd="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CE063-FE9F-4CFD-BABF-B7D7C4ADA5B6}">
      <dsp:nvSpPr>
        <dsp:cNvPr id="0" name=""/>
        <dsp:cNvSpPr/>
      </dsp:nvSpPr>
      <dsp:spPr>
        <a:xfrm>
          <a:off x="1346" y="719136"/>
          <a:ext cx="5253139" cy="315188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kumimoji="1" lang="en-US" sz="2400" kern="1200"/>
            <a:t>Stores PIRs in file</a:t>
          </a:r>
          <a:endParaRPr lang="en-US" sz="2400" kern="1200"/>
        </a:p>
        <a:p>
          <a:pPr marL="171450" lvl="1" indent="-171450" algn="l" defTabSz="844550">
            <a:lnSpc>
              <a:spcPct val="90000"/>
            </a:lnSpc>
            <a:spcBef>
              <a:spcPct val="0"/>
            </a:spcBef>
            <a:spcAft>
              <a:spcPct val="15000"/>
            </a:spcAft>
            <a:buChar char="•"/>
          </a:pPr>
          <a:r>
            <a:rPr kumimoji="1" lang="en-US" sz="1900" kern="1200"/>
            <a:t>The PIM should allow the user to store the PIRs in a file</a:t>
          </a:r>
          <a:endParaRPr lang="en-US" sz="1900" kern="1200"/>
        </a:p>
        <a:p>
          <a:pPr marL="171450" lvl="1" indent="-171450" algn="l" defTabSz="844550">
            <a:lnSpc>
              <a:spcPct val="90000"/>
            </a:lnSpc>
            <a:spcBef>
              <a:spcPct val="0"/>
            </a:spcBef>
            <a:spcAft>
              <a:spcPct val="15000"/>
            </a:spcAft>
            <a:buChar char="•"/>
          </a:pPr>
          <a:r>
            <a:rPr kumimoji="1" lang="en-US" sz="1900" kern="1200"/>
            <a:t>The system will require the user to enter new file name for the file by typing</a:t>
          </a:r>
          <a:endParaRPr lang="en-US" sz="1900" kern="1200"/>
        </a:p>
        <a:p>
          <a:pPr marL="171450" lvl="1" indent="-171450" algn="l" defTabSz="844550">
            <a:lnSpc>
              <a:spcPct val="90000"/>
            </a:lnSpc>
            <a:spcBef>
              <a:spcPct val="0"/>
            </a:spcBef>
            <a:spcAft>
              <a:spcPct val="15000"/>
            </a:spcAft>
            <a:buChar char="•"/>
          </a:pPr>
          <a:r>
            <a:rPr kumimoji="1" lang="en-US" sz="1900" kern="1200"/>
            <a:t>The system should combine the user type and “.pim” for storing the file</a:t>
          </a:r>
          <a:endParaRPr lang="en-US" sz="1900" kern="1200"/>
        </a:p>
      </dsp:txBody>
      <dsp:txXfrm>
        <a:off x="1346" y="719136"/>
        <a:ext cx="5253139" cy="3151883"/>
      </dsp:txXfrm>
    </dsp:sp>
    <dsp:sp modelId="{862C9477-2890-4AAF-B16D-1DF703766F97}">
      <dsp:nvSpPr>
        <dsp:cNvPr id="0" name=""/>
        <dsp:cNvSpPr/>
      </dsp:nvSpPr>
      <dsp:spPr>
        <a:xfrm>
          <a:off x="5779800" y="719136"/>
          <a:ext cx="5253139" cy="3151883"/>
        </a:xfrm>
        <a:prstGeom prst="rect">
          <a:avLst/>
        </a:prstGeom>
        <a:solidFill>
          <a:schemeClr val="accent5">
            <a:hueOff val="-1491485"/>
            <a:satOff val="10646"/>
            <a:lumOff val="-19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kumimoji="1" lang="en-US" sz="2400" kern="1200"/>
            <a:t>Load PIR’s file</a:t>
          </a:r>
          <a:endParaRPr lang="en-US" sz="2400" kern="1200"/>
        </a:p>
        <a:p>
          <a:pPr marL="171450" lvl="1" indent="-171450" algn="l" defTabSz="844550">
            <a:lnSpc>
              <a:spcPct val="90000"/>
            </a:lnSpc>
            <a:spcBef>
              <a:spcPct val="0"/>
            </a:spcBef>
            <a:spcAft>
              <a:spcPct val="15000"/>
            </a:spcAft>
            <a:buChar char="•"/>
          </a:pPr>
          <a:r>
            <a:rPr kumimoji="1" lang="en-US" sz="1900" kern="1200"/>
            <a:t>The PIM should allow the user to load the PIRs in a file with the extension name “.pim” </a:t>
          </a:r>
          <a:endParaRPr lang="en-US" sz="1900" kern="1200"/>
        </a:p>
        <a:p>
          <a:pPr marL="171450" lvl="1" indent="-171450" algn="l" defTabSz="844550">
            <a:lnSpc>
              <a:spcPct val="90000"/>
            </a:lnSpc>
            <a:spcBef>
              <a:spcPct val="0"/>
            </a:spcBef>
            <a:spcAft>
              <a:spcPct val="15000"/>
            </a:spcAft>
            <a:buChar char="•"/>
          </a:pPr>
          <a:r>
            <a:rPr kumimoji="1" lang="en-US" sz="1900" kern="1200"/>
            <a:t>The system will require the user to enter new file name for the file plus “.pim” by typing </a:t>
          </a:r>
          <a:endParaRPr lang="en-US" sz="1900" kern="1200"/>
        </a:p>
        <a:p>
          <a:pPr marL="171450" lvl="1" indent="-171450" algn="l" defTabSz="844550">
            <a:lnSpc>
              <a:spcPct val="90000"/>
            </a:lnSpc>
            <a:spcBef>
              <a:spcPct val="0"/>
            </a:spcBef>
            <a:spcAft>
              <a:spcPct val="15000"/>
            </a:spcAft>
            <a:buChar char="•"/>
          </a:pPr>
          <a:r>
            <a:rPr kumimoji="1" lang="en-US" sz="1900" kern="1200"/>
            <a:t>The system should load the required file to the PIM and load all the record in that file, and save to the record in PIM</a:t>
          </a:r>
          <a:endParaRPr lang="en-US" sz="1900" kern="1200"/>
        </a:p>
      </dsp:txBody>
      <dsp:txXfrm>
        <a:off x="5779800" y="719136"/>
        <a:ext cx="5253139" cy="315188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81D573-1E5E-4922-BD48-D29D6AB860DB}" type="datetimeFigureOut">
              <a:t>2023/11/24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07B2F-FB27-4115-B106-EBF19DCB4413}" type="slidenum">
              <a:t>‹#›</a:t>
            </a:fld>
            <a:endParaRPr lang="en-US"/>
          </a:p>
        </p:txBody>
      </p:sp>
    </p:spTree>
    <p:extLst>
      <p:ext uri="{BB962C8B-B14F-4D97-AF65-F5344CB8AC3E}">
        <p14:creationId xmlns:p14="http://schemas.microsoft.com/office/powerpoint/2010/main" val="901656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Today, I'm going to present to you the design of our Personal Information Management (PIM) system.</a:t>
            </a:r>
          </a:p>
          <a:p>
            <a:r>
              <a:rPr lang="en-US"/>
              <a:t> </a:t>
            </a:r>
            <a:endParaRPr lang="en-US">
              <a:ea typeface="Calibri"/>
              <a:cs typeface="Calibri"/>
            </a:endParaRPr>
          </a:p>
          <a:p>
            <a:r>
              <a:rPr lang="en-US"/>
              <a:t>To support the group of requirements in our PIM system, we have adopted the MVC architectural pattern, which stands for Model-View-Controller. This pattern provides a solid foundation for organizing our system's components and functionalities.</a:t>
            </a:r>
            <a:endParaRPr lang="en-US">
              <a:ea typeface="Calibri"/>
              <a:cs typeface="Calibri"/>
            </a:endParaRPr>
          </a:p>
          <a:p>
            <a:r>
              <a:rPr lang="en-US"/>
              <a:t> </a:t>
            </a:r>
            <a:endParaRPr lang="en-US">
              <a:ea typeface="Calibri"/>
              <a:cs typeface="Calibri"/>
            </a:endParaRPr>
          </a:p>
          <a:p>
            <a:r>
              <a:rPr lang="en-US"/>
              <a:t>Let's start with the Model component. In our design, the Model represents the data and business logic of our PIM system. We have classes such as Contact, Event, Note, Record, Task, and PIM, which handle the storage, manipulation, and retrieval of personal information within the system.</a:t>
            </a:r>
            <a:endParaRPr lang="en-US">
              <a:ea typeface="Calibri"/>
              <a:cs typeface="Calibri"/>
            </a:endParaRPr>
          </a:p>
          <a:p>
            <a:r>
              <a:rPr lang="en-US"/>
              <a:t> </a:t>
            </a:r>
            <a:endParaRPr lang="en-US">
              <a:ea typeface="Calibri"/>
              <a:cs typeface="Calibri"/>
            </a:endParaRPr>
          </a:p>
          <a:p>
            <a:r>
              <a:rPr lang="en-US"/>
              <a:t>Moving on to the View component, it represents the user interface of our PIM system. We have specialized controller classes like </a:t>
            </a:r>
            <a:r>
              <a:rPr lang="en-US" err="1"/>
              <a:t>AddController</a:t>
            </a:r>
            <a:r>
              <a:rPr lang="en-US"/>
              <a:t>, </a:t>
            </a:r>
            <a:r>
              <a:rPr lang="en-US" err="1"/>
              <a:t>DeleteController</a:t>
            </a:r>
            <a:r>
              <a:rPr lang="en-US"/>
              <a:t>, </a:t>
            </a:r>
            <a:r>
              <a:rPr lang="en-US" err="1"/>
              <a:t>ImportController</a:t>
            </a:r>
            <a:r>
              <a:rPr lang="en-US"/>
              <a:t>, </a:t>
            </a:r>
            <a:r>
              <a:rPr lang="en-US" err="1"/>
              <a:t>ModifyController</a:t>
            </a:r>
            <a:r>
              <a:rPr lang="en-US"/>
              <a:t>, </a:t>
            </a:r>
            <a:r>
              <a:rPr lang="en-US" err="1"/>
              <a:t>PrintController</a:t>
            </a:r>
            <a:r>
              <a:rPr lang="en-US"/>
              <a:t>, and </a:t>
            </a:r>
            <a:r>
              <a:rPr lang="en-US" err="1"/>
              <a:t>SearchController</a:t>
            </a:r>
            <a:r>
              <a:rPr lang="en-US"/>
              <a:t>. These controllers handle the presentation and interaction with the user, allowing them to add, delete, modify, print, and search for personal information.</a:t>
            </a:r>
            <a:endParaRPr lang="en-US">
              <a:ea typeface="Calibri"/>
              <a:cs typeface="Calibri"/>
            </a:endParaRPr>
          </a:p>
          <a:p>
            <a:r>
              <a:rPr lang="en-US"/>
              <a:t> </a:t>
            </a:r>
            <a:endParaRPr lang="en-US">
              <a:ea typeface="Calibri"/>
              <a:cs typeface="Calibri"/>
            </a:endParaRPr>
          </a:p>
          <a:p>
            <a:r>
              <a:rPr lang="en-US"/>
              <a:t>Acting as the bridge between the Model and View, the Controller component plays a crucial role in our system. It handles user input, processes it, and updates the View accordingly. The mentioned controller classes control the flow of information between the Model and View based on user actions, ensuring a seamless user experience.</a:t>
            </a:r>
            <a:endParaRPr lang="en-US">
              <a:ea typeface="Calibri"/>
              <a:cs typeface="Calibri"/>
            </a:endParaRPr>
          </a:p>
          <a:p>
            <a:r>
              <a:rPr lang="en-US"/>
              <a:t> </a:t>
            </a:r>
            <a:endParaRPr lang="en-US">
              <a:ea typeface="Calibri"/>
              <a:cs typeface="Calibri"/>
            </a:endParaRPr>
          </a:p>
          <a:p>
            <a:r>
              <a:rPr lang="en-US"/>
              <a:t>By utilizing the MVC pattern in our PIM system design, we achieve several benefits. The separation of concerns allows us to modify the data storage, user interface, and user interactions independently, making our system more flexible and maintainable over time.</a:t>
            </a:r>
            <a:endParaRPr lang="en-US">
              <a:ea typeface="Calibri"/>
              <a:cs typeface="Calibri"/>
            </a:endParaRPr>
          </a:p>
          <a:p>
            <a:r>
              <a:rPr lang="en-US"/>
              <a:t> </a:t>
            </a:r>
            <a:endParaRPr lang="en-US">
              <a:ea typeface="Calibri"/>
              <a:cs typeface="Calibri"/>
            </a:endParaRPr>
          </a:p>
          <a:p>
            <a:r>
              <a:rPr lang="en-US"/>
              <a:t>In conclusion, our design for the PIM system follows the MVC architectural pattern, providing a robust and efficient structure. It ensures a clear division of responsibilities, allowing us to manage personal information effectively and deliver a seamless user experience.</a:t>
            </a:r>
            <a:endParaRPr lang="en-US">
              <a:ea typeface="Calibri"/>
              <a:cs typeface="Calibri"/>
            </a:endParaRPr>
          </a:p>
        </p:txBody>
      </p:sp>
      <p:sp>
        <p:nvSpPr>
          <p:cNvPr id="4" name="Slide Number Placeholder 3"/>
          <p:cNvSpPr>
            <a:spLocks noGrp="1"/>
          </p:cNvSpPr>
          <p:nvPr>
            <p:ph type="sldNum" sz="quarter" idx="5"/>
          </p:nvPr>
        </p:nvSpPr>
        <p:spPr/>
        <p:txBody>
          <a:bodyPr/>
          <a:lstStyle/>
          <a:p>
            <a:fld id="{82007B2F-FB27-4115-B106-EBF19DCB4413}" type="slidenum">
              <a:t>11</a:t>
            </a:fld>
            <a:endParaRPr lang="en-US"/>
          </a:p>
        </p:txBody>
      </p:sp>
    </p:spTree>
    <p:extLst>
      <p:ext uri="{BB962C8B-B14F-4D97-AF65-F5344CB8AC3E}">
        <p14:creationId xmlns:p14="http://schemas.microsoft.com/office/powerpoint/2010/main" val="451484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11/24/2023</a:t>
            </a:fld>
            <a:endParaRPr lang="en-US"/>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83105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11/24/2023</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82590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11/24/2023</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14209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11/24/2023</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92184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11/24/2023</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7680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11/24/2023</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148080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11/24/2023</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24948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11/24/2023</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877747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11/24/2023</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11400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11/24/2023</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049096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11/24/2023</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536173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11/24/2023</a:t>
            </a:fld>
            <a:endParaRPr lang="en-US"/>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a:p>
        </p:txBody>
      </p:sp>
    </p:spTree>
    <p:extLst>
      <p:ext uri="{BB962C8B-B14F-4D97-AF65-F5344CB8AC3E}">
        <p14:creationId xmlns:p14="http://schemas.microsoft.com/office/powerpoint/2010/main" val="1335146070"/>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8">
            <a:extLst>
              <a:ext uri="{FF2B5EF4-FFF2-40B4-BE49-F238E27FC236}">
                <a16:creationId xmlns:a16="http://schemas.microsoft.com/office/drawing/2014/main" id="{EBA9113E-7ADE-49D6-8B60-C2771497A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p:cNvSpPr>
            <a:spLocks noGrp="1"/>
          </p:cNvSpPr>
          <p:nvPr>
            <p:ph type="ctrTitle"/>
          </p:nvPr>
        </p:nvSpPr>
        <p:spPr>
          <a:xfrm>
            <a:off x="439145" y="793628"/>
            <a:ext cx="4437055" cy="2537884"/>
          </a:xfrm>
        </p:spPr>
        <p:txBody>
          <a:bodyPr anchor="t">
            <a:normAutofit fontScale="90000"/>
          </a:bodyPr>
          <a:lstStyle/>
          <a:p>
            <a:r>
              <a:rPr lang="en-US" altLang="zh-TW" i="0">
                <a:latin typeface="Avenir Next LT Pro"/>
                <a:ea typeface="+mj-lt"/>
              </a:rPr>
              <a:t>COMP3211</a:t>
            </a:r>
            <a:br>
              <a:rPr lang="en-US" altLang="zh-TW">
                <a:latin typeface="Avenir Next LT Pro"/>
                <a:ea typeface="+mj-lt"/>
              </a:rPr>
            </a:br>
            <a:r>
              <a:rPr lang="en-US" altLang="zh-TW" i="0">
                <a:latin typeface="Avenir Next LT Pro"/>
                <a:ea typeface="+mj-lt"/>
              </a:rPr>
              <a:t>Software Engineering</a:t>
            </a:r>
            <a:endParaRPr lang="zh-TW">
              <a:latin typeface="Avenir Next LT Pro"/>
            </a:endParaRPr>
          </a:p>
          <a:p>
            <a:r>
              <a:rPr lang="zh-TW" altLang="en-US"/>
              <a:t>Presentation</a:t>
            </a:r>
            <a:br>
              <a:rPr lang="zh-TW" altLang="en-US"/>
            </a:br>
            <a:br>
              <a:rPr lang="zh-TW" altLang="en-US"/>
            </a:br>
            <a:r>
              <a:rPr lang="zh-TW" altLang="en-US"/>
              <a:t>Group 96</a:t>
            </a:r>
          </a:p>
        </p:txBody>
      </p:sp>
      <p:sp>
        <p:nvSpPr>
          <p:cNvPr id="3" name="副標題 2"/>
          <p:cNvSpPr>
            <a:spLocks noGrp="1"/>
          </p:cNvSpPr>
          <p:nvPr>
            <p:ph type="subTitle" idx="1"/>
          </p:nvPr>
        </p:nvSpPr>
        <p:spPr>
          <a:xfrm>
            <a:off x="492062" y="4076989"/>
            <a:ext cx="4479389" cy="1979907"/>
          </a:xfrm>
        </p:spPr>
        <p:txBody>
          <a:bodyPr vert="horz" lIns="91440" tIns="45720" rIns="91440" bIns="45720" rtlCol="0" anchor="ctr">
            <a:noAutofit/>
          </a:bodyPr>
          <a:lstStyle/>
          <a:p>
            <a:pPr algn="ctr"/>
            <a:r>
              <a:rPr lang="zh-TW" sz="2000">
                <a:latin typeface="Avenir Next LT Pro Light"/>
              </a:rPr>
              <a:t> </a:t>
            </a:r>
            <a:r>
              <a:rPr lang="en-US" altLang="zh-TW" sz="2000">
                <a:latin typeface="Avenir Next LT Pro Light"/>
              </a:rPr>
              <a:t>Koon Him MOO</a:t>
            </a:r>
            <a:endParaRPr lang="zh-TW" sz="2000">
              <a:latin typeface="Avenir Next LT Pro Light"/>
            </a:endParaRPr>
          </a:p>
          <a:p>
            <a:pPr algn="ctr"/>
            <a:r>
              <a:rPr lang="en-US" altLang="zh-TW" sz="2000">
                <a:latin typeface="Avenir Next LT Pro Light"/>
              </a:rPr>
              <a:t>WU Jia sheng </a:t>
            </a:r>
            <a:endParaRPr lang="zh-TW" sz="2000">
              <a:latin typeface="Avenir Next LT Pro Light"/>
            </a:endParaRPr>
          </a:p>
          <a:p>
            <a:pPr algn="ctr"/>
            <a:r>
              <a:rPr lang="en-US" altLang="zh-TW" sz="2000">
                <a:latin typeface="Avenir Next LT Pro Light"/>
              </a:rPr>
              <a:t>Ho Yu YIP</a:t>
            </a:r>
            <a:endParaRPr lang="zh-TW" sz="2000">
              <a:latin typeface="Avenir Next LT Pro Light"/>
            </a:endParaRPr>
          </a:p>
          <a:p>
            <a:pPr algn="ctr"/>
            <a:r>
              <a:rPr lang="en-US" altLang="zh-TW" sz="2000">
                <a:latin typeface="Avenir Next LT Pro Light"/>
              </a:rPr>
              <a:t>Sarah Bless Sarmiento Monsod</a:t>
            </a:r>
            <a:endParaRPr lang="zh-TW" sz="2000">
              <a:latin typeface="Avenir Next LT Pro Light"/>
            </a:endParaRPr>
          </a:p>
          <a:p>
            <a:endParaRPr lang="zh-TW" altLang="en-US"/>
          </a:p>
        </p:txBody>
      </p:sp>
      <p:pic>
        <p:nvPicPr>
          <p:cNvPr id="28" name="Picture 3">
            <a:extLst>
              <a:ext uri="{FF2B5EF4-FFF2-40B4-BE49-F238E27FC236}">
                <a16:creationId xmlns:a16="http://schemas.microsoft.com/office/drawing/2014/main" id="{199F737B-B773-C188-3BA5-5A2EFD525B46}"/>
              </a:ext>
            </a:extLst>
          </p:cNvPr>
          <p:cNvPicPr>
            <a:picLocks noChangeAspect="1"/>
          </p:cNvPicPr>
          <p:nvPr/>
        </p:nvPicPr>
        <p:blipFill rotWithShape="1">
          <a:blip r:embed="rId2"/>
          <a:srcRect r="32319" b="-13"/>
          <a:stretch/>
        </p:blipFill>
        <p:spPr>
          <a:xfrm>
            <a:off x="8697717" y="3409563"/>
            <a:ext cx="3501325" cy="3448437"/>
          </a:xfrm>
          <a:prstGeom prst="rect">
            <a:avLst/>
          </a:prstGeom>
        </p:spPr>
      </p:pic>
      <p:sp>
        <p:nvSpPr>
          <p:cNvPr id="29" name="Rectangle 20">
            <a:extLst>
              <a:ext uri="{FF2B5EF4-FFF2-40B4-BE49-F238E27FC236}">
                <a16:creationId xmlns:a16="http://schemas.microsoft.com/office/drawing/2014/main" id="{50322D4C-51DD-4EED-8CC9-4BF4C328B5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214364" y="-1"/>
            <a:ext cx="3503958" cy="3425116"/>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34">
            <a:extLst>
              <a:ext uri="{FF2B5EF4-FFF2-40B4-BE49-F238E27FC236}">
                <a16:creationId xmlns:a16="http://schemas.microsoft.com/office/drawing/2014/main" id="{1C2F2A87-29FA-4731-9D9C-CA3CAC2CF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252472" y="-43290"/>
            <a:ext cx="3425117" cy="3501324"/>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4A99E2A-98DD-4F29-818D-A392C35C3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718324" y="-7777"/>
            <a:ext cx="3472356" cy="34251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4CFB658-99C3-4625-9743-A64A6E439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5214368" y="3417632"/>
            <a:ext cx="3503957" cy="3440367"/>
          </a:xfrm>
          <a:custGeom>
            <a:avLst/>
            <a:gdLst>
              <a:gd name="connsiteX0" fmla="*/ 0 w 2559050"/>
              <a:gd name="connsiteY0" fmla="*/ 0 h 2559050"/>
              <a:gd name="connsiteX1" fmla="*/ 2559050 w 2559050"/>
              <a:gd name="connsiteY1" fmla="*/ 0 h 2559050"/>
              <a:gd name="connsiteX2" fmla="*/ 0 w 2559050"/>
              <a:gd name="connsiteY2" fmla="*/ 2559050 h 2559050"/>
            </a:gdLst>
            <a:ahLst/>
            <a:cxnLst>
              <a:cxn ang="0">
                <a:pos x="connsiteX0" y="connsiteY0"/>
              </a:cxn>
              <a:cxn ang="0">
                <a:pos x="connsiteX1" y="connsiteY1"/>
              </a:cxn>
              <a:cxn ang="0">
                <a:pos x="connsiteX2" y="connsiteY2"/>
              </a:cxn>
            </a:cxnLst>
            <a:rect l="l" t="t" r="r" b="b"/>
            <a:pathLst>
              <a:path w="2559050" h="2559050">
                <a:moveTo>
                  <a:pt x="0" y="0"/>
                </a:moveTo>
                <a:lnTo>
                  <a:pt x="2559050" y="0"/>
                </a:lnTo>
                <a:cubicBezTo>
                  <a:pt x="2559050" y="1413324"/>
                  <a:pt x="1413324" y="2559050"/>
                  <a:pt x="0" y="2559050"/>
                </a:cubicBez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Tree>
    <p:extLst>
      <p:ext uri="{BB962C8B-B14F-4D97-AF65-F5344CB8AC3E}">
        <p14:creationId xmlns:p14="http://schemas.microsoft.com/office/powerpoint/2010/main" val="2592129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E987DF-CC44-28E6-EC11-359892558A5E}"/>
              </a:ext>
            </a:extLst>
          </p:cNvPr>
          <p:cNvSpPr>
            <a:spLocks noGrp="1"/>
          </p:cNvSpPr>
          <p:nvPr>
            <p:ph type="title"/>
          </p:nvPr>
        </p:nvSpPr>
        <p:spPr/>
        <p:txBody>
          <a:bodyPr/>
          <a:lstStyle/>
          <a:p>
            <a:r>
              <a:rPr lang="zh-TW" altLang="en-US"/>
              <a:t>System </a:t>
            </a:r>
            <a:r>
              <a:rPr lang="en-US" altLang="zh-TW"/>
              <a:t>Non-Functional </a:t>
            </a:r>
            <a:r>
              <a:rPr lang="zh-TW" altLang="en-US"/>
              <a:t>Requirements</a:t>
            </a:r>
            <a:endParaRPr kumimoji="1" lang="zh-HK" altLang="en-US"/>
          </a:p>
        </p:txBody>
      </p:sp>
      <p:sp>
        <p:nvSpPr>
          <p:cNvPr id="3" name="內容版面配置區 2">
            <a:extLst>
              <a:ext uri="{FF2B5EF4-FFF2-40B4-BE49-F238E27FC236}">
                <a16:creationId xmlns:a16="http://schemas.microsoft.com/office/drawing/2014/main" id="{B3BBF209-716C-FC4B-1C00-6A076E9AE63C}"/>
              </a:ext>
            </a:extLst>
          </p:cNvPr>
          <p:cNvSpPr>
            <a:spLocks noGrp="1"/>
          </p:cNvSpPr>
          <p:nvPr>
            <p:ph idx="1"/>
          </p:nvPr>
        </p:nvSpPr>
        <p:spPr/>
        <p:txBody>
          <a:bodyPr vert="horz" lIns="91440" tIns="45720" rIns="91440" bIns="45720" rtlCol="0" anchor="t">
            <a:normAutofit/>
          </a:bodyPr>
          <a:lstStyle/>
          <a:p>
            <a:pPr marL="0" indent="0">
              <a:buNone/>
            </a:pPr>
            <a:r>
              <a:rPr kumimoji="1" lang="en-US" altLang="zh-HK" dirty="0"/>
              <a:t>Automatically add the extension name “.</a:t>
            </a:r>
            <a:r>
              <a:rPr kumimoji="1" lang="en-US" altLang="zh-HK" dirty="0" err="1"/>
              <a:t>pim</a:t>
            </a:r>
            <a:r>
              <a:rPr kumimoji="1" lang="en-US" altLang="zh-HK" dirty="0"/>
              <a:t>” for storing the PIR’s file</a:t>
            </a:r>
          </a:p>
          <a:p>
            <a:r>
              <a:rPr kumimoji="1" lang="en-US" altLang="zh-HK" dirty="0"/>
              <a:t>When user store the file, the system should automatically combine the user keyword and the extension name “.</a:t>
            </a:r>
            <a:r>
              <a:rPr kumimoji="1" lang="en-US" altLang="zh-HK" dirty="0" err="1"/>
              <a:t>pim</a:t>
            </a:r>
            <a:r>
              <a:rPr kumimoji="1" lang="en-US" altLang="zh-HK" dirty="0"/>
              <a:t>” </a:t>
            </a:r>
            <a:endParaRPr lang="en-US" altLang="zh-HK" dirty="0"/>
          </a:p>
          <a:p>
            <a:r>
              <a:rPr kumimoji="1" lang="en-US" altLang="zh-HK" dirty="0"/>
              <a:t>To prevent user forget add “.</a:t>
            </a:r>
            <a:r>
              <a:rPr kumimoji="1" lang="en-US" altLang="zh-HK" dirty="0" err="1"/>
              <a:t>pim</a:t>
            </a:r>
            <a:r>
              <a:rPr kumimoji="1" lang="en-US" altLang="zh-HK" dirty="0"/>
              <a:t>” when saving the file</a:t>
            </a:r>
            <a:endParaRPr lang="en-US" altLang="zh-HK" dirty="0"/>
          </a:p>
        </p:txBody>
      </p:sp>
    </p:spTree>
    <p:extLst>
      <p:ext uri="{BB962C8B-B14F-4D97-AF65-F5344CB8AC3E}">
        <p14:creationId xmlns:p14="http://schemas.microsoft.com/office/powerpoint/2010/main" val="2260416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25B2DC-0DD2-1F0B-F4A7-DA2655580E8B}"/>
              </a:ext>
            </a:extLst>
          </p:cNvPr>
          <p:cNvSpPr>
            <a:spLocks noGrp="1"/>
          </p:cNvSpPr>
          <p:nvPr>
            <p:ph type="title"/>
          </p:nvPr>
        </p:nvSpPr>
        <p:spPr>
          <a:xfrm>
            <a:off x="1121750" y="187774"/>
            <a:ext cx="9950103" cy="708386"/>
          </a:xfrm>
        </p:spPr>
        <p:txBody>
          <a:bodyPr/>
          <a:lstStyle/>
          <a:p>
            <a:r>
              <a:rPr lang="zh-TW" altLang="en-US"/>
              <a:t>Overall Design</a:t>
            </a:r>
          </a:p>
        </p:txBody>
      </p:sp>
      <p:sp>
        <p:nvSpPr>
          <p:cNvPr id="3" name="內容版面配置區 2">
            <a:extLst>
              <a:ext uri="{FF2B5EF4-FFF2-40B4-BE49-F238E27FC236}">
                <a16:creationId xmlns:a16="http://schemas.microsoft.com/office/drawing/2014/main" id="{EBEBD938-9A67-F5B8-73E2-6BB18EF50F54}"/>
              </a:ext>
            </a:extLst>
          </p:cNvPr>
          <p:cNvSpPr>
            <a:spLocks noGrp="1"/>
          </p:cNvSpPr>
          <p:nvPr>
            <p:ph idx="1"/>
          </p:nvPr>
        </p:nvSpPr>
        <p:spPr>
          <a:xfrm>
            <a:off x="1121750" y="895918"/>
            <a:ext cx="9950103" cy="5770206"/>
          </a:xfrm>
        </p:spPr>
        <p:txBody>
          <a:bodyPr vert="horz" lIns="91440" tIns="45720" rIns="91440" bIns="45720" rtlCol="0" anchor="t">
            <a:normAutofit/>
          </a:bodyPr>
          <a:lstStyle/>
          <a:p>
            <a:pPr marL="0" indent="0">
              <a:buNone/>
            </a:pPr>
            <a:r>
              <a:rPr lang="zh-TW" altLang="en-US" b="1"/>
              <a:t>System Architecture </a:t>
            </a:r>
          </a:p>
          <a:p>
            <a:pPr marL="0" indent="0">
              <a:buNone/>
            </a:pPr>
            <a:r>
              <a:rPr lang="zh-TW" altLang="en-US"/>
              <a:t>Architecture Pattern : </a:t>
            </a:r>
            <a:r>
              <a:rPr lang="zh-TW">
                <a:ea typeface="+mn-lt"/>
                <a:cs typeface="+mn-lt"/>
              </a:rPr>
              <a:t>MVC architectural pattern</a:t>
            </a:r>
          </a:p>
          <a:p>
            <a:pPr>
              <a:buNone/>
            </a:pPr>
            <a:r>
              <a:rPr lang="en-US" altLang="zh-TW" b="1">
                <a:ea typeface="+mn-lt"/>
                <a:cs typeface="+mn-lt"/>
              </a:rPr>
              <a:t>Model:</a:t>
            </a:r>
            <a:endParaRPr lang="zh-TW" altLang="en-US" b="1"/>
          </a:p>
          <a:p>
            <a:pPr>
              <a:buNone/>
            </a:pPr>
            <a:r>
              <a:rPr lang="en-US" altLang="zh-TW">
                <a:ea typeface="+mn-lt"/>
                <a:cs typeface="+mn-lt"/>
              </a:rPr>
              <a:t>Represents</a:t>
            </a:r>
            <a:r>
              <a:rPr lang="zh-TW" altLang="en-US">
                <a:ea typeface="+mn-lt"/>
                <a:cs typeface="+mn-lt"/>
              </a:rPr>
              <a:t> </a:t>
            </a:r>
            <a:r>
              <a:rPr lang="en-US" altLang="zh-TW">
                <a:ea typeface="+mn-lt"/>
                <a:cs typeface="+mn-lt"/>
              </a:rPr>
              <a:t>data</a:t>
            </a:r>
            <a:r>
              <a:rPr lang="zh-TW" altLang="en-US">
                <a:ea typeface="+mn-lt"/>
                <a:cs typeface="+mn-lt"/>
              </a:rPr>
              <a:t> </a:t>
            </a:r>
            <a:r>
              <a:rPr lang="en-US" altLang="zh-TW">
                <a:ea typeface="+mn-lt"/>
                <a:cs typeface="+mn-lt"/>
              </a:rPr>
              <a:t>and</a:t>
            </a:r>
            <a:r>
              <a:rPr lang="zh-TW" altLang="en-US">
                <a:ea typeface="+mn-lt"/>
                <a:cs typeface="+mn-lt"/>
              </a:rPr>
              <a:t> </a:t>
            </a:r>
            <a:r>
              <a:rPr lang="en-US" altLang="zh-TW">
                <a:ea typeface="+mn-lt"/>
                <a:cs typeface="+mn-lt"/>
              </a:rPr>
              <a:t>business</a:t>
            </a:r>
            <a:r>
              <a:rPr lang="zh-TW" altLang="en-US">
                <a:ea typeface="+mn-lt"/>
                <a:cs typeface="+mn-lt"/>
              </a:rPr>
              <a:t> </a:t>
            </a:r>
            <a:r>
              <a:rPr lang="en-US" altLang="zh-TW">
                <a:ea typeface="+mn-lt"/>
                <a:cs typeface="+mn-lt"/>
              </a:rPr>
              <a:t>logic</a:t>
            </a:r>
            <a:endParaRPr lang="zh-TW" altLang="en-US"/>
          </a:p>
          <a:p>
            <a:pPr>
              <a:buNone/>
            </a:pPr>
            <a:r>
              <a:rPr lang="en-US" altLang="zh-TW">
                <a:ea typeface="+mn-lt"/>
                <a:cs typeface="+mn-lt"/>
              </a:rPr>
              <a:t>Classes:</a:t>
            </a:r>
            <a:r>
              <a:rPr lang="zh-TW" altLang="en-US">
                <a:ea typeface="+mn-lt"/>
                <a:cs typeface="+mn-lt"/>
              </a:rPr>
              <a:t> </a:t>
            </a:r>
            <a:r>
              <a:rPr lang="en-US" altLang="zh-TW">
                <a:ea typeface="+mn-lt"/>
                <a:cs typeface="+mn-lt"/>
              </a:rPr>
              <a:t>Contact,</a:t>
            </a:r>
            <a:r>
              <a:rPr lang="zh-TW" altLang="en-US">
                <a:ea typeface="+mn-lt"/>
                <a:cs typeface="+mn-lt"/>
              </a:rPr>
              <a:t> </a:t>
            </a:r>
            <a:r>
              <a:rPr lang="en-US" altLang="zh-TW">
                <a:ea typeface="+mn-lt"/>
                <a:cs typeface="+mn-lt"/>
              </a:rPr>
              <a:t>Event,</a:t>
            </a:r>
            <a:r>
              <a:rPr lang="zh-TW" altLang="en-US">
                <a:ea typeface="+mn-lt"/>
                <a:cs typeface="+mn-lt"/>
              </a:rPr>
              <a:t> </a:t>
            </a:r>
            <a:r>
              <a:rPr lang="en-US" altLang="zh-TW">
                <a:ea typeface="+mn-lt"/>
                <a:cs typeface="+mn-lt"/>
              </a:rPr>
              <a:t>Note,</a:t>
            </a:r>
            <a:r>
              <a:rPr lang="zh-TW" altLang="en-US">
                <a:ea typeface="+mn-lt"/>
                <a:cs typeface="+mn-lt"/>
              </a:rPr>
              <a:t> </a:t>
            </a:r>
            <a:r>
              <a:rPr lang="en-US" altLang="zh-TW">
                <a:ea typeface="+mn-lt"/>
                <a:cs typeface="+mn-lt"/>
              </a:rPr>
              <a:t>Record,</a:t>
            </a:r>
            <a:r>
              <a:rPr lang="zh-TW" altLang="en-US">
                <a:ea typeface="+mn-lt"/>
                <a:cs typeface="+mn-lt"/>
              </a:rPr>
              <a:t> </a:t>
            </a:r>
            <a:r>
              <a:rPr lang="en-US" altLang="zh-TW">
                <a:ea typeface="+mn-lt"/>
                <a:cs typeface="+mn-lt"/>
              </a:rPr>
              <a:t>Task,</a:t>
            </a:r>
            <a:r>
              <a:rPr lang="zh-TW" altLang="en-US">
                <a:ea typeface="+mn-lt"/>
                <a:cs typeface="+mn-lt"/>
              </a:rPr>
              <a:t> </a:t>
            </a:r>
            <a:r>
              <a:rPr lang="en-US" altLang="zh-TW">
                <a:ea typeface="+mn-lt"/>
                <a:cs typeface="+mn-lt"/>
              </a:rPr>
              <a:t>PIM</a:t>
            </a:r>
            <a:endParaRPr lang="zh-TW" altLang="en-US"/>
          </a:p>
          <a:p>
            <a:pPr>
              <a:buNone/>
            </a:pPr>
            <a:r>
              <a:rPr lang="en-US" altLang="zh-TW" b="1">
                <a:ea typeface="+mn-lt"/>
                <a:cs typeface="+mn-lt"/>
              </a:rPr>
              <a:t>View:</a:t>
            </a:r>
            <a:endParaRPr lang="zh-TW" altLang="en-US" b="1"/>
          </a:p>
          <a:p>
            <a:pPr>
              <a:buNone/>
            </a:pPr>
            <a:r>
              <a:rPr lang="en-US" altLang="zh-TW">
                <a:ea typeface="+mn-lt"/>
                <a:cs typeface="+mn-lt"/>
              </a:rPr>
              <a:t>Represents</a:t>
            </a:r>
            <a:r>
              <a:rPr lang="zh-TW" altLang="en-US">
                <a:ea typeface="+mn-lt"/>
                <a:cs typeface="+mn-lt"/>
              </a:rPr>
              <a:t> </a:t>
            </a:r>
            <a:r>
              <a:rPr lang="en-US" altLang="zh-TW">
                <a:ea typeface="+mn-lt"/>
                <a:cs typeface="+mn-lt"/>
              </a:rPr>
              <a:t>the</a:t>
            </a:r>
            <a:r>
              <a:rPr lang="zh-TW" altLang="en-US">
                <a:ea typeface="+mn-lt"/>
                <a:cs typeface="+mn-lt"/>
              </a:rPr>
              <a:t> </a:t>
            </a:r>
            <a:r>
              <a:rPr lang="en-US" altLang="zh-TW">
                <a:ea typeface="+mn-lt"/>
                <a:cs typeface="+mn-lt"/>
              </a:rPr>
              <a:t>user</a:t>
            </a:r>
            <a:r>
              <a:rPr lang="zh-TW" altLang="en-US">
                <a:ea typeface="+mn-lt"/>
                <a:cs typeface="+mn-lt"/>
              </a:rPr>
              <a:t> </a:t>
            </a:r>
            <a:r>
              <a:rPr lang="en-US" altLang="zh-TW">
                <a:ea typeface="+mn-lt"/>
                <a:cs typeface="+mn-lt"/>
              </a:rPr>
              <a:t>interface</a:t>
            </a:r>
            <a:endParaRPr lang="zh-TW" altLang="en-US"/>
          </a:p>
          <a:p>
            <a:pPr>
              <a:buNone/>
            </a:pPr>
            <a:r>
              <a:rPr lang="en-US" altLang="zh-TW">
                <a:ea typeface="+mn-lt"/>
                <a:cs typeface="+mn-lt"/>
              </a:rPr>
              <a:t>Controller</a:t>
            </a:r>
            <a:r>
              <a:rPr lang="zh-TW" altLang="en-US">
                <a:ea typeface="+mn-lt"/>
                <a:cs typeface="+mn-lt"/>
              </a:rPr>
              <a:t> </a:t>
            </a:r>
            <a:r>
              <a:rPr lang="en-US" altLang="zh-TW">
                <a:ea typeface="+mn-lt"/>
                <a:cs typeface="+mn-lt"/>
              </a:rPr>
              <a:t>classes:</a:t>
            </a:r>
            <a:r>
              <a:rPr lang="zh-TW" altLang="en-US">
                <a:ea typeface="+mn-lt"/>
                <a:cs typeface="+mn-lt"/>
              </a:rPr>
              <a:t> </a:t>
            </a:r>
            <a:r>
              <a:rPr lang="en-US" altLang="zh-TW" err="1">
                <a:ea typeface="+mn-lt"/>
                <a:cs typeface="+mn-lt"/>
              </a:rPr>
              <a:t>AddController</a:t>
            </a:r>
            <a:r>
              <a:rPr lang="en-US" altLang="zh-TW">
                <a:ea typeface="+mn-lt"/>
                <a:cs typeface="+mn-lt"/>
              </a:rPr>
              <a:t>,</a:t>
            </a:r>
            <a:r>
              <a:rPr lang="zh-TW" altLang="en-US">
                <a:ea typeface="+mn-lt"/>
                <a:cs typeface="+mn-lt"/>
              </a:rPr>
              <a:t> </a:t>
            </a:r>
            <a:r>
              <a:rPr lang="en-US" altLang="zh-TW" err="1">
                <a:ea typeface="+mn-lt"/>
                <a:cs typeface="+mn-lt"/>
              </a:rPr>
              <a:t>DeleteController</a:t>
            </a:r>
            <a:r>
              <a:rPr lang="en-US" altLang="zh-TW">
                <a:ea typeface="+mn-lt"/>
                <a:cs typeface="+mn-lt"/>
              </a:rPr>
              <a:t>,</a:t>
            </a:r>
            <a:r>
              <a:rPr lang="zh-TW" altLang="en-US">
                <a:ea typeface="+mn-lt"/>
                <a:cs typeface="+mn-lt"/>
              </a:rPr>
              <a:t> </a:t>
            </a:r>
            <a:r>
              <a:rPr lang="en-US" altLang="zh-TW" err="1">
                <a:ea typeface="+mn-lt"/>
                <a:cs typeface="+mn-lt"/>
              </a:rPr>
              <a:t>ImportController</a:t>
            </a:r>
            <a:r>
              <a:rPr lang="en-US" altLang="zh-TW">
                <a:ea typeface="+mn-lt"/>
                <a:cs typeface="+mn-lt"/>
              </a:rPr>
              <a:t>,</a:t>
            </a:r>
            <a:r>
              <a:rPr lang="zh-TW" altLang="en-US">
                <a:ea typeface="+mn-lt"/>
                <a:cs typeface="+mn-lt"/>
              </a:rPr>
              <a:t> </a:t>
            </a:r>
            <a:r>
              <a:rPr lang="en-US" altLang="zh-TW" err="1">
                <a:ea typeface="+mn-lt"/>
                <a:cs typeface="+mn-lt"/>
              </a:rPr>
              <a:t>ModifyController</a:t>
            </a:r>
            <a:r>
              <a:rPr lang="en-US" altLang="zh-TW">
                <a:ea typeface="+mn-lt"/>
                <a:cs typeface="+mn-lt"/>
              </a:rPr>
              <a:t>,</a:t>
            </a:r>
            <a:r>
              <a:rPr lang="zh-TW" altLang="en-US">
                <a:ea typeface="+mn-lt"/>
                <a:cs typeface="+mn-lt"/>
              </a:rPr>
              <a:t> </a:t>
            </a:r>
            <a:r>
              <a:rPr lang="en-US" altLang="zh-TW" err="1">
                <a:ea typeface="+mn-lt"/>
                <a:cs typeface="+mn-lt"/>
              </a:rPr>
              <a:t>PrintController</a:t>
            </a:r>
            <a:r>
              <a:rPr lang="en-US" altLang="zh-TW">
                <a:ea typeface="+mn-lt"/>
                <a:cs typeface="+mn-lt"/>
              </a:rPr>
              <a:t>,</a:t>
            </a:r>
            <a:r>
              <a:rPr lang="zh-TW" altLang="en-US">
                <a:ea typeface="+mn-lt"/>
                <a:cs typeface="+mn-lt"/>
              </a:rPr>
              <a:t> </a:t>
            </a:r>
            <a:r>
              <a:rPr lang="en-US" altLang="zh-TW" err="1">
                <a:ea typeface="+mn-lt"/>
                <a:cs typeface="+mn-lt"/>
              </a:rPr>
              <a:t>SearchController</a:t>
            </a:r>
            <a:endParaRPr lang="zh-TW" altLang="en-US" err="1"/>
          </a:p>
          <a:p>
            <a:pPr>
              <a:buNone/>
            </a:pPr>
            <a:r>
              <a:rPr lang="en-US" altLang="zh-TW" b="1">
                <a:ea typeface="+mn-lt"/>
                <a:cs typeface="+mn-lt"/>
              </a:rPr>
              <a:t>Controller:</a:t>
            </a:r>
            <a:endParaRPr lang="zh-TW" altLang="en-US" b="1"/>
          </a:p>
          <a:p>
            <a:pPr>
              <a:buNone/>
            </a:pPr>
            <a:r>
              <a:rPr lang="en-US" altLang="zh-TW">
                <a:ea typeface="+mn-lt"/>
                <a:cs typeface="+mn-lt"/>
              </a:rPr>
              <a:t>Acts</a:t>
            </a:r>
            <a:r>
              <a:rPr lang="zh-TW" altLang="en-US">
                <a:ea typeface="+mn-lt"/>
                <a:cs typeface="+mn-lt"/>
              </a:rPr>
              <a:t> </a:t>
            </a:r>
            <a:r>
              <a:rPr lang="en-US" altLang="zh-TW">
                <a:ea typeface="+mn-lt"/>
                <a:cs typeface="+mn-lt"/>
              </a:rPr>
              <a:t>as</a:t>
            </a:r>
            <a:r>
              <a:rPr lang="zh-TW" altLang="en-US">
                <a:ea typeface="+mn-lt"/>
                <a:cs typeface="+mn-lt"/>
              </a:rPr>
              <a:t> </a:t>
            </a:r>
            <a:r>
              <a:rPr lang="en-US" altLang="zh-TW">
                <a:ea typeface="+mn-lt"/>
                <a:cs typeface="+mn-lt"/>
              </a:rPr>
              <a:t>an</a:t>
            </a:r>
            <a:r>
              <a:rPr lang="zh-TW" altLang="en-US">
                <a:ea typeface="+mn-lt"/>
                <a:cs typeface="+mn-lt"/>
              </a:rPr>
              <a:t> </a:t>
            </a:r>
            <a:r>
              <a:rPr lang="en-US" altLang="zh-TW">
                <a:ea typeface="+mn-lt"/>
                <a:cs typeface="+mn-lt"/>
              </a:rPr>
              <a:t>intermediary</a:t>
            </a:r>
            <a:r>
              <a:rPr lang="zh-TW" altLang="en-US">
                <a:ea typeface="+mn-lt"/>
                <a:cs typeface="+mn-lt"/>
              </a:rPr>
              <a:t> </a:t>
            </a:r>
            <a:r>
              <a:rPr lang="en-US" altLang="zh-TW">
                <a:ea typeface="+mn-lt"/>
                <a:cs typeface="+mn-lt"/>
              </a:rPr>
              <a:t>between</a:t>
            </a:r>
            <a:r>
              <a:rPr lang="zh-TW" altLang="en-US">
                <a:ea typeface="+mn-lt"/>
                <a:cs typeface="+mn-lt"/>
              </a:rPr>
              <a:t> </a:t>
            </a:r>
            <a:r>
              <a:rPr lang="en-US" altLang="zh-TW">
                <a:ea typeface="+mn-lt"/>
                <a:cs typeface="+mn-lt"/>
              </a:rPr>
              <a:t>Model</a:t>
            </a:r>
            <a:r>
              <a:rPr lang="zh-TW" altLang="en-US">
                <a:ea typeface="+mn-lt"/>
                <a:cs typeface="+mn-lt"/>
              </a:rPr>
              <a:t> </a:t>
            </a:r>
            <a:r>
              <a:rPr lang="en-US" altLang="zh-TW">
                <a:ea typeface="+mn-lt"/>
                <a:cs typeface="+mn-lt"/>
              </a:rPr>
              <a:t>and</a:t>
            </a:r>
            <a:r>
              <a:rPr lang="zh-TW" altLang="en-US">
                <a:ea typeface="+mn-lt"/>
                <a:cs typeface="+mn-lt"/>
              </a:rPr>
              <a:t> </a:t>
            </a:r>
            <a:r>
              <a:rPr lang="en-US" altLang="zh-TW">
                <a:ea typeface="+mn-lt"/>
                <a:cs typeface="+mn-lt"/>
              </a:rPr>
              <a:t>View</a:t>
            </a:r>
            <a:endParaRPr lang="zh-TW" altLang="en-US"/>
          </a:p>
          <a:p>
            <a:pPr>
              <a:buNone/>
            </a:pPr>
            <a:r>
              <a:rPr lang="en-US" altLang="zh-TW">
                <a:ea typeface="+mn-lt"/>
                <a:cs typeface="+mn-lt"/>
              </a:rPr>
              <a:t>Handles</a:t>
            </a:r>
            <a:r>
              <a:rPr lang="zh-TW" altLang="en-US">
                <a:ea typeface="+mn-lt"/>
                <a:cs typeface="+mn-lt"/>
              </a:rPr>
              <a:t> </a:t>
            </a:r>
            <a:r>
              <a:rPr lang="en-US" altLang="zh-TW">
                <a:ea typeface="+mn-lt"/>
                <a:cs typeface="+mn-lt"/>
              </a:rPr>
              <a:t>user</a:t>
            </a:r>
            <a:r>
              <a:rPr lang="zh-TW" altLang="en-US">
                <a:ea typeface="+mn-lt"/>
                <a:cs typeface="+mn-lt"/>
              </a:rPr>
              <a:t> </a:t>
            </a:r>
            <a:r>
              <a:rPr lang="en-US" altLang="zh-TW">
                <a:ea typeface="+mn-lt"/>
                <a:cs typeface="+mn-lt"/>
              </a:rPr>
              <a:t>input</a:t>
            </a:r>
            <a:r>
              <a:rPr lang="zh-TW" altLang="en-US">
                <a:ea typeface="+mn-lt"/>
                <a:cs typeface="+mn-lt"/>
              </a:rPr>
              <a:t> </a:t>
            </a:r>
            <a:r>
              <a:rPr lang="en-US" altLang="zh-TW">
                <a:ea typeface="+mn-lt"/>
                <a:cs typeface="+mn-lt"/>
              </a:rPr>
              <a:t>and</a:t>
            </a:r>
            <a:r>
              <a:rPr lang="zh-TW" altLang="en-US">
                <a:ea typeface="+mn-lt"/>
                <a:cs typeface="+mn-lt"/>
              </a:rPr>
              <a:t> </a:t>
            </a:r>
            <a:r>
              <a:rPr lang="en-US" altLang="zh-TW">
                <a:ea typeface="+mn-lt"/>
                <a:cs typeface="+mn-lt"/>
              </a:rPr>
              <a:t>updates</a:t>
            </a:r>
            <a:r>
              <a:rPr lang="zh-TW" altLang="en-US">
                <a:ea typeface="+mn-lt"/>
                <a:cs typeface="+mn-lt"/>
              </a:rPr>
              <a:t> </a:t>
            </a:r>
            <a:r>
              <a:rPr lang="en-US" altLang="zh-TW">
                <a:ea typeface="+mn-lt"/>
                <a:cs typeface="+mn-lt"/>
              </a:rPr>
              <a:t>the</a:t>
            </a:r>
            <a:r>
              <a:rPr lang="zh-TW" altLang="en-US">
                <a:ea typeface="+mn-lt"/>
                <a:cs typeface="+mn-lt"/>
              </a:rPr>
              <a:t> </a:t>
            </a:r>
            <a:r>
              <a:rPr lang="en-US" altLang="zh-TW">
                <a:ea typeface="+mn-lt"/>
                <a:cs typeface="+mn-lt"/>
              </a:rPr>
              <a:t>View</a:t>
            </a:r>
            <a:endParaRPr lang="zh-TW" altLang="en-US"/>
          </a:p>
          <a:p>
            <a:pPr marL="0" indent="0">
              <a:buNone/>
            </a:pPr>
            <a:r>
              <a:rPr lang="en-US" altLang="zh-TW">
                <a:ea typeface="+mn-lt"/>
                <a:cs typeface="+mn-lt"/>
              </a:rPr>
              <a:t>Controller</a:t>
            </a:r>
            <a:r>
              <a:rPr lang="zh-TW" altLang="en-US">
                <a:ea typeface="+mn-lt"/>
                <a:cs typeface="+mn-lt"/>
              </a:rPr>
              <a:t> </a:t>
            </a:r>
            <a:r>
              <a:rPr lang="en-US" altLang="zh-TW">
                <a:ea typeface="+mn-lt"/>
                <a:cs typeface="+mn-lt"/>
              </a:rPr>
              <a:t>classes</a:t>
            </a:r>
            <a:r>
              <a:rPr lang="zh-TW" altLang="en-US">
                <a:ea typeface="+mn-lt"/>
                <a:cs typeface="+mn-lt"/>
              </a:rPr>
              <a:t> </a:t>
            </a:r>
            <a:r>
              <a:rPr lang="en-US" altLang="zh-TW">
                <a:ea typeface="+mn-lt"/>
                <a:cs typeface="+mn-lt"/>
              </a:rPr>
              <a:t>mentioned</a:t>
            </a:r>
            <a:r>
              <a:rPr lang="zh-TW" altLang="en-US">
                <a:ea typeface="+mn-lt"/>
                <a:cs typeface="+mn-lt"/>
              </a:rPr>
              <a:t> </a:t>
            </a:r>
            <a:r>
              <a:rPr lang="en-US" altLang="zh-TW">
                <a:ea typeface="+mn-lt"/>
                <a:cs typeface="+mn-lt"/>
              </a:rPr>
              <a:t>above</a:t>
            </a:r>
            <a:r>
              <a:rPr lang="zh-TW" altLang="en-US">
                <a:ea typeface="+mn-lt"/>
                <a:cs typeface="+mn-lt"/>
              </a:rPr>
              <a:t> </a:t>
            </a:r>
            <a:r>
              <a:rPr lang="en-US" altLang="zh-TW">
                <a:ea typeface="+mn-lt"/>
                <a:cs typeface="+mn-lt"/>
              </a:rPr>
              <a:t>control</a:t>
            </a:r>
            <a:r>
              <a:rPr lang="zh-TW" altLang="en-US">
                <a:ea typeface="+mn-lt"/>
                <a:cs typeface="+mn-lt"/>
              </a:rPr>
              <a:t> </a:t>
            </a:r>
            <a:r>
              <a:rPr lang="en-US" altLang="zh-TW">
                <a:ea typeface="+mn-lt"/>
                <a:cs typeface="+mn-lt"/>
              </a:rPr>
              <a:t>information</a:t>
            </a:r>
            <a:r>
              <a:rPr lang="zh-TW" altLang="en-US">
                <a:ea typeface="+mn-lt"/>
                <a:cs typeface="+mn-lt"/>
              </a:rPr>
              <a:t> </a:t>
            </a:r>
            <a:r>
              <a:rPr lang="en-US" altLang="zh-TW">
                <a:ea typeface="+mn-lt"/>
                <a:cs typeface="+mn-lt"/>
              </a:rPr>
              <a:t>flow</a:t>
            </a:r>
            <a:endParaRPr lang="zh-TW"/>
          </a:p>
          <a:p>
            <a:pPr marL="0" indent="0">
              <a:buNone/>
            </a:pPr>
            <a:endParaRPr lang="zh-TW" altLang="en-US"/>
          </a:p>
        </p:txBody>
      </p:sp>
      <p:pic>
        <p:nvPicPr>
          <p:cNvPr id="4" name="Picture 3" descr="A diagram of a software system&#10;&#10;Description automatically generated">
            <a:extLst>
              <a:ext uri="{FF2B5EF4-FFF2-40B4-BE49-F238E27FC236}">
                <a16:creationId xmlns:a16="http://schemas.microsoft.com/office/drawing/2014/main" id="{FC91D007-A817-DC9B-D7F7-571E3BAE9EE3}"/>
              </a:ext>
            </a:extLst>
          </p:cNvPr>
          <p:cNvPicPr>
            <a:picLocks noChangeAspect="1"/>
          </p:cNvPicPr>
          <p:nvPr/>
        </p:nvPicPr>
        <p:blipFill>
          <a:blip r:embed="rId3"/>
          <a:stretch>
            <a:fillRect/>
          </a:stretch>
        </p:blipFill>
        <p:spPr>
          <a:xfrm>
            <a:off x="7232493" y="138846"/>
            <a:ext cx="4113401" cy="4018763"/>
          </a:xfrm>
          <a:prstGeom prst="rect">
            <a:avLst/>
          </a:prstGeom>
        </p:spPr>
      </p:pic>
    </p:spTree>
    <p:extLst>
      <p:ext uri="{BB962C8B-B14F-4D97-AF65-F5344CB8AC3E}">
        <p14:creationId xmlns:p14="http://schemas.microsoft.com/office/powerpoint/2010/main" val="4241573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425B2DC-0DD2-1F0B-F4A7-DA2655580E8B}"/>
              </a:ext>
            </a:extLst>
          </p:cNvPr>
          <p:cNvSpPr>
            <a:spLocks noGrp="1"/>
          </p:cNvSpPr>
          <p:nvPr>
            <p:ph type="title"/>
          </p:nvPr>
        </p:nvSpPr>
        <p:spPr>
          <a:xfrm>
            <a:off x="1077364" y="720435"/>
            <a:ext cx="6256762" cy="914709"/>
          </a:xfrm>
        </p:spPr>
        <p:txBody>
          <a:bodyPr>
            <a:normAutofit/>
          </a:bodyPr>
          <a:lstStyle/>
          <a:p>
            <a:pPr>
              <a:lnSpc>
                <a:spcPct val="100000"/>
              </a:lnSpc>
            </a:pPr>
            <a:r>
              <a:rPr lang="en-US" sz="2700">
                <a:ea typeface="+mj-lt"/>
                <a:cs typeface="+mj-lt"/>
              </a:rPr>
              <a:t>The strategy adopted when preparing high-quality unit tests</a:t>
            </a:r>
          </a:p>
        </p:txBody>
      </p:sp>
      <p:sp>
        <p:nvSpPr>
          <p:cNvPr id="3" name="內容版面配置區 2">
            <a:extLst>
              <a:ext uri="{FF2B5EF4-FFF2-40B4-BE49-F238E27FC236}">
                <a16:creationId xmlns:a16="http://schemas.microsoft.com/office/drawing/2014/main" id="{EBEBD938-9A67-F5B8-73E2-6BB18EF50F54}"/>
              </a:ext>
            </a:extLst>
          </p:cNvPr>
          <p:cNvSpPr>
            <a:spLocks noGrp="1"/>
          </p:cNvSpPr>
          <p:nvPr>
            <p:ph idx="1"/>
          </p:nvPr>
        </p:nvSpPr>
        <p:spPr>
          <a:xfrm>
            <a:off x="1087947" y="2120399"/>
            <a:ext cx="6817679" cy="3513514"/>
          </a:xfrm>
        </p:spPr>
        <p:txBody>
          <a:bodyPr vert="horz" lIns="91440" tIns="45720" rIns="91440" bIns="45720" rtlCol="0" anchor="t">
            <a:noAutofit/>
          </a:bodyPr>
          <a:lstStyle/>
          <a:p>
            <a:pPr>
              <a:lnSpc>
                <a:spcPct val="110000"/>
              </a:lnSpc>
              <a:buNone/>
            </a:pPr>
            <a:r>
              <a:rPr lang="zh-TW" sz="1600">
                <a:ea typeface="+mn-lt"/>
                <a:cs typeface="+mn-lt"/>
              </a:rPr>
              <a:t>Unit Testing</a:t>
            </a:r>
          </a:p>
          <a:p>
            <a:pPr>
              <a:lnSpc>
                <a:spcPct val="110000"/>
              </a:lnSpc>
              <a:buNone/>
            </a:pPr>
            <a:r>
              <a:rPr lang="en-US" altLang="zh-TW" sz="1600" dirty="0">
                <a:ea typeface="+mn-lt"/>
                <a:cs typeface="+mn-lt"/>
              </a:rPr>
              <a:t>Our code</a:t>
            </a:r>
            <a:r>
              <a:rPr lang="zh-TW" altLang="en-US" sz="1600" dirty="0">
                <a:ea typeface="+mn-lt"/>
                <a:cs typeface="+mn-lt"/>
              </a:rPr>
              <a:t> </a:t>
            </a:r>
            <a:r>
              <a:rPr lang="en-US" altLang="zh-TW" sz="1600" dirty="0">
                <a:ea typeface="+mn-lt"/>
                <a:cs typeface="+mn-lt"/>
              </a:rPr>
              <a:t>you is a test</a:t>
            </a:r>
            <a:r>
              <a:rPr lang="zh-TW" altLang="en-US" sz="1600" dirty="0">
                <a:ea typeface="+mn-lt"/>
                <a:cs typeface="+mn-lt"/>
              </a:rPr>
              <a:t> </a:t>
            </a:r>
            <a:r>
              <a:rPr lang="en-US" altLang="zh-TW" sz="1600" dirty="0">
                <a:ea typeface="+mn-lt"/>
                <a:cs typeface="+mn-lt"/>
              </a:rPr>
              <a:t>suite</a:t>
            </a:r>
            <a:r>
              <a:rPr lang="zh-TW" altLang="en-US" sz="1600" dirty="0">
                <a:ea typeface="+mn-lt"/>
                <a:cs typeface="+mn-lt"/>
              </a:rPr>
              <a:t> </a:t>
            </a:r>
            <a:r>
              <a:rPr lang="en-US" altLang="zh-TW" sz="1600" dirty="0">
                <a:ea typeface="+mn-lt"/>
                <a:cs typeface="+mn-lt"/>
              </a:rPr>
              <a:t>for</a:t>
            </a:r>
            <a:r>
              <a:rPr lang="zh-TW" altLang="en-US" sz="1600">
                <a:ea typeface="+mn-lt"/>
                <a:cs typeface="+mn-lt"/>
              </a:rPr>
              <a:t> our</a:t>
            </a:r>
            <a:r>
              <a:rPr lang="en-US" altLang="zh-TW" sz="1600" dirty="0">
                <a:ea typeface="+mn-lt"/>
                <a:cs typeface="+mn-lt"/>
              </a:rPr>
              <a:t> Personal</a:t>
            </a:r>
            <a:r>
              <a:rPr lang="zh-TW" altLang="en-US" sz="1600" dirty="0">
                <a:ea typeface="+mn-lt"/>
                <a:cs typeface="+mn-lt"/>
              </a:rPr>
              <a:t> </a:t>
            </a:r>
            <a:r>
              <a:rPr lang="en-US" altLang="zh-TW" sz="1600" dirty="0">
                <a:ea typeface="+mn-lt"/>
                <a:cs typeface="+mn-lt"/>
              </a:rPr>
              <a:t>Information</a:t>
            </a:r>
            <a:r>
              <a:rPr lang="zh-TW" altLang="en-US" sz="1600" dirty="0">
                <a:ea typeface="+mn-lt"/>
                <a:cs typeface="+mn-lt"/>
              </a:rPr>
              <a:t> </a:t>
            </a:r>
            <a:r>
              <a:rPr lang="en-US" altLang="zh-TW" sz="1600" dirty="0">
                <a:ea typeface="+mn-lt"/>
                <a:cs typeface="+mn-lt"/>
              </a:rPr>
              <a:t>Manager</a:t>
            </a:r>
            <a:r>
              <a:rPr lang="zh-TW" altLang="en-US" sz="1600" dirty="0">
                <a:ea typeface="+mn-lt"/>
                <a:cs typeface="+mn-lt"/>
              </a:rPr>
              <a:t> </a:t>
            </a:r>
            <a:r>
              <a:rPr lang="en-US" altLang="zh-TW" sz="1600" dirty="0">
                <a:ea typeface="+mn-lt"/>
                <a:cs typeface="+mn-lt"/>
              </a:rPr>
              <a:t>(PIM)</a:t>
            </a:r>
            <a:r>
              <a:rPr lang="zh-TW" altLang="en-US" sz="1600" dirty="0">
                <a:ea typeface="+mn-lt"/>
                <a:cs typeface="+mn-lt"/>
              </a:rPr>
              <a:t> </a:t>
            </a:r>
            <a:r>
              <a:rPr lang="en-US" altLang="zh-TW" sz="1600" dirty="0">
                <a:ea typeface="+mn-lt"/>
                <a:cs typeface="+mn-lt"/>
              </a:rPr>
              <a:t>application.</a:t>
            </a:r>
            <a:r>
              <a:rPr lang="zh-TW" altLang="en-US" sz="1600" dirty="0">
                <a:ea typeface="+mn-lt"/>
                <a:cs typeface="+mn-lt"/>
              </a:rPr>
              <a:t> </a:t>
            </a:r>
            <a:r>
              <a:rPr lang="en-US" altLang="zh-TW" sz="1600" dirty="0">
                <a:ea typeface="+mn-lt"/>
                <a:cs typeface="+mn-lt"/>
              </a:rPr>
              <a:t>It</a:t>
            </a:r>
            <a:r>
              <a:rPr lang="zh-TW" altLang="en-US" sz="1600" dirty="0">
                <a:ea typeface="+mn-lt"/>
                <a:cs typeface="+mn-lt"/>
              </a:rPr>
              <a:t> </a:t>
            </a:r>
            <a:r>
              <a:rPr lang="en-US" altLang="zh-TW" sz="1600" dirty="0">
                <a:ea typeface="+mn-lt"/>
                <a:cs typeface="+mn-lt"/>
              </a:rPr>
              <a:t>contains</a:t>
            </a:r>
            <a:r>
              <a:rPr lang="zh-TW" altLang="en-US" sz="1600" dirty="0">
                <a:ea typeface="+mn-lt"/>
                <a:cs typeface="+mn-lt"/>
              </a:rPr>
              <a:t> </a:t>
            </a:r>
            <a:r>
              <a:rPr lang="en-US" altLang="zh-TW" sz="1600" dirty="0">
                <a:ea typeface="+mn-lt"/>
                <a:cs typeface="+mn-lt"/>
              </a:rPr>
              <a:t>several</a:t>
            </a:r>
            <a:r>
              <a:rPr lang="zh-TW" altLang="en-US" sz="1600" dirty="0">
                <a:ea typeface="+mn-lt"/>
                <a:cs typeface="+mn-lt"/>
              </a:rPr>
              <a:t> </a:t>
            </a:r>
            <a:r>
              <a:rPr lang="en-US" altLang="zh-TW" sz="1600" dirty="0">
                <a:ea typeface="+mn-lt"/>
                <a:cs typeface="+mn-lt"/>
              </a:rPr>
              <a:t>test</a:t>
            </a:r>
            <a:r>
              <a:rPr lang="zh-TW" altLang="en-US" sz="1600" dirty="0">
                <a:ea typeface="+mn-lt"/>
                <a:cs typeface="+mn-lt"/>
              </a:rPr>
              <a:t> </a:t>
            </a:r>
            <a:r>
              <a:rPr lang="en-US" altLang="zh-TW" sz="1600" dirty="0">
                <a:ea typeface="+mn-lt"/>
                <a:cs typeface="+mn-lt"/>
              </a:rPr>
              <a:t>methods</a:t>
            </a:r>
            <a:r>
              <a:rPr lang="zh-TW" altLang="en-US" sz="1600" dirty="0">
                <a:ea typeface="+mn-lt"/>
                <a:cs typeface="+mn-lt"/>
              </a:rPr>
              <a:t> </a:t>
            </a:r>
            <a:r>
              <a:rPr lang="en-US" altLang="zh-TW" sz="1600" dirty="0">
                <a:ea typeface="+mn-lt"/>
                <a:cs typeface="+mn-lt"/>
              </a:rPr>
              <a:t>that</a:t>
            </a:r>
            <a:r>
              <a:rPr lang="zh-TW" altLang="en-US" sz="1600" dirty="0">
                <a:ea typeface="+mn-lt"/>
                <a:cs typeface="+mn-lt"/>
              </a:rPr>
              <a:t> </a:t>
            </a:r>
            <a:r>
              <a:rPr lang="en-US" altLang="zh-TW" sz="1600" dirty="0">
                <a:ea typeface="+mn-lt"/>
                <a:cs typeface="+mn-lt"/>
              </a:rPr>
              <a:t>test</a:t>
            </a:r>
            <a:r>
              <a:rPr lang="zh-TW" altLang="en-US" sz="1600" dirty="0">
                <a:ea typeface="+mn-lt"/>
                <a:cs typeface="+mn-lt"/>
              </a:rPr>
              <a:t> </a:t>
            </a:r>
            <a:r>
              <a:rPr lang="en-US" altLang="zh-TW" sz="1600" dirty="0">
                <a:ea typeface="+mn-lt"/>
                <a:cs typeface="+mn-lt"/>
              </a:rPr>
              <a:t>various</a:t>
            </a:r>
            <a:r>
              <a:rPr lang="zh-TW" altLang="en-US" sz="1600" dirty="0">
                <a:ea typeface="+mn-lt"/>
                <a:cs typeface="+mn-lt"/>
              </a:rPr>
              <a:t> </a:t>
            </a:r>
            <a:r>
              <a:rPr lang="en-US" altLang="zh-TW" sz="1600" dirty="0">
                <a:ea typeface="+mn-lt"/>
                <a:cs typeface="+mn-lt"/>
              </a:rPr>
              <a:t>functionalities</a:t>
            </a:r>
            <a:r>
              <a:rPr lang="zh-TW" altLang="en-US" sz="1600" dirty="0">
                <a:ea typeface="+mn-lt"/>
                <a:cs typeface="+mn-lt"/>
              </a:rPr>
              <a:t> </a:t>
            </a:r>
            <a:r>
              <a:rPr lang="en-US" altLang="zh-TW" sz="1600" dirty="0">
                <a:ea typeface="+mn-lt"/>
                <a:cs typeface="+mn-lt"/>
              </a:rPr>
              <a:t>of</a:t>
            </a:r>
            <a:r>
              <a:rPr lang="zh-TW" altLang="en-US" sz="1600" dirty="0">
                <a:ea typeface="+mn-lt"/>
                <a:cs typeface="+mn-lt"/>
              </a:rPr>
              <a:t> </a:t>
            </a:r>
            <a:r>
              <a:rPr lang="en-US" altLang="zh-TW" sz="1600" dirty="0">
                <a:ea typeface="+mn-lt"/>
                <a:cs typeface="+mn-lt"/>
              </a:rPr>
              <a:t>the</a:t>
            </a:r>
            <a:r>
              <a:rPr lang="zh-TW" altLang="en-US" sz="1600" dirty="0">
                <a:ea typeface="+mn-lt"/>
                <a:cs typeface="+mn-lt"/>
              </a:rPr>
              <a:t> </a:t>
            </a:r>
            <a:r>
              <a:rPr lang="en-US" altLang="zh-TW" sz="1600" dirty="0">
                <a:ea typeface="+mn-lt"/>
                <a:cs typeface="+mn-lt"/>
              </a:rPr>
              <a:t>PIM,</a:t>
            </a:r>
            <a:r>
              <a:rPr lang="zh-TW" altLang="en-US" sz="1600" dirty="0">
                <a:ea typeface="+mn-lt"/>
                <a:cs typeface="+mn-lt"/>
              </a:rPr>
              <a:t> </a:t>
            </a:r>
            <a:r>
              <a:rPr lang="en-US" altLang="zh-TW" sz="1600" dirty="0">
                <a:ea typeface="+mn-lt"/>
                <a:cs typeface="+mn-lt"/>
              </a:rPr>
              <a:t>such</a:t>
            </a:r>
            <a:r>
              <a:rPr lang="zh-TW" altLang="en-US" sz="1600" dirty="0">
                <a:ea typeface="+mn-lt"/>
                <a:cs typeface="+mn-lt"/>
              </a:rPr>
              <a:t> </a:t>
            </a:r>
            <a:r>
              <a:rPr lang="en-US" altLang="zh-TW" sz="1600" dirty="0">
                <a:ea typeface="+mn-lt"/>
                <a:cs typeface="+mn-lt"/>
              </a:rPr>
              <a:t>as</a:t>
            </a:r>
            <a:r>
              <a:rPr lang="zh-TW" altLang="en-US" sz="1600" dirty="0">
                <a:ea typeface="+mn-lt"/>
                <a:cs typeface="+mn-lt"/>
              </a:rPr>
              <a:t> </a:t>
            </a:r>
            <a:r>
              <a:rPr lang="en-US" altLang="zh-TW" sz="1600" dirty="0">
                <a:ea typeface="+mn-lt"/>
                <a:cs typeface="+mn-lt"/>
              </a:rPr>
              <a:t>adding,</a:t>
            </a:r>
            <a:r>
              <a:rPr lang="zh-TW" altLang="en-US" sz="1600" dirty="0">
                <a:ea typeface="+mn-lt"/>
                <a:cs typeface="+mn-lt"/>
              </a:rPr>
              <a:t> </a:t>
            </a:r>
            <a:r>
              <a:rPr lang="en-US" altLang="zh-TW" sz="1600" dirty="0">
                <a:ea typeface="+mn-lt"/>
                <a:cs typeface="+mn-lt"/>
              </a:rPr>
              <a:t>modifying,</a:t>
            </a:r>
            <a:r>
              <a:rPr lang="zh-TW" altLang="en-US" sz="1600" dirty="0">
                <a:ea typeface="+mn-lt"/>
                <a:cs typeface="+mn-lt"/>
              </a:rPr>
              <a:t> </a:t>
            </a:r>
            <a:r>
              <a:rPr lang="en-US" altLang="zh-TW" sz="1600" dirty="0">
                <a:ea typeface="+mn-lt"/>
                <a:cs typeface="+mn-lt"/>
              </a:rPr>
              <a:t>and</a:t>
            </a:r>
            <a:r>
              <a:rPr lang="zh-TW" altLang="en-US" sz="1600" dirty="0">
                <a:ea typeface="+mn-lt"/>
                <a:cs typeface="+mn-lt"/>
              </a:rPr>
              <a:t> </a:t>
            </a:r>
            <a:r>
              <a:rPr lang="en-US" altLang="zh-TW" sz="1600" dirty="0">
                <a:ea typeface="+mn-lt"/>
                <a:cs typeface="+mn-lt"/>
              </a:rPr>
              <a:t>deleting</a:t>
            </a:r>
            <a:r>
              <a:rPr lang="zh-TW" altLang="en-US" sz="1600" dirty="0">
                <a:ea typeface="+mn-lt"/>
                <a:cs typeface="+mn-lt"/>
              </a:rPr>
              <a:t> </a:t>
            </a:r>
            <a:r>
              <a:rPr lang="en-US" altLang="zh-TW" sz="1600" dirty="0">
                <a:ea typeface="+mn-lt"/>
                <a:cs typeface="+mn-lt"/>
              </a:rPr>
              <a:t>different</a:t>
            </a:r>
            <a:r>
              <a:rPr lang="zh-TW" altLang="en-US" sz="1600" dirty="0">
                <a:ea typeface="+mn-lt"/>
                <a:cs typeface="+mn-lt"/>
              </a:rPr>
              <a:t> </a:t>
            </a:r>
            <a:r>
              <a:rPr lang="en-US" altLang="zh-TW" sz="1600" dirty="0">
                <a:ea typeface="+mn-lt"/>
                <a:cs typeface="+mn-lt"/>
              </a:rPr>
              <a:t>types</a:t>
            </a:r>
            <a:r>
              <a:rPr lang="zh-TW" altLang="en-US" sz="1600" dirty="0">
                <a:ea typeface="+mn-lt"/>
                <a:cs typeface="+mn-lt"/>
              </a:rPr>
              <a:t> </a:t>
            </a:r>
            <a:r>
              <a:rPr lang="en-US" altLang="zh-TW" sz="1600" dirty="0">
                <a:ea typeface="+mn-lt"/>
                <a:cs typeface="+mn-lt"/>
              </a:rPr>
              <a:t>of</a:t>
            </a:r>
            <a:r>
              <a:rPr lang="zh-TW" altLang="en-US" sz="1600" dirty="0">
                <a:ea typeface="+mn-lt"/>
                <a:cs typeface="+mn-lt"/>
              </a:rPr>
              <a:t> </a:t>
            </a:r>
            <a:r>
              <a:rPr lang="en-US" altLang="zh-TW" sz="1600" dirty="0">
                <a:ea typeface="+mn-lt"/>
                <a:cs typeface="+mn-lt"/>
              </a:rPr>
              <a:t>records</a:t>
            </a:r>
            <a:r>
              <a:rPr lang="zh-TW" altLang="en-US" sz="1600" dirty="0">
                <a:ea typeface="+mn-lt"/>
                <a:cs typeface="+mn-lt"/>
              </a:rPr>
              <a:t> </a:t>
            </a:r>
            <a:r>
              <a:rPr lang="en-US" altLang="zh-TW" sz="1600" dirty="0">
                <a:ea typeface="+mn-lt"/>
                <a:cs typeface="+mn-lt"/>
              </a:rPr>
              <a:t>(tasks,</a:t>
            </a:r>
            <a:r>
              <a:rPr lang="zh-TW" altLang="en-US" sz="1600" dirty="0">
                <a:ea typeface="+mn-lt"/>
                <a:cs typeface="+mn-lt"/>
              </a:rPr>
              <a:t> </a:t>
            </a:r>
            <a:r>
              <a:rPr lang="en-US" altLang="zh-TW" sz="1600" dirty="0">
                <a:ea typeface="+mn-lt"/>
                <a:cs typeface="+mn-lt"/>
              </a:rPr>
              <a:t>notes,</a:t>
            </a:r>
            <a:r>
              <a:rPr lang="zh-TW" altLang="en-US" sz="1600" dirty="0">
                <a:ea typeface="+mn-lt"/>
                <a:cs typeface="+mn-lt"/>
              </a:rPr>
              <a:t> </a:t>
            </a:r>
            <a:r>
              <a:rPr lang="en-US" altLang="zh-TW" sz="1600" dirty="0">
                <a:ea typeface="+mn-lt"/>
                <a:cs typeface="+mn-lt"/>
              </a:rPr>
              <a:t>contacts,</a:t>
            </a:r>
            <a:r>
              <a:rPr lang="zh-TW" altLang="en-US" sz="1600" dirty="0">
                <a:ea typeface="+mn-lt"/>
                <a:cs typeface="+mn-lt"/>
              </a:rPr>
              <a:t> </a:t>
            </a:r>
            <a:r>
              <a:rPr lang="en-US" altLang="zh-TW" sz="1600" dirty="0">
                <a:ea typeface="+mn-lt"/>
                <a:cs typeface="+mn-lt"/>
              </a:rPr>
              <a:t>and</a:t>
            </a:r>
            <a:r>
              <a:rPr lang="zh-TW" altLang="en-US" sz="1600" dirty="0">
                <a:ea typeface="+mn-lt"/>
                <a:cs typeface="+mn-lt"/>
              </a:rPr>
              <a:t> </a:t>
            </a:r>
            <a:r>
              <a:rPr lang="en-US" altLang="zh-TW" sz="1600" dirty="0">
                <a:ea typeface="+mn-lt"/>
                <a:cs typeface="+mn-lt"/>
              </a:rPr>
              <a:t>events),</a:t>
            </a:r>
            <a:r>
              <a:rPr lang="zh-TW" altLang="en-US" sz="1600" dirty="0">
                <a:ea typeface="+mn-lt"/>
                <a:cs typeface="+mn-lt"/>
              </a:rPr>
              <a:t> </a:t>
            </a:r>
            <a:r>
              <a:rPr lang="en-US" altLang="zh-TW" sz="1600" dirty="0">
                <a:ea typeface="+mn-lt"/>
                <a:cs typeface="+mn-lt"/>
              </a:rPr>
              <a:t>printing</a:t>
            </a:r>
            <a:r>
              <a:rPr lang="zh-TW" altLang="en-US" sz="1600" dirty="0">
                <a:ea typeface="+mn-lt"/>
                <a:cs typeface="+mn-lt"/>
              </a:rPr>
              <a:t> </a:t>
            </a:r>
            <a:r>
              <a:rPr lang="en-US" altLang="zh-TW" sz="1600" dirty="0">
                <a:ea typeface="+mn-lt"/>
                <a:cs typeface="+mn-lt"/>
              </a:rPr>
              <a:t>records,</a:t>
            </a:r>
            <a:r>
              <a:rPr lang="zh-TW" altLang="en-US" sz="1600" dirty="0">
                <a:ea typeface="+mn-lt"/>
                <a:cs typeface="+mn-lt"/>
              </a:rPr>
              <a:t> </a:t>
            </a:r>
            <a:r>
              <a:rPr lang="en-US" altLang="zh-TW" sz="1600" dirty="0">
                <a:ea typeface="+mn-lt"/>
                <a:cs typeface="+mn-lt"/>
              </a:rPr>
              <a:t>and</a:t>
            </a:r>
            <a:r>
              <a:rPr lang="zh-TW" altLang="en-US" sz="1600" dirty="0">
                <a:ea typeface="+mn-lt"/>
                <a:cs typeface="+mn-lt"/>
              </a:rPr>
              <a:t> </a:t>
            </a:r>
            <a:r>
              <a:rPr lang="en-US" altLang="zh-TW" sz="1600" dirty="0">
                <a:ea typeface="+mn-lt"/>
                <a:cs typeface="+mn-lt"/>
              </a:rPr>
              <a:t>exporting/importing</a:t>
            </a:r>
            <a:r>
              <a:rPr lang="zh-TW" altLang="en-US" sz="1600" dirty="0">
                <a:ea typeface="+mn-lt"/>
                <a:cs typeface="+mn-lt"/>
              </a:rPr>
              <a:t> </a:t>
            </a:r>
            <a:r>
              <a:rPr lang="en-US" altLang="zh-TW" sz="1600" dirty="0">
                <a:ea typeface="+mn-lt"/>
                <a:cs typeface="+mn-lt"/>
              </a:rPr>
              <a:t>data</a:t>
            </a:r>
            <a:r>
              <a:rPr lang="zh-TW" altLang="en-US" sz="1600" dirty="0">
                <a:ea typeface="+mn-lt"/>
                <a:cs typeface="+mn-lt"/>
              </a:rPr>
              <a:t> </a:t>
            </a:r>
            <a:r>
              <a:rPr lang="en-US" altLang="zh-TW" sz="1600" dirty="0">
                <a:ea typeface="+mn-lt"/>
                <a:cs typeface="+mn-lt"/>
              </a:rPr>
              <a:t>from</a:t>
            </a:r>
            <a:r>
              <a:rPr lang="zh-TW" altLang="en-US" sz="1600" dirty="0">
                <a:ea typeface="+mn-lt"/>
                <a:cs typeface="+mn-lt"/>
              </a:rPr>
              <a:t> </a:t>
            </a:r>
            <a:r>
              <a:rPr lang="en-US" altLang="zh-TW" sz="1600" dirty="0">
                <a:ea typeface="+mn-lt"/>
                <a:cs typeface="+mn-lt"/>
              </a:rPr>
              <a:t>files.</a:t>
            </a:r>
            <a:endParaRPr lang="zh-TW" altLang="en-US" sz="1600" dirty="0"/>
          </a:p>
          <a:p>
            <a:pPr>
              <a:lnSpc>
                <a:spcPct val="110000"/>
              </a:lnSpc>
              <a:buNone/>
            </a:pPr>
            <a:r>
              <a:rPr lang="en-US" altLang="zh-TW" sz="1600" dirty="0">
                <a:ea typeface="+mn-lt"/>
                <a:cs typeface="+mn-lt"/>
              </a:rPr>
              <a:t>The</a:t>
            </a:r>
            <a:r>
              <a:rPr lang="zh-TW" altLang="en-US" sz="1600" dirty="0">
                <a:ea typeface="+mn-lt"/>
                <a:cs typeface="+mn-lt"/>
              </a:rPr>
              <a:t> </a:t>
            </a:r>
            <a:r>
              <a:rPr lang="en-US" altLang="zh-TW" sz="1600" dirty="0">
                <a:ea typeface="+mn-lt"/>
                <a:cs typeface="+mn-lt"/>
              </a:rPr>
              <a:t>test</a:t>
            </a:r>
            <a:r>
              <a:rPr lang="zh-TW" altLang="en-US" sz="1600" dirty="0">
                <a:ea typeface="+mn-lt"/>
                <a:cs typeface="+mn-lt"/>
              </a:rPr>
              <a:t> </a:t>
            </a:r>
            <a:r>
              <a:rPr lang="en-US" altLang="zh-TW" sz="1600" dirty="0">
                <a:ea typeface="+mn-lt"/>
                <a:cs typeface="+mn-lt"/>
              </a:rPr>
              <a:t>methods</a:t>
            </a:r>
            <a:r>
              <a:rPr lang="zh-TW" altLang="en-US" sz="1600" dirty="0">
                <a:ea typeface="+mn-lt"/>
                <a:cs typeface="+mn-lt"/>
              </a:rPr>
              <a:t> </a:t>
            </a:r>
            <a:r>
              <a:rPr lang="en-US" altLang="zh-TW" sz="1600" dirty="0">
                <a:ea typeface="+mn-lt"/>
                <a:cs typeface="+mn-lt"/>
              </a:rPr>
              <a:t>simulate</a:t>
            </a:r>
            <a:r>
              <a:rPr lang="zh-TW" altLang="en-US" sz="1600" dirty="0">
                <a:ea typeface="+mn-lt"/>
                <a:cs typeface="+mn-lt"/>
              </a:rPr>
              <a:t> </a:t>
            </a:r>
            <a:r>
              <a:rPr lang="en-US" altLang="zh-TW" sz="1600" dirty="0">
                <a:ea typeface="+mn-lt"/>
                <a:cs typeface="+mn-lt"/>
              </a:rPr>
              <a:t>user</a:t>
            </a:r>
            <a:r>
              <a:rPr lang="zh-TW" altLang="en-US" sz="1600" dirty="0">
                <a:ea typeface="+mn-lt"/>
                <a:cs typeface="+mn-lt"/>
              </a:rPr>
              <a:t> </a:t>
            </a:r>
            <a:r>
              <a:rPr lang="en-US" altLang="zh-TW" sz="1600" dirty="0">
                <a:ea typeface="+mn-lt"/>
                <a:cs typeface="+mn-lt"/>
              </a:rPr>
              <a:t>input</a:t>
            </a:r>
            <a:r>
              <a:rPr lang="zh-TW" altLang="en-US" sz="1600" dirty="0">
                <a:ea typeface="+mn-lt"/>
                <a:cs typeface="+mn-lt"/>
              </a:rPr>
              <a:t> </a:t>
            </a:r>
            <a:r>
              <a:rPr lang="en-US" altLang="zh-TW" sz="1600" dirty="0">
                <a:ea typeface="+mn-lt"/>
                <a:cs typeface="+mn-lt"/>
              </a:rPr>
              <a:t>using</a:t>
            </a:r>
            <a:r>
              <a:rPr lang="zh-TW" altLang="en-US" sz="1600" dirty="0">
                <a:ea typeface="+mn-lt"/>
                <a:cs typeface="+mn-lt"/>
              </a:rPr>
              <a:t> </a:t>
            </a:r>
            <a:r>
              <a:rPr lang="en-US" altLang="zh-TW" sz="1600" dirty="0">
                <a:ea typeface="+mn-lt"/>
                <a:cs typeface="+mn-lt"/>
              </a:rPr>
              <a:t>the</a:t>
            </a:r>
            <a:r>
              <a:rPr lang="zh-TW" altLang="en-US" sz="1600" dirty="0">
                <a:ea typeface="+mn-lt"/>
                <a:cs typeface="+mn-lt"/>
              </a:rPr>
              <a:t> </a:t>
            </a:r>
            <a:r>
              <a:rPr lang="en-US" altLang="zh-TW" sz="1600" dirty="0" err="1">
                <a:ea typeface="+mn-lt"/>
                <a:cs typeface="+mn-lt"/>
              </a:rPr>
              <a:t>systemInMock</a:t>
            </a:r>
            <a:r>
              <a:rPr lang="zh-TW" altLang="en-US" sz="1600" dirty="0">
                <a:ea typeface="+mn-lt"/>
                <a:cs typeface="+mn-lt"/>
              </a:rPr>
              <a:t> </a:t>
            </a:r>
            <a:r>
              <a:rPr lang="en-US" altLang="zh-TW" sz="1600" dirty="0">
                <a:ea typeface="+mn-lt"/>
                <a:cs typeface="+mn-lt"/>
              </a:rPr>
              <a:t>object</a:t>
            </a:r>
            <a:r>
              <a:rPr lang="zh-TW" altLang="en-US" sz="1600" dirty="0">
                <a:ea typeface="+mn-lt"/>
                <a:cs typeface="+mn-lt"/>
              </a:rPr>
              <a:t> </a:t>
            </a:r>
            <a:r>
              <a:rPr lang="en-US" altLang="zh-TW" sz="1600" dirty="0">
                <a:ea typeface="+mn-lt"/>
                <a:cs typeface="+mn-lt"/>
              </a:rPr>
              <a:t>and</a:t>
            </a:r>
            <a:r>
              <a:rPr lang="zh-TW" altLang="en-US" sz="1600" dirty="0">
                <a:ea typeface="+mn-lt"/>
                <a:cs typeface="+mn-lt"/>
              </a:rPr>
              <a:t> </a:t>
            </a:r>
            <a:r>
              <a:rPr lang="en-US" altLang="zh-TW" sz="1600" dirty="0">
                <a:ea typeface="+mn-lt"/>
                <a:cs typeface="+mn-lt"/>
              </a:rPr>
              <a:t>verify</a:t>
            </a:r>
            <a:r>
              <a:rPr lang="zh-TW" altLang="en-US" sz="1600" dirty="0">
                <a:ea typeface="+mn-lt"/>
                <a:cs typeface="+mn-lt"/>
              </a:rPr>
              <a:t> </a:t>
            </a:r>
            <a:r>
              <a:rPr lang="en-US" altLang="zh-TW" sz="1600" dirty="0">
                <a:ea typeface="+mn-lt"/>
                <a:cs typeface="+mn-lt"/>
              </a:rPr>
              <a:t>the</a:t>
            </a:r>
            <a:r>
              <a:rPr lang="zh-TW" altLang="en-US" sz="1600" dirty="0">
                <a:ea typeface="+mn-lt"/>
                <a:cs typeface="+mn-lt"/>
              </a:rPr>
              <a:t> </a:t>
            </a:r>
            <a:r>
              <a:rPr lang="en-US" altLang="zh-TW" sz="1600" dirty="0">
                <a:ea typeface="+mn-lt"/>
                <a:cs typeface="+mn-lt"/>
              </a:rPr>
              <a:t>expected</a:t>
            </a:r>
            <a:r>
              <a:rPr lang="zh-TW" altLang="en-US" sz="1600" dirty="0">
                <a:ea typeface="+mn-lt"/>
                <a:cs typeface="+mn-lt"/>
              </a:rPr>
              <a:t> </a:t>
            </a:r>
            <a:r>
              <a:rPr lang="en-US" altLang="zh-TW" sz="1600" dirty="0">
                <a:ea typeface="+mn-lt"/>
                <a:cs typeface="+mn-lt"/>
              </a:rPr>
              <a:t>behavior</a:t>
            </a:r>
            <a:r>
              <a:rPr lang="zh-TW" altLang="en-US" sz="1600" dirty="0">
                <a:ea typeface="+mn-lt"/>
                <a:cs typeface="+mn-lt"/>
              </a:rPr>
              <a:t> </a:t>
            </a:r>
            <a:r>
              <a:rPr lang="en-US" altLang="zh-TW" sz="1600" dirty="0">
                <a:ea typeface="+mn-lt"/>
                <a:cs typeface="+mn-lt"/>
              </a:rPr>
              <a:t>of</a:t>
            </a:r>
            <a:r>
              <a:rPr lang="zh-TW" altLang="en-US" sz="1600" dirty="0">
                <a:ea typeface="+mn-lt"/>
                <a:cs typeface="+mn-lt"/>
              </a:rPr>
              <a:t> </a:t>
            </a:r>
            <a:r>
              <a:rPr lang="en-US" altLang="zh-TW" sz="1600" dirty="0">
                <a:ea typeface="+mn-lt"/>
                <a:cs typeface="+mn-lt"/>
              </a:rPr>
              <a:t>the</a:t>
            </a:r>
            <a:r>
              <a:rPr lang="zh-TW" altLang="en-US" sz="1600" dirty="0">
                <a:ea typeface="+mn-lt"/>
                <a:cs typeface="+mn-lt"/>
              </a:rPr>
              <a:t> </a:t>
            </a:r>
            <a:r>
              <a:rPr lang="en-US" altLang="zh-TW" sz="1600" dirty="0">
                <a:ea typeface="+mn-lt"/>
                <a:cs typeface="+mn-lt"/>
              </a:rPr>
              <a:t>PIM</a:t>
            </a:r>
            <a:r>
              <a:rPr lang="zh-TW" altLang="en-US" sz="1600" dirty="0">
                <a:ea typeface="+mn-lt"/>
                <a:cs typeface="+mn-lt"/>
              </a:rPr>
              <a:t> </a:t>
            </a:r>
            <a:r>
              <a:rPr lang="en-US" altLang="zh-TW" sz="1600" dirty="0">
                <a:ea typeface="+mn-lt"/>
                <a:cs typeface="+mn-lt"/>
              </a:rPr>
              <a:t>application</a:t>
            </a:r>
            <a:r>
              <a:rPr lang="zh-TW" altLang="en-US" sz="1600" dirty="0">
                <a:ea typeface="+mn-lt"/>
                <a:cs typeface="+mn-lt"/>
              </a:rPr>
              <a:t> </a:t>
            </a:r>
            <a:r>
              <a:rPr lang="en-US" altLang="zh-TW" sz="1600" dirty="0">
                <a:ea typeface="+mn-lt"/>
                <a:cs typeface="+mn-lt"/>
              </a:rPr>
              <a:t>by</a:t>
            </a:r>
            <a:r>
              <a:rPr lang="zh-TW" altLang="en-US" sz="1600" dirty="0">
                <a:ea typeface="+mn-lt"/>
                <a:cs typeface="+mn-lt"/>
              </a:rPr>
              <a:t> </a:t>
            </a:r>
            <a:r>
              <a:rPr lang="en-US" altLang="zh-TW" sz="1600" dirty="0">
                <a:ea typeface="+mn-lt"/>
                <a:cs typeface="+mn-lt"/>
              </a:rPr>
              <a:t>asserting</a:t>
            </a:r>
            <a:r>
              <a:rPr lang="zh-TW" altLang="en-US" sz="1600" dirty="0">
                <a:ea typeface="+mn-lt"/>
                <a:cs typeface="+mn-lt"/>
              </a:rPr>
              <a:t> </a:t>
            </a:r>
            <a:r>
              <a:rPr lang="en-US" altLang="zh-TW" sz="1600" dirty="0">
                <a:ea typeface="+mn-lt"/>
                <a:cs typeface="+mn-lt"/>
              </a:rPr>
              <a:t>the</a:t>
            </a:r>
            <a:r>
              <a:rPr lang="zh-TW" altLang="en-US" sz="1600" dirty="0">
                <a:ea typeface="+mn-lt"/>
                <a:cs typeface="+mn-lt"/>
              </a:rPr>
              <a:t> </a:t>
            </a:r>
            <a:r>
              <a:rPr lang="en-US" altLang="zh-TW" sz="1600" dirty="0">
                <a:ea typeface="+mn-lt"/>
                <a:cs typeface="+mn-lt"/>
              </a:rPr>
              <a:t>results</a:t>
            </a:r>
            <a:r>
              <a:rPr lang="zh-TW" altLang="en-US" sz="1600" dirty="0">
                <a:ea typeface="+mn-lt"/>
                <a:cs typeface="+mn-lt"/>
              </a:rPr>
              <a:t> </a:t>
            </a:r>
            <a:r>
              <a:rPr lang="en-US" altLang="zh-TW" sz="1600" dirty="0">
                <a:ea typeface="+mn-lt"/>
                <a:cs typeface="+mn-lt"/>
              </a:rPr>
              <a:t>using</a:t>
            </a:r>
            <a:r>
              <a:rPr lang="zh-TW" altLang="en-US" sz="1600" dirty="0">
                <a:ea typeface="+mn-lt"/>
                <a:cs typeface="+mn-lt"/>
              </a:rPr>
              <a:t> </a:t>
            </a:r>
            <a:r>
              <a:rPr lang="en-US" altLang="zh-TW" sz="1600" dirty="0" err="1">
                <a:ea typeface="+mn-lt"/>
                <a:cs typeface="+mn-lt"/>
              </a:rPr>
              <a:t>assertEquals</a:t>
            </a:r>
            <a:r>
              <a:rPr lang="zh-TW" altLang="en-US" sz="1600" dirty="0">
                <a:ea typeface="+mn-lt"/>
                <a:cs typeface="+mn-lt"/>
              </a:rPr>
              <a:t> </a:t>
            </a:r>
            <a:r>
              <a:rPr lang="en-US" altLang="zh-TW" sz="1600" dirty="0">
                <a:ea typeface="+mn-lt"/>
                <a:cs typeface="+mn-lt"/>
              </a:rPr>
              <a:t>and</a:t>
            </a:r>
            <a:r>
              <a:rPr lang="zh-TW" altLang="en-US" sz="1600" dirty="0">
                <a:ea typeface="+mn-lt"/>
                <a:cs typeface="+mn-lt"/>
              </a:rPr>
              <a:t> </a:t>
            </a:r>
            <a:r>
              <a:rPr lang="en-US" altLang="zh-TW" sz="1600" dirty="0" err="1">
                <a:ea typeface="+mn-lt"/>
                <a:cs typeface="+mn-lt"/>
              </a:rPr>
              <a:t>assertTrue</a:t>
            </a:r>
            <a:r>
              <a:rPr lang="zh-TW" altLang="en-US" sz="1600" dirty="0">
                <a:ea typeface="+mn-lt"/>
                <a:cs typeface="+mn-lt"/>
              </a:rPr>
              <a:t> </a:t>
            </a:r>
            <a:r>
              <a:rPr lang="en-US" altLang="zh-TW" sz="1600" dirty="0">
                <a:ea typeface="+mn-lt"/>
                <a:cs typeface="+mn-lt"/>
              </a:rPr>
              <a:t>statements.</a:t>
            </a:r>
            <a:endParaRPr lang="zh-TW" altLang="en-US" sz="1600" dirty="0"/>
          </a:p>
          <a:p>
            <a:pPr>
              <a:lnSpc>
                <a:spcPct val="110000"/>
              </a:lnSpc>
              <a:buNone/>
            </a:pPr>
            <a:r>
              <a:rPr lang="en-US" altLang="zh-TW" sz="1600" dirty="0">
                <a:ea typeface="+mn-lt"/>
                <a:cs typeface="+mn-lt"/>
              </a:rPr>
              <a:t>Overall,</a:t>
            </a:r>
            <a:r>
              <a:rPr lang="zh-TW" altLang="en-US" sz="1600" dirty="0">
                <a:ea typeface="+mn-lt"/>
                <a:cs typeface="+mn-lt"/>
              </a:rPr>
              <a:t> </a:t>
            </a:r>
            <a:r>
              <a:rPr lang="en-US" altLang="zh-TW" sz="1600" dirty="0">
                <a:ea typeface="+mn-lt"/>
                <a:cs typeface="+mn-lt"/>
              </a:rPr>
              <a:t>the</a:t>
            </a:r>
            <a:r>
              <a:rPr lang="zh-TW" altLang="en-US" sz="1600" dirty="0">
                <a:ea typeface="+mn-lt"/>
                <a:cs typeface="+mn-lt"/>
              </a:rPr>
              <a:t> </a:t>
            </a:r>
            <a:r>
              <a:rPr lang="en-US" altLang="zh-TW" sz="1600" dirty="0">
                <a:ea typeface="+mn-lt"/>
                <a:cs typeface="+mn-lt"/>
              </a:rPr>
              <a:t>code</a:t>
            </a:r>
            <a:r>
              <a:rPr lang="zh-TW" altLang="en-US" sz="1600" dirty="0">
                <a:ea typeface="+mn-lt"/>
                <a:cs typeface="+mn-lt"/>
              </a:rPr>
              <a:t> </a:t>
            </a:r>
            <a:r>
              <a:rPr lang="en-US" altLang="zh-TW" sz="1600" dirty="0">
                <a:ea typeface="+mn-lt"/>
                <a:cs typeface="+mn-lt"/>
              </a:rPr>
              <a:t>demonstrates</a:t>
            </a:r>
            <a:r>
              <a:rPr lang="zh-TW" altLang="en-US" sz="1600" dirty="0">
                <a:ea typeface="+mn-lt"/>
                <a:cs typeface="+mn-lt"/>
              </a:rPr>
              <a:t> </a:t>
            </a:r>
            <a:r>
              <a:rPr lang="en-US" altLang="zh-TW" sz="1600" dirty="0">
                <a:ea typeface="+mn-lt"/>
                <a:cs typeface="+mn-lt"/>
              </a:rPr>
              <a:t>a</a:t>
            </a:r>
            <a:r>
              <a:rPr lang="zh-TW" altLang="en-US" sz="1600" dirty="0">
                <a:ea typeface="+mn-lt"/>
                <a:cs typeface="+mn-lt"/>
              </a:rPr>
              <a:t> </a:t>
            </a:r>
            <a:r>
              <a:rPr lang="en-US" altLang="zh-TW" sz="1600" dirty="0">
                <a:ea typeface="+mn-lt"/>
                <a:cs typeface="+mn-lt"/>
              </a:rPr>
              <a:t>unit</a:t>
            </a:r>
            <a:r>
              <a:rPr lang="zh-TW" altLang="en-US" sz="1600" dirty="0">
                <a:ea typeface="+mn-lt"/>
                <a:cs typeface="+mn-lt"/>
              </a:rPr>
              <a:t> </a:t>
            </a:r>
            <a:r>
              <a:rPr lang="en-US" altLang="zh-TW" sz="1600" dirty="0">
                <a:ea typeface="+mn-lt"/>
                <a:cs typeface="+mn-lt"/>
              </a:rPr>
              <a:t>testing</a:t>
            </a:r>
            <a:r>
              <a:rPr lang="zh-TW" altLang="en-US" sz="1600" dirty="0">
                <a:ea typeface="+mn-lt"/>
                <a:cs typeface="+mn-lt"/>
              </a:rPr>
              <a:t> </a:t>
            </a:r>
            <a:r>
              <a:rPr lang="en-US" altLang="zh-TW" sz="1600" dirty="0">
                <a:ea typeface="+mn-lt"/>
                <a:cs typeface="+mn-lt"/>
              </a:rPr>
              <a:t>approach</a:t>
            </a:r>
            <a:r>
              <a:rPr lang="zh-TW" altLang="en-US" sz="1600" dirty="0">
                <a:ea typeface="+mn-lt"/>
                <a:cs typeface="+mn-lt"/>
              </a:rPr>
              <a:t> </a:t>
            </a:r>
            <a:r>
              <a:rPr lang="en-US" altLang="zh-TW" sz="1600" dirty="0">
                <a:ea typeface="+mn-lt"/>
                <a:cs typeface="+mn-lt"/>
              </a:rPr>
              <a:t>to</a:t>
            </a:r>
            <a:r>
              <a:rPr lang="zh-TW" altLang="en-US" sz="1600" dirty="0">
                <a:ea typeface="+mn-lt"/>
                <a:cs typeface="+mn-lt"/>
              </a:rPr>
              <a:t> </a:t>
            </a:r>
            <a:r>
              <a:rPr lang="en-US" altLang="zh-TW" sz="1600" dirty="0">
                <a:ea typeface="+mn-lt"/>
                <a:cs typeface="+mn-lt"/>
              </a:rPr>
              <a:t>ensure</a:t>
            </a:r>
            <a:r>
              <a:rPr lang="zh-TW" altLang="en-US" sz="1600" dirty="0">
                <a:ea typeface="+mn-lt"/>
                <a:cs typeface="+mn-lt"/>
              </a:rPr>
              <a:t> </a:t>
            </a:r>
            <a:r>
              <a:rPr lang="en-US" altLang="zh-TW" sz="1600" dirty="0">
                <a:ea typeface="+mn-lt"/>
                <a:cs typeface="+mn-lt"/>
              </a:rPr>
              <a:t>the</a:t>
            </a:r>
            <a:r>
              <a:rPr lang="zh-TW" altLang="en-US" sz="1600" dirty="0">
                <a:ea typeface="+mn-lt"/>
                <a:cs typeface="+mn-lt"/>
              </a:rPr>
              <a:t> </a:t>
            </a:r>
            <a:r>
              <a:rPr lang="en-US" altLang="zh-TW" sz="1600" dirty="0">
                <a:ea typeface="+mn-lt"/>
                <a:cs typeface="+mn-lt"/>
              </a:rPr>
              <a:t>correctness</a:t>
            </a:r>
            <a:r>
              <a:rPr lang="zh-TW" altLang="en-US" sz="1600" dirty="0">
                <a:ea typeface="+mn-lt"/>
                <a:cs typeface="+mn-lt"/>
              </a:rPr>
              <a:t> </a:t>
            </a:r>
            <a:r>
              <a:rPr lang="en-US" altLang="zh-TW" sz="1600" dirty="0">
                <a:ea typeface="+mn-lt"/>
                <a:cs typeface="+mn-lt"/>
              </a:rPr>
              <a:t>of</a:t>
            </a:r>
            <a:r>
              <a:rPr lang="zh-TW" altLang="en-US" sz="1600" dirty="0">
                <a:ea typeface="+mn-lt"/>
                <a:cs typeface="+mn-lt"/>
              </a:rPr>
              <a:t> </a:t>
            </a:r>
            <a:r>
              <a:rPr lang="en-US" altLang="zh-TW" sz="1600" dirty="0">
                <a:ea typeface="+mn-lt"/>
                <a:cs typeface="+mn-lt"/>
              </a:rPr>
              <a:t>the</a:t>
            </a:r>
            <a:r>
              <a:rPr lang="zh-TW" altLang="en-US" sz="1600" dirty="0">
                <a:ea typeface="+mn-lt"/>
                <a:cs typeface="+mn-lt"/>
              </a:rPr>
              <a:t> </a:t>
            </a:r>
            <a:r>
              <a:rPr lang="en-US" altLang="zh-TW" sz="1600" dirty="0">
                <a:ea typeface="+mn-lt"/>
                <a:cs typeface="+mn-lt"/>
              </a:rPr>
              <a:t>PIM</a:t>
            </a:r>
            <a:r>
              <a:rPr lang="zh-TW" altLang="en-US" sz="1600" dirty="0">
                <a:ea typeface="+mn-lt"/>
                <a:cs typeface="+mn-lt"/>
              </a:rPr>
              <a:t> </a:t>
            </a:r>
            <a:r>
              <a:rPr lang="en-US" altLang="zh-TW" sz="1600" dirty="0">
                <a:ea typeface="+mn-lt"/>
                <a:cs typeface="+mn-lt"/>
              </a:rPr>
              <a:t>application's</a:t>
            </a:r>
            <a:r>
              <a:rPr lang="zh-TW" altLang="en-US" sz="1600" dirty="0">
                <a:ea typeface="+mn-lt"/>
                <a:cs typeface="+mn-lt"/>
              </a:rPr>
              <a:t> </a:t>
            </a:r>
            <a:r>
              <a:rPr lang="en-US" altLang="zh-TW" sz="1600" dirty="0">
                <a:ea typeface="+mn-lt"/>
                <a:cs typeface="+mn-lt"/>
              </a:rPr>
              <a:t>functionalities.</a:t>
            </a:r>
            <a:endParaRPr lang="zh-TW" sz="1600" dirty="0"/>
          </a:p>
          <a:p>
            <a:pPr>
              <a:lnSpc>
                <a:spcPct val="110000"/>
              </a:lnSpc>
              <a:buNone/>
            </a:pPr>
            <a:endParaRPr lang="zh-TW" altLang="en-US" sz="1000"/>
          </a:p>
        </p:txBody>
      </p:sp>
      <p:sp>
        <p:nvSpPr>
          <p:cNvPr id="18" name="Freeform: Shape 17">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圖片 3" descr="一張含有 文字, 螢幕擷取畫面, 字型, 數字 的圖片&#10;&#10;自動產生的描述">
            <a:extLst>
              <a:ext uri="{FF2B5EF4-FFF2-40B4-BE49-F238E27FC236}">
                <a16:creationId xmlns:a16="http://schemas.microsoft.com/office/drawing/2014/main" id="{A45C06F5-49D0-6470-5ED9-FA34E98961D3}"/>
              </a:ext>
            </a:extLst>
          </p:cNvPr>
          <p:cNvPicPr>
            <a:picLocks noChangeAspect="1"/>
          </p:cNvPicPr>
          <p:nvPr/>
        </p:nvPicPr>
        <p:blipFill rotWithShape="1">
          <a:blip r:embed="rId2"/>
          <a:srcRect l="194" r="5058"/>
          <a:stretch/>
        </p:blipFill>
        <p:spPr>
          <a:xfrm>
            <a:off x="8190458" y="1411469"/>
            <a:ext cx="3135039" cy="4119729"/>
          </a:xfrm>
          <a:prstGeom prst="rect">
            <a:avLst/>
          </a:prstGeom>
        </p:spPr>
      </p:pic>
    </p:spTree>
    <p:extLst>
      <p:ext uri="{BB962C8B-B14F-4D97-AF65-F5344CB8AC3E}">
        <p14:creationId xmlns:p14="http://schemas.microsoft.com/office/powerpoint/2010/main" val="1016095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EBEBD938-9A67-F5B8-73E2-6BB18EF50F54}"/>
              </a:ext>
            </a:extLst>
          </p:cNvPr>
          <p:cNvSpPr>
            <a:spLocks noGrp="1"/>
          </p:cNvSpPr>
          <p:nvPr>
            <p:ph idx="1"/>
          </p:nvPr>
        </p:nvSpPr>
        <p:spPr/>
        <p:txBody>
          <a:bodyPr vert="horz" lIns="91440" tIns="45720" rIns="91440" bIns="45720" rtlCol="0" anchor="t">
            <a:normAutofit/>
          </a:bodyPr>
          <a:lstStyle/>
          <a:p>
            <a:pPr marL="0" indent="0" algn="ctr">
              <a:buNone/>
            </a:pPr>
            <a:r>
              <a:rPr lang="zh-TW" altLang="en-US" sz="3200"/>
              <a:t>That’s it for our presentation</a:t>
            </a:r>
            <a:endParaRPr lang="en-US" sz="3200"/>
          </a:p>
          <a:p>
            <a:pPr marL="0" indent="0" algn="ctr">
              <a:buNone/>
            </a:pPr>
            <a:r>
              <a:rPr lang="zh-TW" altLang="en-US" sz="3200"/>
              <a:t>Thank you</a:t>
            </a:r>
          </a:p>
        </p:txBody>
      </p:sp>
    </p:spTree>
    <p:extLst>
      <p:ext uri="{BB962C8B-B14F-4D97-AF65-F5344CB8AC3E}">
        <p14:creationId xmlns:p14="http://schemas.microsoft.com/office/powerpoint/2010/main" val="240343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59A52DA-A7E8-366D-50C0-EC43828889D9}"/>
              </a:ext>
            </a:extLst>
          </p:cNvPr>
          <p:cNvSpPr>
            <a:spLocks noGrp="1"/>
          </p:cNvSpPr>
          <p:nvPr>
            <p:ph type="title"/>
          </p:nvPr>
        </p:nvSpPr>
        <p:spPr>
          <a:xfrm>
            <a:off x="1077362" y="1605337"/>
            <a:ext cx="9950103" cy="622473"/>
          </a:xfrm>
        </p:spPr>
        <p:txBody>
          <a:bodyPr/>
          <a:lstStyle/>
          <a:p>
            <a:r>
              <a:rPr lang="zh-TW" altLang="en-US"/>
              <a:t>Content</a:t>
            </a:r>
          </a:p>
        </p:txBody>
      </p:sp>
      <p:sp>
        <p:nvSpPr>
          <p:cNvPr id="3" name="內容版面配置區 2">
            <a:extLst>
              <a:ext uri="{FF2B5EF4-FFF2-40B4-BE49-F238E27FC236}">
                <a16:creationId xmlns:a16="http://schemas.microsoft.com/office/drawing/2014/main" id="{719242F0-6842-E45E-0FF6-E39ADA2092CA}"/>
              </a:ext>
            </a:extLst>
          </p:cNvPr>
          <p:cNvSpPr>
            <a:spLocks noGrp="1"/>
          </p:cNvSpPr>
          <p:nvPr>
            <p:ph idx="1"/>
          </p:nvPr>
        </p:nvSpPr>
        <p:spPr/>
        <p:txBody>
          <a:bodyPr vert="horz" lIns="91440" tIns="45720" rIns="91440" bIns="45720" rtlCol="0" anchor="t">
            <a:normAutofit/>
          </a:bodyPr>
          <a:lstStyle/>
          <a:p>
            <a:pPr marL="457200" indent="-457200">
              <a:buAutoNum type="arabicPeriod"/>
            </a:pPr>
            <a:r>
              <a:rPr lang="zh-TW" sz="2000" b="1">
                <a:ea typeface="+mn-lt"/>
                <a:cs typeface="+mn-lt"/>
              </a:rPr>
              <a:t>S</a:t>
            </a:r>
            <a:r>
              <a:rPr lang="en-US" altLang="zh-TW" sz="2000" b="1" dirty="0" err="1">
                <a:ea typeface="+mn-lt"/>
                <a:cs typeface="+mn-lt"/>
              </a:rPr>
              <a:t>ystem</a:t>
            </a:r>
            <a:r>
              <a:rPr lang="en-US" altLang="zh-TW" sz="2000" b="1" dirty="0">
                <a:ea typeface="+mn-lt"/>
                <a:cs typeface="+mn-lt"/>
              </a:rPr>
              <a:t> Requirements:</a:t>
            </a:r>
            <a:endParaRPr lang="zh-TW" altLang="en-US" sz="2000" b="1" dirty="0"/>
          </a:p>
          <a:p>
            <a:pPr marL="0" indent="0">
              <a:buNone/>
            </a:pPr>
            <a:r>
              <a:rPr lang="en-US" altLang="zh-TW" sz="2000" b="1" dirty="0">
                <a:ea typeface="+mn-lt"/>
                <a:cs typeface="+mn-lt"/>
              </a:rPr>
              <a:t>2.    Design Document</a:t>
            </a:r>
            <a:endParaRPr lang="en-US" altLang="zh-TW" sz="2000" b="1" dirty="0"/>
          </a:p>
          <a:p>
            <a:pPr marL="0" indent="0">
              <a:buNone/>
            </a:pPr>
            <a:r>
              <a:rPr lang="en-US" altLang="zh-TW" sz="2000" b="1" dirty="0">
                <a:ea typeface="+mn-lt"/>
                <a:cs typeface="+mn-lt"/>
              </a:rPr>
              <a:t>3.    The strategy adopted when preparing high-quality unit tests</a:t>
            </a:r>
            <a:endParaRPr lang="zh-TW" sz="2000" b="1" dirty="0"/>
          </a:p>
        </p:txBody>
      </p:sp>
    </p:spTree>
    <p:extLst>
      <p:ext uri="{BB962C8B-B14F-4D97-AF65-F5344CB8AC3E}">
        <p14:creationId xmlns:p14="http://schemas.microsoft.com/office/powerpoint/2010/main" val="194068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425B2DC-0DD2-1F0B-F4A7-DA2655580E8B}"/>
              </a:ext>
            </a:extLst>
          </p:cNvPr>
          <p:cNvSpPr>
            <a:spLocks noGrp="1"/>
          </p:cNvSpPr>
          <p:nvPr>
            <p:ph type="title"/>
          </p:nvPr>
        </p:nvSpPr>
        <p:spPr>
          <a:xfrm>
            <a:off x="1077364" y="720435"/>
            <a:ext cx="4140096" cy="1507375"/>
          </a:xfrm>
        </p:spPr>
        <p:txBody>
          <a:bodyPr>
            <a:normAutofit/>
          </a:bodyPr>
          <a:lstStyle/>
          <a:p>
            <a:r>
              <a:rPr lang="zh-TW" altLang="en-US"/>
              <a:t>System </a:t>
            </a:r>
            <a:r>
              <a:rPr lang="en-US" altLang="zh-TW"/>
              <a:t>Functional </a:t>
            </a:r>
            <a:r>
              <a:rPr lang="zh-TW" altLang="en-US"/>
              <a:t>Requirements</a:t>
            </a:r>
          </a:p>
        </p:txBody>
      </p:sp>
      <p:sp>
        <p:nvSpPr>
          <p:cNvPr id="3" name="內容版面配置區 2">
            <a:extLst>
              <a:ext uri="{FF2B5EF4-FFF2-40B4-BE49-F238E27FC236}">
                <a16:creationId xmlns:a16="http://schemas.microsoft.com/office/drawing/2014/main" id="{EBEBD938-9A67-F5B8-73E2-6BB18EF50F54}"/>
              </a:ext>
            </a:extLst>
          </p:cNvPr>
          <p:cNvSpPr>
            <a:spLocks noGrp="1"/>
          </p:cNvSpPr>
          <p:nvPr>
            <p:ph idx="1"/>
          </p:nvPr>
        </p:nvSpPr>
        <p:spPr>
          <a:xfrm>
            <a:off x="1077364" y="2427316"/>
            <a:ext cx="4140096" cy="3513514"/>
          </a:xfrm>
        </p:spPr>
        <p:txBody>
          <a:bodyPr vert="horz" lIns="91440" tIns="45720" rIns="91440" bIns="45720" rtlCol="0" anchor="t">
            <a:normAutofit/>
          </a:bodyPr>
          <a:lstStyle/>
          <a:p>
            <a:pPr marL="0" indent="0">
              <a:lnSpc>
                <a:spcPct val="110000"/>
              </a:lnSpc>
              <a:buNone/>
            </a:pPr>
            <a:r>
              <a:rPr lang="en-US" altLang="zh-TW" sz="1700"/>
              <a:t>Needs</a:t>
            </a:r>
            <a:r>
              <a:rPr lang="zh-TW" altLang="en-US" sz="1700"/>
              <a:t> of the PIM</a:t>
            </a:r>
          </a:p>
          <a:p>
            <a:pPr algn="just">
              <a:lnSpc>
                <a:spcPct val="110000"/>
              </a:lnSpc>
            </a:pPr>
            <a:r>
              <a:rPr lang="en-US" altLang="zh-TW" sz="1700"/>
              <a:t>A panel which allow the user to modify multiple types of personal information records, which include the function of creating, editing, and deleting records</a:t>
            </a:r>
          </a:p>
          <a:p>
            <a:pPr algn="just">
              <a:lnSpc>
                <a:spcPct val="110000"/>
              </a:lnSpc>
            </a:pPr>
            <a:r>
              <a:rPr lang="en-US" altLang="zh-TW" sz="1700"/>
              <a:t>A record which is used to keep the data in the data item in a consistent state, that after user modify or search PIRs, or import or export files, record is keep update and save in the system</a:t>
            </a:r>
            <a:endParaRPr lang="zh-TW" altLang="en-US" sz="1700"/>
          </a:p>
        </p:txBody>
      </p:sp>
      <p:sp>
        <p:nvSpPr>
          <p:cNvPr id="11" name="Freeform: Shape 10">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圖片 3" descr="一張含有 文字, 字型, 螢幕擷取畫面, 數字 的圖片&#10;&#10;自動產生的描述">
            <a:extLst>
              <a:ext uri="{FF2B5EF4-FFF2-40B4-BE49-F238E27FC236}">
                <a16:creationId xmlns:a16="http://schemas.microsoft.com/office/drawing/2014/main" id="{127EEBA2-F8AB-A75F-D333-07A827B246DD}"/>
              </a:ext>
            </a:extLst>
          </p:cNvPr>
          <p:cNvPicPr>
            <a:picLocks noChangeAspect="1"/>
          </p:cNvPicPr>
          <p:nvPr/>
        </p:nvPicPr>
        <p:blipFill>
          <a:blip r:embed="rId2"/>
          <a:stretch>
            <a:fillRect/>
          </a:stretch>
        </p:blipFill>
        <p:spPr>
          <a:xfrm>
            <a:off x="6146464" y="2309603"/>
            <a:ext cx="4788861" cy="223879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9040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0F014E3-1CD7-910C-F98B-30274A079D45}"/>
              </a:ext>
            </a:extLst>
          </p:cNvPr>
          <p:cNvSpPr>
            <a:spLocks noGrp="1"/>
          </p:cNvSpPr>
          <p:nvPr>
            <p:ph type="title"/>
          </p:nvPr>
        </p:nvSpPr>
        <p:spPr>
          <a:xfrm>
            <a:off x="939779" y="1270768"/>
            <a:ext cx="6711603" cy="777126"/>
          </a:xfrm>
        </p:spPr>
        <p:txBody>
          <a:bodyPr/>
          <a:lstStyle/>
          <a:p>
            <a:r>
              <a:rPr lang="zh-TW" altLang="en-US"/>
              <a:t>System </a:t>
            </a:r>
            <a:r>
              <a:rPr lang="en-US" altLang="zh-TW"/>
              <a:t>Functional </a:t>
            </a:r>
            <a:r>
              <a:rPr lang="zh-TW" altLang="en-US"/>
              <a:t>Requirements</a:t>
            </a:r>
            <a:endParaRPr kumimoji="1" lang="zh-HK" altLang="en-US"/>
          </a:p>
        </p:txBody>
      </p:sp>
      <p:sp>
        <p:nvSpPr>
          <p:cNvPr id="3" name="內容版面配置區 2">
            <a:extLst>
              <a:ext uri="{FF2B5EF4-FFF2-40B4-BE49-F238E27FC236}">
                <a16:creationId xmlns:a16="http://schemas.microsoft.com/office/drawing/2014/main" id="{D94B55E2-148C-0580-E4D2-3DEBD381B3CC}"/>
              </a:ext>
            </a:extLst>
          </p:cNvPr>
          <p:cNvSpPr>
            <a:spLocks noGrp="1"/>
          </p:cNvSpPr>
          <p:nvPr>
            <p:ph idx="1"/>
          </p:nvPr>
        </p:nvSpPr>
        <p:spPr/>
        <p:txBody>
          <a:bodyPr vert="horz" lIns="91440" tIns="45720" rIns="91440" bIns="45720" rtlCol="0" anchor="t">
            <a:normAutofit fontScale="85000" lnSpcReduction="10000"/>
          </a:bodyPr>
          <a:lstStyle/>
          <a:p>
            <a:pPr marL="0" indent="0">
              <a:buNone/>
            </a:pPr>
            <a:r>
              <a:rPr kumimoji="1" lang="en-US" altLang="zh-HK" dirty="0"/>
              <a:t>Creation of </a:t>
            </a:r>
            <a:r>
              <a:rPr lang="zh-TW" altLang="en-US"/>
              <a:t>the PIM</a:t>
            </a:r>
            <a:endParaRPr lang="en-US" altLang="zh-TW"/>
          </a:p>
          <a:p>
            <a:r>
              <a:rPr lang="en-US" altLang="zh-TW" dirty="0"/>
              <a:t>A menu which allow the user to choose whether they want to create plain texts, tasks, events or contacts</a:t>
            </a:r>
          </a:p>
          <a:p>
            <a:r>
              <a:rPr lang="en-US" altLang="zh-TW" dirty="0"/>
              <a:t>By creating the plain notes, the user can type the content for quick notes, which the system receives what user type and save it in record</a:t>
            </a:r>
          </a:p>
          <a:p>
            <a:r>
              <a:rPr lang="en-US" altLang="zh-TW" dirty="0"/>
              <a:t>By creating new tasks, the user can type and save the content for description and set up the date for the deadline, which the system receives what user type and save it in record</a:t>
            </a:r>
          </a:p>
          <a:p>
            <a:r>
              <a:rPr lang="en-US" altLang="zh-TW" dirty="0"/>
              <a:t>By creating new events, the user can type and save the content for descriptions, set up the date and time for starting time, which the system receives what user type and save it in record</a:t>
            </a:r>
          </a:p>
          <a:p>
            <a:r>
              <a:rPr lang="en-US" altLang="zh-TW" dirty="0"/>
              <a:t>By creating new contacts, the user can type and save the content for the corresponding names, addresses, and mobile numbers, which the system receives what user type and save it in record</a:t>
            </a:r>
          </a:p>
          <a:p>
            <a:endParaRPr kumimoji="1" lang="zh-HK" altLang="en-US"/>
          </a:p>
        </p:txBody>
      </p:sp>
      <p:pic>
        <p:nvPicPr>
          <p:cNvPr id="4" name="圖片 3" descr="一張含有 文字, 螢幕擷取畫面, 字型, 數字 的圖片&#10;&#10;自動產生的描述">
            <a:extLst>
              <a:ext uri="{FF2B5EF4-FFF2-40B4-BE49-F238E27FC236}">
                <a16:creationId xmlns:a16="http://schemas.microsoft.com/office/drawing/2014/main" id="{F08F0083-AEBE-D4C3-F4F8-A0892EF92778}"/>
              </a:ext>
            </a:extLst>
          </p:cNvPr>
          <p:cNvPicPr>
            <a:picLocks noChangeAspect="1"/>
          </p:cNvPicPr>
          <p:nvPr/>
        </p:nvPicPr>
        <p:blipFill>
          <a:blip r:embed="rId2"/>
          <a:stretch>
            <a:fillRect/>
          </a:stretch>
        </p:blipFill>
        <p:spPr>
          <a:xfrm>
            <a:off x="7857067" y="810376"/>
            <a:ext cx="3505200" cy="16283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87742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425B2DC-0DD2-1F0B-F4A7-DA2655580E8B}"/>
              </a:ext>
            </a:extLst>
          </p:cNvPr>
          <p:cNvSpPr>
            <a:spLocks noGrp="1"/>
          </p:cNvSpPr>
          <p:nvPr>
            <p:ph type="title"/>
          </p:nvPr>
        </p:nvSpPr>
        <p:spPr>
          <a:xfrm>
            <a:off x="1077364" y="720435"/>
            <a:ext cx="4140096" cy="1507375"/>
          </a:xfrm>
        </p:spPr>
        <p:txBody>
          <a:bodyPr>
            <a:normAutofit/>
          </a:bodyPr>
          <a:lstStyle/>
          <a:p>
            <a:r>
              <a:rPr lang="zh-TW" altLang="en-US"/>
              <a:t>System </a:t>
            </a:r>
            <a:r>
              <a:rPr lang="en-US" altLang="zh-TW"/>
              <a:t>Functional </a:t>
            </a:r>
            <a:r>
              <a:rPr lang="zh-TW" altLang="en-US"/>
              <a:t>Requirements</a:t>
            </a:r>
          </a:p>
        </p:txBody>
      </p:sp>
      <p:sp>
        <p:nvSpPr>
          <p:cNvPr id="3" name="內容版面配置區 2">
            <a:extLst>
              <a:ext uri="{FF2B5EF4-FFF2-40B4-BE49-F238E27FC236}">
                <a16:creationId xmlns:a16="http://schemas.microsoft.com/office/drawing/2014/main" id="{EBEBD938-9A67-F5B8-73E2-6BB18EF50F54}"/>
              </a:ext>
            </a:extLst>
          </p:cNvPr>
          <p:cNvSpPr>
            <a:spLocks noGrp="1"/>
          </p:cNvSpPr>
          <p:nvPr>
            <p:ph idx="1"/>
          </p:nvPr>
        </p:nvSpPr>
        <p:spPr>
          <a:xfrm>
            <a:off x="1077364" y="2427316"/>
            <a:ext cx="6340236" cy="2451007"/>
          </a:xfrm>
        </p:spPr>
        <p:txBody>
          <a:bodyPr vert="horz" lIns="91440" tIns="45720" rIns="91440" bIns="45720" rtlCol="0">
            <a:normAutofit/>
          </a:bodyPr>
          <a:lstStyle/>
          <a:p>
            <a:pPr marL="0" indent="0">
              <a:lnSpc>
                <a:spcPct val="110000"/>
              </a:lnSpc>
              <a:buNone/>
            </a:pPr>
            <a:r>
              <a:rPr lang="en-US" altLang="zh-TW" sz="1500"/>
              <a:t>S</a:t>
            </a:r>
            <a:r>
              <a:rPr lang="zh-TW" altLang="en-US" sz="1500"/>
              <a:t>earch </a:t>
            </a:r>
            <a:r>
              <a:rPr lang="en-US" altLang="zh-TW" sz="1500">
                <a:ea typeface="+mn-lt"/>
                <a:cs typeface="+mn-lt"/>
              </a:rPr>
              <a:t>information of PIRs in PIM</a:t>
            </a:r>
          </a:p>
          <a:p>
            <a:pPr>
              <a:lnSpc>
                <a:spcPct val="110000"/>
              </a:lnSpc>
            </a:pPr>
            <a:r>
              <a:rPr lang="en-US" altLang="zh-TW" sz="1500">
                <a:ea typeface="+mn-lt"/>
                <a:cs typeface="+mn-lt"/>
              </a:rPr>
              <a:t>The PIM should allow the user to search for PIRs based on criteria concerning their types and the data stored in their fields, which let the user to choose the type of PIRs. </a:t>
            </a:r>
          </a:p>
          <a:p>
            <a:pPr>
              <a:lnSpc>
                <a:spcPct val="110000"/>
              </a:lnSpc>
            </a:pPr>
            <a:r>
              <a:rPr lang="en-US" altLang="zh-TW" sz="1500">
                <a:ea typeface="+mn-lt"/>
                <a:cs typeface="+mn-lt"/>
              </a:rPr>
              <a:t>The system should identify the criteria and keyword that the user type, search the data that contain the keyword in record and match the criteria, and display the result to the user. </a:t>
            </a:r>
          </a:p>
        </p:txBody>
      </p:sp>
      <p:sp>
        <p:nvSpPr>
          <p:cNvPr id="11" name="Freeform: Shape 10">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圖片 3" descr="一張含有 文字, 螢幕擷取畫面, 字型, 數字 的圖片&#10;&#10;自動產生的描述">
            <a:extLst>
              <a:ext uri="{FF2B5EF4-FFF2-40B4-BE49-F238E27FC236}">
                <a16:creationId xmlns:a16="http://schemas.microsoft.com/office/drawing/2014/main" id="{A6881F62-52D9-CBDD-7BE6-D106B9426A28}"/>
              </a:ext>
            </a:extLst>
          </p:cNvPr>
          <p:cNvPicPr>
            <a:picLocks noChangeAspect="1"/>
          </p:cNvPicPr>
          <p:nvPr/>
        </p:nvPicPr>
        <p:blipFill>
          <a:blip r:embed="rId2"/>
          <a:stretch>
            <a:fillRect/>
          </a:stretch>
        </p:blipFill>
        <p:spPr>
          <a:xfrm>
            <a:off x="8024632" y="2009801"/>
            <a:ext cx="3082411" cy="276327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5097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3425B2DC-0DD2-1F0B-F4A7-DA2655580E8B}"/>
              </a:ext>
            </a:extLst>
          </p:cNvPr>
          <p:cNvSpPr>
            <a:spLocks noGrp="1"/>
          </p:cNvSpPr>
          <p:nvPr>
            <p:ph type="title"/>
          </p:nvPr>
        </p:nvSpPr>
        <p:spPr>
          <a:xfrm>
            <a:off x="1077364" y="720435"/>
            <a:ext cx="4140096" cy="1507375"/>
          </a:xfrm>
        </p:spPr>
        <p:txBody>
          <a:bodyPr>
            <a:normAutofit/>
          </a:bodyPr>
          <a:lstStyle/>
          <a:p>
            <a:r>
              <a:rPr lang="zh-TW" altLang="en-US"/>
              <a:t>System </a:t>
            </a:r>
            <a:r>
              <a:rPr lang="en-US" altLang="zh-TW"/>
              <a:t>Functional </a:t>
            </a:r>
            <a:r>
              <a:rPr lang="zh-TW" altLang="en-US"/>
              <a:t>Requirements</a:t>
            </a:r>
          </a:p>
        </p:txBody>
      </p:sp>
      <p:sp>
        <p:nvSpPr>
          <p:cNvPr id="3" name="內容版面配置區 2">
            <a:extLst>
              <a:ext uri="{FF2B5EF4-FFF2-40B4-BE49-F238E27FC236}">
                <a16:creationId xmlns:a16="http://schemas.microsoft.com/office/drawing/2014/main" id="{EBEBD938-9A67-F5B8-73E2-6BB18EF50F54}"/>
              </a:ext>
            </a:extLst>
          </p:cNvPr>
          <p:cNvSpPr>
            <a:spLocks noGrp="1"/>
          </p:cNvSpPr>
          <p:nvPr>
            <p:ph idx="1"/>
          </p:nvPr>
        </p:nvSpPr>
        <p:spPr>
          <a:xfrm>
            <a:off x="1077364" y="2427316"/>
            <a:ext cx="5460180" cy="3191543"/>
          </a:xfrm>
        </p:spPr>
        <p:txBody>
          <a:bodyPr vert="horz" lIns="91440" tIns="45720" rIns="91440" bIns="45720" rtlCol="0">
            <a:normAutofit/>
          </a:bodyPr>
          <a:lstStyle/>
          <a:p>
            <a:pPr marL="0" indent="0">
              <a:lnSpc>
                <a:spcPct val="110000"/>
              </a:lnSpc>
              <a:buNone/>
            </a:pPr>
            <a:r>
              <a:rPr lang="en-US" altLang="zh-TW" sz="1500"/>
              <a:t>Print</a:t>
            </a:r>
            <a:r>
              <a:rPr lang="zh-TW" altLang="en-US" sz="1500"/>
              <a:t> </a:t>
            </a:r>
            <a:r>
              <a:rPr lang="en-US" altLang="zh-TW" sz="1500">
                <a:ea typeface="+mn-lt"/>
                <a:cs typeface="+mn-lt"/>
              </a:rPr>
              <a:t>information of PIRs in PIM</a:t>
            </a:r>
          </a:p>
          <a:p>
            <a:pPr>
              <a:lnSpc>
                <a:spcPct val="110000"/>
              </a:lnSpc>
            </a:pPr>
            <a:r>
              <a:rPr lang="en-US" altLang="zh-TW" sz="1500">
                <a:ea typeface="+mn-lt"/>
                <a:cs typeface="+mn-lt"/>
              </a:rPr>
              <a:t>The PIM should allow the user to printing out detailed information about a specific PIR or all PIRs</a:t>
            </a:r>
          </a:p>
          <a:p>
            <a:pPr>
              <a:lnSpc>
                <a:spcPct val="110000"/>
              </a:lnSpc>
            </a:pPr>
            <a:r>
              <a:rPr lang="en-US" altLang="zh-TW" sz="1500">
                <a:ea typeface="+mn-lt"/>
                <a:cs typeface="+mn-lt"/>
              </a:rPr>
              <a:t>The system will show all the existing PIRs by using index to identify them, let the user to choose which PIR want to print out all the information in specific PIR or all PIRs by typing the index</a:t>
            </a:r>
          </a:p>
          <a:p>
            <a:pPr>
              <a:lnSpc>
                <a:spcPct val="110000"/>
              </a:lnSpc>
            </a:pPr>
            <a:r>
              <a:rPr lang="en-US" altLang="zh-TW" sz="1500">
                <a:ea typeface="+mn-lt"/>
                <a:cs typeface="+mn-lt"/>
              </a:rPr>
              <a:t>The system should identify the index and print out the required information in PIRs in record.</a:t>
            </a:r>
          </a:p>
        </p:txBody>
      </p:sp>
      <p:sp>
        <p:nvSpPr>
          <p:cNvPr id="11" name="Freeform: Shape 10">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圖片 3" descr="一張含有 文字, 螢幕擷取畫面, 陳列, 軟體 的圖片&#10;&#10;自動產生的描述">
            <a:extLst>
              <a:ext uri="{FF2B5EF4-FFF2-40B4-BE49-F238E27FC236}">
                <a16:creationId xmlns:a16="http://schemas.microsoft.com/office/drawing/2014/main" id="{ECFF5038-0294-D116-4349-0DC56F01C576}"/>
              </a:ext>
            </a:extLst>
          </p:cNvPr>
          <p:cNvPicPr>
            <a:picLocks noChangeAspect="1"/>
          </p:cNvPicPr>
          <p:nvPr/>
        </p:nvPicPr>
        <p:blipFill>
          <a:blip r:embed="rId2"/>
          <a:stretch>
            <a:fillRect/>
          </a:stretch>
        </p:blipFill>
        <p:spPr>
          <a:xfrm>
            <a:off x="6790407" y="2033209"/>
            <a:ext cx="4402495" cy="2705723"/>
          </a:xfrm>
          <a:prstGeom prst="rect">
            <a:avLst/>
          </a:prstGeom>
        </p:spPr>
      </p:pic>
    </p:spTree>
    <p:extLst>
      <p:ext uri="{BB962C8B-B14F-4D97-AF65-F5344CB8AC3E}">
        <p14:creationId xmlns:p14="http://schemas.microsoft.com/office/powerpoint/2010/main" val="2660719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D7DEC91C-5A6B-B330-54F7-321D8A59F1E8}"/>
              </a:ext>
            </a:extLst>
          </p:cNvPr>
          <p:cNvSpPr>
            <a:spLocks noGrp="1"/>
          </p:cNvSpPr>
          <p:nvPr>
            <p:ph type="title"/>
          </p:nvPr>
        </p:nvSpPr>
        <p:spPr>
          <a:xfrm>
            <a:off x="1077364" y="720435"/>
            <a:ext cx="4140096" cy="1507375"/>
          </a:xfrm>
        </p:spPr>
        <p:txBody>
          <a:bodyPr>
            <a:normAutofit/>
          </a:bodyPr>
          <a:lstStyle/>
          <a:p>
            <a:r>
              <a:rPr lang="zh-TW" altLang="en-US"/>
              <a:t>System </a:t>
            </a:r>
            <a:r>
              <a:rPr lang="en-US" altLang="zh-TW"/>
              <a:t>Functional </a:t>
            </a:r>
            <a:r>
              <a:rPr lang="zh-TW" altLang="en-US"/>
              <a:t>Requirements</a:t>
            </a:r>
            <a:endParaRPr kumimoji="1" lang="zh-HK" altLang="en-US"/>
          </a:p>
        </p:txBody>
      </p:sp>
      <p:sp>
        <p:nvSpPr>
          <p:cNvPr id="3" name="內容版面配置區 2">
            <a:extLst>
              <a:ext uri="{FF2B5EF4-FFF2-40B4-BE49-F238E27FC236}">
                <a16:creationId xmlns:a16="http://schemas.microsoft.com/office/drawing/2014/main" id="{6429B64A-BAEE-3607-8867-3328140E56CD}"/>
              </a:ext>
            </a:extLst>
          </p:cNvPr>
          <p:cNvSpPr>
            <a:spLocks noGrp="1"/>
          </p:cNvSpPr>
          <p:nvPr>
            <p:ph idx="1"/>
          </p:nvPr>
        </p:nvSpPr>
        <p:spPr>
          <a:xfrm>
            <a:off x="1077364" y="2427316"/>
            <a:ext cx="5696293" cy="2805176"/>
          </a:xfrm>
        </p:spPr>
        <p:txBody>
          <a:bodyPr>
            <a:normAutofit/>
          </a:bodyPr>
          <a:lstStyle/>
          <a:p>
            <a:pPr marL="0" indent="0">
              <a:lnSpc>
                <a:spcPct val="110000"/>
              </a:lnSpc>
              <a:buNone/>
            </a:pPr>
            <a:r>
              <a:rPr lang="en-US" altLang="zh-HK">
                <a:ea typeface="+mn-lt"/>
                <a:cs typeface="+mn-lt"/>
              </a:rPr>
              <a:t>Delete PIRs in PIM</a:t>
            </a:r>
          </a:p>
          <a:p>
            <a:pPr>
              <a:lnSpc>
                <a:spcPct val="110000"/>
              </a:lnSpc>
            </a:pPr>
            <a:r>
              <a:rPr lang="en-US" altLang="zh-HK">
                <a:ea typeface="+mn-lt"/>
                <a:cs typeface="+mn-lt"/>
              </a:rPr>
              <a:t>The PIM should allow the user to delete the specified PIR</a:t>
            </a:r>
          </a:p>
          <a:p>
            <a:pPr>
              <a:lnSpc>
                <a:spcPct val="110000"/>
              </a:lnSpc>
            </a:pPr>
            <a:r>
              <a:rPr lang="en-US" altLang="zh-HK">
                <a:ea typeface="+mn-lt"/>
                <a:cs typeface="+mn-lt"/>
              </a:rPr>
              <a:t>The system will show all the existing PIRs by using index to identify them, let the user to choose which PIR want to delete PIR by typing the index, and the system should identify the index, and delete required PIRs in record. </a:t>
            </a:r>
            <a:endParaRPr lang="zh-HK" altLang="en-US">
              <a:ea typeface="+mn-lt"/>
              <a:cs typeface="+mn-lt"/>
            </a:endParaRPr>
          </a:p>
        </p:txBody>
      </p:sp>
      <p:sp>
        <p:nvSpPr>
          <p:cNvPr id="11" name="Freeform: Shape 10">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圖片 3" descr="一張含有 文字, 螢幕擷取畫面, 字型, 數字 的圖片&#10;&#10;自動產生的描述">
            <a:extLst>
              <a:ext uri="{FF2B5EF4-FFF2-40B4-BE49-F238E27FC236}">
                <a16:creationId xmlns:a16="http://schemas.microsoft.com/office/drawing/2014/main" id="{90395A1D-8DE1-4810-65E9-07B857981613}"/>
              </a:ext>
            </a:extLst>
          </p:cNvPr>
          <p:cNvPicPr>
            <a:picLocks noChangeAspect="1"/>
          </p:cNvPicPr>
          <p:nvPr/>
        </p:nvPicPr>
        <p:blipFill>
          <a:blip r:embed="rId2"/>
          <a:stretch>
            <a:fillRect/>
          </a:stretch>
        </p:blipFill>
        <p:spPr>
          <a:xfrm>
            <a:off x="7702660" y="2124034"/>
            <a:ext cx="3822947" cy="2545537"/>
          </a:xfrm>
          <a:prstGeom prst="rect">
            <a:avLst/>
          </a:prstGeom>
        </p:spPr>
      </p:pic>
    </p:spTree>
    <p:extLst>
      <p:ext uri="{BB962C8B-B14F-4D97-AF65-F5344CB8AC3E}">
        <p14:creationId xmlns:p14="http://schemas.microsoft.com/office/powerpoint/2010/main" val="3560032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A1951E2-8F97-4C6F-9735-8234E367F4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標題 1">
            <a:extLst>
              <a:ext uri="{FF2B5EF4-FFF2-40B4-BE49-F238E27FC236}">
                <a16:creationId xmlns:a16="http://schemas.microsoft.com/office/drawing/2014/main" id="{007C36AF-DC27-E41E-E346-922FD71FD326}"/>
              </a:ext>
            </a:extLst>
          </p:cNvPr>
          <p:cNvSpPr>
            <a:spLocks noGrp="1"/>
          </p:cNvSpPr>
          <p:nvPr>
            <p:ph type="title"/>
          </p:nvPr>
        </p:nvSpPr>
        <p:spPr>
          <a:xfrm>
            <a:off x="1077362" y="447676"/>
            <a:ext cx="10037276" cy="885824"/>
          </a:xfrm>
        </p:spPr>
        <p:txBody>
          <a:bodyPr anchor="ctr">
            <a:normAutofit/>
          </a:bodyPr>
          <a:lstStyle/>
          <a:p>
            <a:pPr algn="ctr"/>
            <a:r>
              <a:rPr lang="zh-TW" altLang="en-US" sz="2800"/>
              <a:t>System </a:t>
            </a:r>
            <a:r>
              <a:rPr lang="en-US" altLang="zh-TW" sz="2800"/>
              <a:t>Functional </a:t>
            </a:r>
            <a:r>
              <a:rPr lang="zh-TW" altLang="en-US" sz="2800"/>
              <a:t>Requirements</a:t>
            </a:r>
            <a:endParaRPr kumimoji="1" lang="zh-HK" altLang="en-US" sz="2800"/>
          </a:p>
        </p:txBody>
      </p:sp>
      <p:sp>
        <p:nvSpPr>
          <p:cNvPr id="11" name="Rectangle 10">
            <a:extLst>
              <a:ext uri="{FF2B5EF4-FFF2-40B4-BE49-F238E27FC236}">
                <a16:creationId xmlns:a16="http://schemas.microsoft.com/office/drawing/2014/main" id="{02FF53E3-0DDC-4270-9698-6F5D68343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708339"/>
            <a:ext cx="12192000" cy="514966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內容版面配置區 2">
            <a:extLst>
              <a:ext uri="{FF2B5EF4-FFF2-40B4-BE49-F238E27FC236}">
                <a16:creationId xmlns:a16="http://schemas.microsoft.com/office/drawing/2014/main" id="{D69DBF97-07D1-A075-9B69-3A679E235552}"/>
              </a:ext>
            </a:extLst>
          </p:cNvPr>
          <p:cNvGraphicFramePr>
            <a:graphicFrameLocks noGrp="1"/>
          </p:cNvGraphicFramePr>
          <p:nvPr>
            <p:ph idx="1"/>
            <p:extLst>
              <p:ext uri="{D42A27DB-BD31-4B8C-83A1-F6EECF244321}">
                <p14:modId xmlns:p14="http://schemas.microsoft.com/office/powerpoint/2010/main" val="1214701441"/>
              </p:ext>
            </p:extLst>
          </p:nvPr>
        </p:nvGraphicFramePr>
        <p:xfrm>
          <a:off x="573490" y="1940551"/>
          <a:ext cx="11034287" cy="4590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1267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8C01F5E-4927-EFAD-20FA-3CBDED4B2B45}"/>
              </a:ext>
            </a:extLst>
          </p:cNvPr>
          <p:cNvSpPr>
            <a:spLocks noGrp="1"/>
          </p:cNvSpPr>
          <p:nvPr>
            <p:ph type="title"/>
          </p:nvPr>
        </p:nvSpPr>
        <p:spPr/>
        <p:txBody>
          <a:bodyPr/>
          <a:lstStyle/>
          <a:p>
            <a:r>
              <a:rPr lang="zh-TW" altLang="en-US"/>
              <a:t>System </a:t>
            </a:r>
            <a:r>
              <a:rPr lang="en-US" altLang="zh-TW"/>
              <a:t>Non-Functional </a:t>
            </a:r>
            <a:r>
              <a:rPr lang="zh-TW" altLang="en-US"/>
              <a:t>Requirements</a:t>
            </a:r>
            <a:endParaRPr kumimoji="1" lang="zh-HK" altLang="en-US"/>
          </a:p>
        </p:txBody>
      </p:sp>
      <p:sp>
        <p:nvSpPr>
          <p:cNvPr id="3" name="內容版面配置區 2">
            <a:extLst>
              <a:ext uri="{FF2B5EF4-FFF2-40B4-BE49-F238E27FC236}">
                <a16:creationId xmlns:a16="http://schemas.microsoft.com/office/drawing/2014/main" id="{E7955A70-356A-F6F8-BA43-75FB1619E854}"/>
              </a:ext>
            </a:extLst>
          </p:cNvPr>
          <p:cNvSpPr>
            <a:spLocks noGrp="1"/>
          </p:cNvSpPr>
          <p:nvPr>
            <p:ph idx="1"/>
          </p:nvPr>
        </p:nvSpPr>
        <p:spPr/>
        <p:txBody>
          <a:bodyPr/>
          <a:lstStyle/>
          <a:p>
            <a:pPr marL="0" indent="0">
              <a:buNone/>
            </a:pPr>
            <a:r>
              <a:rPr kumimoji="1" lang="en-US" altLang="zh-HK"/>
              <a:t>Check the user input:</a:t>
            </a:r>
          </a:p>
          <a:p>
            <a:r>
              <a:rPr kumimoji="1" lang="en-US" altLang="zh-HK"/>
              <a:t>is it meet the requirement of Capital letter or small letter</a:t>
            </a:r>
          </a:p>
          <a:p>
            <a:r>
              <a:rPr kumimoji="1" lang="en-US" altLang="zh-HK"/>
              <a:t>date is “xx/xx/</a:t>
            </a:r>
            <a:r>
              <a:rPr kumimoji="1" lang="en-US" altLang="zh-HK" err="1"/>
              <a:t>xxxx</a:t>
            </a:r>
            <a:r>
              <a:rPr kumimoji="1" lang="en-US" altLang="zh-HK"/>
              <a:t>”</a:t>
            </a:r>
          </a:p>
          <a:p>
            <a:r>
              <a:rPr kumimoji="1" lang="en-US" altLang="zh-HK"/>
              <a:t>time is “</a:t>
            </a:r>
            <a:r>
              <a:rPr kumimoji="1" lang="en-US" altLang="zh-HK" err="1"/>
              <a:t>xx:xx</a:t>
            </a:r>
            <a:r>
              <a:rPr kumimoji="1" lang="en-US" altLang="zh-HK"/>
              <a:t>”</a:t>
            </a:r>
            <a:endParaRPr kumimoji="1" lang="zh-HK" altLang="en-US"/>
          </a:p>
        </p:txBody>
      </p:sp>
      <p:pic>
        <p:nvPicPr>
          <p:cNvPr id="4" name="圖片 3" descr="一張含有 文字, 字型, 螢幕擷取畫面 的圖片&#10;&#10;自動產生的描述">
            <a:extLst>
              <a:ext uri="{FF2B5EF4-FFF2-40B4-BE49-F238E27FC236}">
                <a16:creationId xmlns:a16="http://schemas.microsoft.com/office/drawing/2014/main" id="{083CF9C6-A374-B9C7-5284-66B92FBE5DB3}"/>
              </a:ext>
            </a:extLst>
          </p:cNvPr>
          <p:cNvPicPr>
            <a:picLocks noChangeAspect="1"/>
          </p:cNvPicPr>
          <p:nvPr/>
        </p:nvPicPr>
        <p:blipFill>
          <a:blip r:embed="rId2"/>
          <a:stretch>
            <a:fillRect/>
          </a:stretch>
        </p:blipFill>
        <p:spPr>
          <a:xfrm>
            <a:off x="6661151" y="3636613"/>
            <a:ext cx="4351867" cy="748939"/>
          </a:xfrm>
          <a:prstGeom prst="rect">
            <a:avLst/>
          </a:prstGeom>
        </p:spPr>
      </p:pic>
      <p:pic>
        <p:nvPicPr>
          <p:cNvPr id="5" name="圖片 4" descr="一張含有 文字, 字型, 螢幕擷取畫面, 圖形 的圖片&#10;&#10;自動產生的描述">
            <a:extLst>
              <a:ext uri="{FF2B5EF4-FFF2-40B4-BE49-F238E27FC236}">
                <a16:creationId xmlns:a16="http://schemas.microsoft.com/office/drawing/2014/main" id="{D874FD2C-E2D2-2B91-6733-9E0538B9A1FC}"/>
              </a:ext>
            </a:extLst>
          </p:cNvPr>
          <p:cNvPicPr>
            <a:picLocks noChangeAspect="1"/>
          </p:cNvPicPr>
          <p:nvPr/>
        </p:nvPicPr>
        <p:blipFill>
          <a:blip r:embed="rId3"/>
          <a:stretch>
            <a:fillRect/>
          </a:stretch>
        </p:blipFill>
        <p:spPr>
          <a:xfrm>
            <a:off x="4766733" y="4720890"/>
            <a:ext cx="5778529" cy="755185"/>
          </a:xfrm>
          <a:prstGeom prst="rect">
            <a:avLst/>
          </a:prstGeom>
        </p:spPr>
      </p:pic>
    </p:spTree>
    <p:extLst>
      <p:ext uri="{BB962C8B-B14F-4D97-AF65-F5344CB8AC3E}">
        <p14:creationId xmlns:p14="http://schemas.microsoft.com/office/powerpoint/2010/main" val="2694288204"/>
      </p:ext>
    </p:extLst>
  </p:cSld>
  <p:clrMapOvr>
    <a:masterClrMapping/>
  </p:clrMapOvr>
</p:sld>
</file>

<file path=ppt/theme/theme1.xml><?xml version="1.0" encoding="utf-8"?>
<a:theme xmlns:a="http://schemas.openxmlformats.org/drawingml/2006/main" name="BlocksVTI">
  <a:themeElements>
    <a:clrScheme name="AnalogousFromRegularSeedLeftStep">
      <a:dk1>
        <a:srgbClr val="000000"/>
      </a:dk1>
      <a:lt1>
        <a:srgbClr val="FFFFFF"/>
      </a:lt1>
      <a:dk2>
        <a:srgbClr val="1B282F"/>
      </a:dk2>
      <a:lt2>
        <a:srgbClr val="F1F3F0"/>
      </a:lt2>
      <a:accent1>
        <a:srgbClr val="9D29E7"/>
      </a:accent1>
      <a:accent2>
        <a:srgbClr val="5231DA"/>
      </a:accent2>
      <a:accent3>
        <a:srgbClr val="2953E7"/>
      </a:accent3>
      <a:accent4>
        <a:srgbClr val="1790D5"/>
      </a:accent4>
      <a:accent5>
        <a:srgbClr val="22C0B7"/>
      </a:accent5>
      <a:accent6>
        <a:srgbClr val="15C371"/>
      </a:accent6>
      <a:hlink>
        <a:srgbClr val="5C9C34"/>
      </a:hlink>
      <a:folHlink>
        <a:srgbClr val="7F7F7F"/>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寬螢幕</PresentationFormat>
  <Slides>13</Slides>
  <Notes>1</Notes>
  <HiddenSlides>0</HiddenSlides>
  <ScaleCrop>false</ScaleCrop>
  <HeadingPairs>
    <vt:vector size="4" baseType="variant">
      <vt:variant>
        <vt:lpstr>佈景主題</vt:lpstr>
      </vt:variant>
      <vt:variant>
        <vt:i4>1</vt:i4>
      </vt:variant>
      <vt:variant>
        <vt:lpstr>投影片標題</vt:lpstr>
      </vt:variant>
      <vt:variant>
        <vt:i4>13</vt:i4>
      </vt:variant>
    </vt:vector>
  </HeadingPairs>
  <TitlesOfParts>
    <vt:vector size="14" baseType="lpstr">
      <vt:lpstr>BlocksVTI</vt:lpstr>
      <vt:lpstr>COMP3211 Software Engineering Presentation  Group 96</vt:lpstr>
      <vt:lpstr>Content</vt:lpstr>
      <vt:lpstr>System Functional Requirements</vt:lpstr>
      <vt:lpstr>System Functional Requirements</vt:lpstr>
      <vt:lpstr>System Functional Requirements</vt:lpstr>
      <vt:lpstr>System Functional Requirements</vt:lpstr>
      <vt:lpstr>System Functional Requirements</vt:lpstr>
      <vt:lpstr>System Functional Requirements</vt:lpstr>
      <vt:lpstr>System Non-Functional Requirements</vt:lpstr>
      <vt:lpstr>System Non-Functional Requirements</vt:lpstr>
      <vt:lpstr>Overall Design</vt:lpstr>
      <vt:lpstr>The strategy adopted when preparing high-quality unit tests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
  <cp:revision>55</cp:revision>
  <dcterms:created xsi:type="dcterms:W3CDTF">2023-11-23T10:19:00Z</dcterms:created>
  <dcterms:modified xsi:type="dcterms:W3CDTF">2023-11-24T14:17:28Z</dcterms:modified>
</cp:coreProperties>
</file>