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A6D9-BD10-4053-8B6F-A14614B24F7F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182-890E-4594-9B44-2E00C8D74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8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賓果小遊戲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67300" y="5949474"/>
            <a:ext cx="8915399" cy="1126283"/>
          </a:xfrm>
        </p:spPr>
        <p:txBody>
          <a:bodyPr/>
          <a:lstStyle/>
          <a:p>
            <a:r>
              <a:rPr lang="en-US" altLang="zh-TW" dirty="0" smtClean="0"/>
              <a:t>MSIT-38_</a:t>
            </a:r>
            <a:r>
              <a:rPr lang="zh-TW" altLang="en-US" dirty="0" smtClean="0"/>
              <a:t>潘達安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6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1433" y="1332541"/>
            <a:ext cx="9127172" cy="3978513"/>
          </a:xfrm>
        </p:spPr>
        <p:txBody>
          <a:bodyPr/>
          <a:lstStyle/>
          <a:p>
            <a:r>
              <a:rPr lang="zh-TW" altLang="en-US" dirty="0" smtClean="0"/>
              <a:t>按下產生賓果表後產生兩張隨機填入</a:t>
            </a:r>
            <a:r>
              <a:rPr lang="en-US" altLang="zh-TW" dirty="0" smtClean="0"/>
              <a:t>1~25</a:t>
            </a:r>
            <a:r>
              <a:rPr lang="zh-TW" altLang="en-US" dirty="0" smtClean="0"/>
              <a:t>數字的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r>
              <a:rPr lang="zh-TW" altLang="en-US" dirty="0" smtClean="0"/>
              <a:t>表格中（兩方都看不見數字）</a:t>
            </a:r>
            <a:endParaRPr lang="en-US" altLang="zh-TW" dirty="0"/>
          </a:p>
          <a:p>
            <a:r>
              <a:rPr lang="zh-TW" altLang="en-US" dirty="0" smtClean="0"/>
              <a:t>使用者輸入</a:t>
            </a:r>
            <a:r>
              <a:rPr lang="en-US" altLang="zh-TW" dirty="0" smtClean="0"/>
              <a:t>1~25</a:t>
            </a:r>
            <a:r>
              <a:rPr lang="zh-TW" altLang="en-US" dirty="0" smtClean="0"/>
              <a:t>確認並翻牌，翻牌後一秒會換電腦翻牌。</a:t>
            </a:r>
            <a:endParaRPr lang="en-US" altLang="zh-TW" dirty="0" smtClean="0"/>
          </a:p>
          <a:p>
            <a:r>
              <a:rPr lang="zh-TW" altLang="en-US" dirty="0" smtClean="0"/>
              <a:t>輸入翻開過的會提示錯誤，輸入非</a:t>
            </a:r>
            <a:r>
              <a:rPr lang="en-US" altLang="zh-TW" dirty="0" smtClean="0"/>
              <a:t>1~25</a:t>
            </a:r>
            <a:r>
              <a:rPr lang="zh-TW" altLang="en-US" dirty="0" smtClean="0"/>
              <a:t>的數字也會提示錯誤。</a:t>
            </a:r>
            <a:endParaRPr lang="en-US" altLang="zh-TW" dirty="0" smtClean="0"/>
          </a:p>
          <a:p>
            <a:r>
              <a:rPr lang="zh-TW" altLang="en-US" dirty="0" smtClean="0"/>
              <a:t>直到其中一方獲勝，由玩家按下重新開始進行下一局。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69" y="3072417"/>
            <a:ext cx="5345082" cy="30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6961" y="23341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流程圖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937399"/>
            <a:ext cx="6962112" cy="57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3204" y="507732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幾個防止使用者錯誤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40077" y="1788622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遊戲開始前不允許進行送出數字、翻牌。</a:t>
            </a:r>
            <a:endParaRPr lang="en-US" altLang="zh-TW" dirty="0" smtClean="0"/>
          </a:p>
          <a:p>
            <a:r>
              <a:rPr lang="zh-TW" altLang="en-US" dirty="0" smtClean="0"/>
              <a:t>遊戲開始後不依規定輸入數字並送出。</a:t>
            </a:r>
            <a:endParaRPr lang="en-US" altLang="zh-TW" dirty="0" smtClean="0"/>
          </a:p>
          <a:p>
            <a:r>
              <a:rPr lang="zh-TW" altLang="en-US" dirty="0" smtClean="0"/>
              <a:t>一</a:t>
            </a:r>
            <a:r>
              <a:rPr lang="zh-TW" altLang="en-US" dirty="0"/>
              <a:t>方</a:t>
            </a:r>
            <a:r>
              <a:rPr lang="zh-TW" altLang="en-US" dirty="0" smtClean="0"/>
              <a:t>獲勝後</a:t>
            </a:r>
            <a:r>
              <a:rPr lang="zh-TW" altLang="en-US" dirty="0"/>
              <a:t>，</a:t>
            </a:r>
            <a:r>
              <a:rPr lang="zh-TW" altLang="en-US" dirty="0" smtClean="0"/>
              <a:t>電腦</a:t>
            </a:r>
            <a:r>
              <a:rPr lang="en-US" altLang="zh-TW" dirty="0" smtClean="0"/>
              <a:t>/</a:t>
            </a:r>
            <a:r>
              <a:rPr lang="zh-TW" altLang="en-US" dirty="0" smtClean="0"/>
              <a:t>玩家不能繼續給出數字送出、翻牌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07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130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賓果小遊戲</vt:lpstr>
      <vt:lpstr>遊戲說明</vt:lpstr>
      <vt:lpstr>流程圖</vt:lpstr>
      <vt:lpstr>幾個防止使用者錯誤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賓果小遊戲</dc:title>
  <dc:creator>Angus P</dc:creator>
  <cp:lastModifiedBy>Angus P</cp:lastModifiedBy>
  <cp:revision>13</cp:revision>
  <dcterms:created xsi:type="dcterms:W3CDTF">2021-12-13T00:21:36Z</dcterms:created>
  <dcterms:modified xsi:type="dcterms:W3CDTF">2021-12-13T05:34:11Z</dcterms:modified>
</cp:coreProperties>
</file>