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a-I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304800"/>
          <a:ext cx="685800" cy="1744980"/>
        </p:xfrm>
        <a:graphic>
          <a:graphicData uri="http://schemas.openxmlformats.org/drawingml/2006/table">
            <a:tbl>
              <a:tblPr rtl="1"/>
              <a:tblGrid>
                <a:gridCol w="685800"/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800" b="0" i="0" u="none" strike="noStrike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رئال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800" b="0" i="0" u="none" strike="noStrike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بارسا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800" b="0" i="0" u="none" strike="noStrike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چلسی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8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بایرن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025" name="Picture 1" descr="C:\Users\FereidoonKhan\Pictures\936771_210333772484674_2043778251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99698"/>
            <a:ext cx="3048000" cy="3724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228600"/>
          <a:ext cx="762000" cy="2595880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fa-I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B</a:t>
                      </a:r>
                      <a:endParaRPr lang="fa-I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fa-I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</a:t>
                      </a:r>
                      <a:endParaRPr lang="fa-I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E</a:t>
                      </a:r>
                      <a:endParaRPr lang="fa-I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F</a:t>
                      </a:r>
                      <a:endParaRPr lang="fa-I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fa-I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0" y="304800"/>
          <a:ext cx="762000" cy="2595880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B</a:t>
                      </a:r>
                      <a:endParaRPr lang="fa-I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E</a:t>
                      </a:r>
                      <a:endParaRPr lang="fa-I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F</a:t>
                      </a:r>
                      <a:endParaRPr lang="fa-I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52800" y="304800"/>
          <a:ext cx="762000" cy="2595880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fa-I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fa-I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</a:t>
                      </a:r>
                      <a:endParaRPr lang="fa-I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fa-I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29200" y="381000"/>
          <a:ext cx="762000" cy="1112520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B</a:t>
                      </a:r>
                      <a:endParaRPr lang="fa-I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E</a:t>
                      </a:r>
                      <a:endParaRPr lang="fa-I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F</a:t>
                      </a:r>
                      <a:endParaRPr lang="fa-I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19800" y="381000"/>
          <a:ext cx="762000" cy="1483360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fa-I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fa-I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</a:t>
                      </a:r>
                      <a:endParaRPr lang="fa-I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fa-I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1920</TotalTime>
  <Words>25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FereidoonKhan</dc:creator>
  <cp:lastModifiedBy>FereidoonKhan</cp:lastModifiedBy>
  <cp:revision>109</cp:revision>
  <dcterms:created xsi:type="dcterms:W3CDTF">2006-08-16T00:00:00Z</dcterms:created>
  <dcterms:modified xsi:type="dcterms:W3CDTF">2015-05-17T01:20:40Z</dcterms:modified>
</cp:coreProperties>
</file>