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QLD Housing Vacancy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PROJECT 1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Qld Housing Vacancy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07458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{8ECB31FC-5A23-4D6F-82B6-FCFCE9C65D81}tf22712842_win32</Template>
  <TotalTime>1</TotalTime>
  <Words>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QLD Housing Vacancy</vt:lpstr>
      <vt:lpstr>Qld Housing Vacancy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QLD Housing Vacancy</dc:title>
  <dc:creator>Alistair Nguyen</dc:creator>
  <cp:lastModifiedBy>Alistair Nguyen</cp:lastModifiedBy>
  <cp:revision>1</cp:revision>
  <dcterms:created xsi:type="dcterms:W3CDTF">2022-09-15T13:25:04Z</dcterms:created>
  <dcterms:modified xsi:type="dcterms:W3CDTF">2022-09-15T13:26:37Z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