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6" r:id="rId8"/>
    <p:sldId id="313" r:id="rId9"/>
    <p:sldId id="305" r:id="rId10"/>
    <p:sldId id="302" r:id="rId11"/>
    <p:sldId id="303" r:id="rId12"/>
    <p:sldId id="314" r:id="rId13"/>
    <p:sldId id="304" r:id="rId14"/>
    <p:sldId id="308" r:id="rId15"/>
    <p:sldId id="309" r:id="rId16"/>
    <p:sldId id="310" r:id="rId17"/>
    <p:sldId id="300" r:id="rId18"/>
    <p:sldId id="312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QLD Housing Vacancy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PROJECT 1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6DD119-F167-E12E-327D-4A3EF1AA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Vacancy Days by Bedrooms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E2ACBD-75B8-4718-1EA3-892680109E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320" y="2192889"/>
            <a:ext cx="4856548" cy="31702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FA0DC-1430-5E67-9C18-BB015A230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22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9D2-B507-6C21-4C88-85907E39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Housing types and bedroom comparison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F97A6-7D29-789E-569A-3E6FB42A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86885"/>
            <a:ext cx="8365503" cy="39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F334-81B7-1BAD-3F70-D167304B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Outliers of vacancy days against bedrooms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76BB34-5C1F-92CD-DF39-2E292DD90D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3006" y="2120900"/>
            <a:ext cx="4448175" cy="338227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84EA5-AA0D-FBEA-FF50-60E262488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35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2D54-0386-F374-3BAC-0284D58F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Vacancy Days against bedrooms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80E645-9770-FF74-B0B0-65645D8EB1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2556" y="2231472"/>
            <a:ext cx="4461349" cy="340593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62FA-997B-845A-1DD9-0E514C99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78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Qld Housing Vacancy – Data Limitations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24774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D0E2-BDAF-DD2E-D481-687A8BE4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on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CF32-3CC9-D1AE-DDEA-5FEBCC88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200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0F5C-A0B7-605F-D27D-B6C5CE31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990B-566F-C941-A59F-20287C1B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85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2F41-B14D-099F-7D60-C71AED44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Eligibility for Housing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BA71-3A8F-3EF2-1678-45D100E8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</a:t>
            </a:r>
            <a:r>
              <a:rPr lang="en-GB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Australian citizenship and residency status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Queensland residency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3. No Property ownership 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4. Liquid asset test (Single – under $117k and 2 or more under $149k) 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5. Independent Income ( $226.81 per week with proof of min 4 weeks)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6. Household income must fall below $609 to $1121 per week ( depending on family size)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GB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7. Wellbeing</a:t>
            </a:r>
          </a:p>
          <a:p>
            <a:endParaRPr lang="en-GB" b="1" i="0" dirty="0"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https://www.qld.gov.au/housing/public-community-housing/eligibility-applying-for-housing/eligibility-for-housing/check-your-eligibility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67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8A9D-2D34-3ABC-B960-8DFD6A74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6995"/>
            <a:ext cx="10058400" cy="1081021"/>
          </a:xfrm>
        </p:spPr>
        <p:txBody>
          <a:bodyPr/>
          <a:lstStyle/>
          <a:p>
            <a:r>
              <a:rPr lang="en-AU" dirty="0"/>
              <a:t>Types of Housing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809E8B-3E89-8E82-C2B9-4BFF684334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08458"/>
            <a:ext cx="8566837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Detached house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A house with 2 or more bedrooms on 1 block of land.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Duplex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Usually 2 units, with 1–3 bedrooms in each, divided by a common wall, located on 1 block of land.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Dual occupancy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2 properties located on one block of land.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Cluster house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A number of attached or separate homes, with 2–4 bedrooms in each, located within a housing development.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Townhouse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3 or more units next to each other, with 1–4 bedrooms in each, divided by common walls.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Apartment / flat / unit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Usually a complex of 2 or more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storeys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with 1–3 bedrooms in each.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Seniors’ unit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For people over the age of 55, usually in a complex of 1–2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storeys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with 1–2 bedrooms in each.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https://www.qld.gov.au/housing/public-community-housing/eligibility-applying-for-housing/eligibility-for-housing/types-of-houses-provided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8A29-0E59-62D2-C131-F840BEC0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Bedroom entitlements</a:t>
            </a:r>
            <a:br>
              <a:rPr lang="en-AU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0812-DA19-E7A9-D26D-167004CE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212529"/>
                </a:solidFill>
                <a:latin typeface="Lato" panose="020F0502020204030203" pitchFamily="34" charset="0"/>
              </a:rPr>
              <a:t>The number of bedrooms in the property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212529"/>
                </a:solidFill>
                <a:latin typeface="Lato" panose="020F0502020204030203" pitchFamily="34" charset="0"/>
              </a:rPr>
              <a:t>listed on the housing register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212529"/>
                </a:solidFill>
                <a:latin typeface="Lato" panose="020F0502020204030203" pitchFamily="34" charset="0"/>
              </a:rPr>
              <a:t>for is based on:</a:t>
            </a:r>
            <a:endParaRPr lang="en-GB" sz="14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sz="18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212529"/>
                </a:solidFill>
                <a:latin typeface="Lato" panose="020F0502020204030203" pitchFamily="34" charset="0"/>
              </a:rPr>
              <a:t> Number of people within your household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212529"/>
                </a:solidFill>
                <a:latin typeface="Lato" panose="020F0502020204030203" pitchFamily="34" charset="0"/>
              </a:rPr>
              <a:t> Gender of the people in your household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212529"/>
                </a:solidFill>
                <a:latin typeface="Lato" panose="020F0502020204030203" pitchFamily="34" charset="0"/>
              </a:rPr>
              <a:t> Age of the people in your household.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600" dirty="0">
                <a:solidFill>
                  <a:srgbClr val="212529"/>
                </a:solidFill>
                <a:latin typeface="Lato" panose="020F0502020204030203" pitchFamily="34" charset="0"/>
              </a:rPr>
              <a:t>https://www.qld.gov.au/housing/public-community-housing/eligibility-applying-for-housing/eligibility-for-housing/types-of-houses-provided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4C9DA-7780-CBA0-1D95-99A55BBD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33" y="2108201"/>
            <a:ext cx="4638588" cy="36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2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6D5-5381-58E6-BCF7-A6645ADF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99AD-6538-A2B0-D345-FFDF7B46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How vacancy rate changes over the year?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How dwelling type effect Vacancy rates?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 How Vacancy rate effected by Geography?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How vacancy rate varied by social housing program?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Were vacancy days Tenantable or Untenantable?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6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C05956-8EE2-7A6C-2FED-857B51FD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Vacancy Days by Year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7EA8F-83FE-7E55-3059-04BF9A06C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0" y="2214693"/>
            <a:ext cx="4639736" cy="3748193"/>
          </a:xfrm>
        </p:spPr>
        <p:txBody>
          <a:bodyPr/>
          <a:lstStyle/>
          <a:p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32A1E4-7626-7D58-923F-D27A7399E6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214693"/>
            <a:ext cx="4733917" cy="3233733"/>
          </a:xfrm>
        </p:spPr>
      </p:pic>
    </p:spTree>
    <p:extLst>
      <p:ext uri="{BB962C8B-B14F-4D97-AF65-F5344CB8AC3E}">
        <p14:creationId xmlns:p14="http://schemas.microsoft.com/office/powerpoint/2010/main" val="100160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5E3AC9-AA37-8A8D-E2E0-325745B7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Untenable and Tenable Vacancy Days by Year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BAFEF-860A-B60F-F016-5910531A5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5944" y="2350803"/>
            <a:ext cx="4639736" cy="3748193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EAC48B-A132-C38D-5638-821BE3218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9233" y="2350803"/>
            <a:ext cx="5025006" cy="3477900"/>
          </a:xfrm>
        </p:spPr>
      </p:pic>
    </p:spTree>
    <p:extLst>
      <p:ext uri="{BB962C8B-B14F-4D97-AF65-F5344CB8AC3E}">
        <p14:creationId xmlns:p14="http://schemas.microsoft.com/office/powerpoint/2010/main" val="273387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E32E661E-E47C-ED91-4665-61B7C9A3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Vacancy Count by Year-Month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DA61A6F-A4EB-CE8D-2D23-AA5732328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72080"/>
            <a:ext cx="9639518" cy="38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8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80D2-B18E-0C86-2C81-9802FCDE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Affects of Housing from Covid</a:t>
            </a:r>
          </a:p>
        </p:txBody>
      </p:sp>
    </p:spTree>
    <p:extLst>
      <p:ext uri="{BB962C8B-B14F-4D97-AF65-F5344CB8AC3E}">
        <p14:creationId xmlns:p14="http://schemas.microsoft.com/office/powerpoint/2010/main" val="38086288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{8ECB31FC-5A23-4D6F-82B6-FCFCE9C65D81}tf22712842_win32</Template>
  <TotalTime>64</TotalTime>
  <Words>459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Lato</vt:lpstr>
      <vt:lpstr>Wingdings</vt:lpstr>
      <vt:lpstr>1_RetrospectVTI</vt:lpstr>
      <vt:lpstr>QLD Housing Vacancy</vt:lpstr>
      <vt:lpstr>Eligibility for Housing </vt:lpstr>
      <vt:lpstr>Types of Housing </vt:lpstr>
      <vt:lpstr>Bedroom entitlements </vt:lpstr>
      <vt:lpstr>Project Objectives </vt:lpstr>
      <vt:lpstr>Average Vacancy Days by Year </vt:lpstr>
      <vt:lpstr>Untenable and Tenable Vacancy Days by Year </vt:lpstr>
      <vt:lpstr>Vacancy Count by Year-Month</vt:lpstr>
      <vt:lpstr>Affects of Housing from Covid</vt:lpstr>
      <vt:lpstr>Average Vacancy Days by Bedrooms </vt:lpstr>
      <vt:lpstr>Housing types and bedroom comparison </vt:lpstr>
      <vt:lpstr>Outliers of vacancy days against bedrooms</vt:lpstr>
      <vt:lpstr>Average Vacancy Days against bedrooms</vt:lpstr>
      <vt:lpstr>Qld Housing Vacancy – Data Limitations</vt:lpstr>
      <vt:lpstr>Discussion on 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QLD Housing Vacancy</dc:title>
  <dc:creator>Alistair Nguyen</dc:creator>
  <cp:lastModifiedBy>Alistair Nguyen</cp:lastModifiedBy>
  <cp:revision>2</cp:revision>
  <dcterms:created xsi:type="dcterms:W3CDTF">2022-09-15T13:25:04Z</dcterms:created>
  <dcterms:modified xsi:type="dcterms:W3CDTF">2022-09-19T04:14:43Z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