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3"/>
  </p:notesMasterIdLst>
  <p:sldIdLst>
    <p:sldId id="259" r:id="rId5"/>
    <p:sldId id="281" r:id="rId6"/>
    <p:sldId id="295" r:id="rId7"/>
    <p:sldId id="317" r:id="rId8"/>
    <p:sldId id="318" r:id="rId9"/>
    <p:sldId id="319" r:id="rId10"/>
    <p:sldId id="294" r:id="rId11"/>
    <p:sldId id="314" r:id="rId12"/>
    <p:sldId id="315" r:id="rId13"/>
    <p:sldId id="296" r:id="rId14"/>
    <p:sldId id="316" r:id="rId15"/>
    <p:sldId id="321" r:id="rId16"/>
    <p:sldId id="325" r:id="rId17"/>
    <p:sldId id="327" r:id="rId18"/>
    <p:sldId id="320" r:id="rId19"/>
    <p:sldId id="323" r:id="rId20"/>
    <p:sldId id="322" r:id="rId21"/>
    <p:sldId id="3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tair Nguyen" userId="67d54bbcc9833386" providerId="LiveId" clId="{9D09DAC8-C9E7-4C6D-A172-96572B00DACB}"/>
    <pc:docChg chg="undo custSel addSld modSld">
      <pc:chgData name="Alistair Nguyen" userId="67d54bbcc9833386" providerId="LiveId" clId="{9D09DAC8-C9E7-4C6D-A172-96572B00DACB}" dt="2023-01-24T03:19:38.533" v="420" actId="20577"/>
      <pc:docMkLst>
        <pc:docMk/>
      </pc:docMkLst>
      <pc:sldChg chg="modSp">
        <pc:chgData name="Alistair Nguyen" userId="67d54bbcc9833386" providerId="LiveId" clId="{9D09DAC8-C9E7-4C6D-A172-96572B00DACB}" dt="2023-01-24T02:09:20.901" v="1"/>
        <pc:sldMkLst>
          <pc:docMk/>
          <pc:sldMk cId="2694395794" sldId="296"/>
        </pc:sldMkLst>
        <pc:graphicFrameChg chg="mod">
          <ac:chgData name="Alistair Nguyen" userId="67d54bbcc9833386" providerId="LiveId" clId="{9D09DAC8-C9E7-4C6D-A172-96572B00DACB}" dt="2023-01-24T02:09:20.901" v="1"/>
          <ac:graphicFrameMkLst>
            <pc:docMk/>
            <pc:sldMk cId="2694395794" sldId="296"/>
            <ac:graphicFrameMk id="39" creationId="{828FCC7C-9CA7-4A08-B1B6-91B39D2A90C7}"/>
          </ac:graphicFrameMkLst>
        </pc:graphicFrameChg>
      </pc:sldChg>
      <pc:sldChg chg="modSp mod">
        <pc:chgData name="Alistair Nguyen" userId="67d54bbcc9833386" providerId="LiveId" clId="{9D09DAC8-C9E7-4C6D-A172-96572B00DACB}" dt="2023-01-24T02:58:51.202" v="137" actId="20577"/>
        <pc:sldMkLst>
          <pc:docMk/>
          <pc:sldMk cId="4223038800" sldId="314"/>
        </pc:sldMkLst>
        <pc:spChg chg="mod">
          <ac:chgData name="Alistair Nguyen" userId="67d54bbcc9833386" providerId="LiveId" clId="{9D09DAC8-C9E7-4C6D-A172-96572B00DACB}" dt="2023-01-24T02:42:25.713" v="111" actId="20577"/>
          <ac:spMkLst>
            <pc:docMk/>
            <pc:sldMk cId="4223038800" sldId="314"/>
            <ac:spMk id="4" creationId="{EA1C3B4B-27E0-48C6-BD24-1444DD46ED0A}"/>
          </ac:spMkLst>
        </pc:spChg>
        <pc:spChg chg="mod">
          <ac:chgData name="Alistair Nguyen" userId="67d54bbcc9833386" providerId="LiveId" clId="{9D09DAC8-C9E7-4C6D-A172-96572B00DACB}" dt="2023-01-24T02:55:38.292" v="113" actId="27636"/>
          <ac:spMkLst>
            <pc:docMk/>
            <pc:sldMk cId="4223038800" sldId="314"/>
            <ac:spMk id="5" creationId="{ECAC1A88-D97A-4F1E-9C4A-665733C70659}"/>
          </ac:spMkLst>
        </pc:spChg>
        <pc:spChg chg="mod">
          <ac:chgData name="Alistair Nguyen" userId="67d54bbcc9833386" providerId="LiveId" clId="{9D09DAC8-C9E7-4C6D-A172-96572B00DACB}" dt="2023-01-24T02:58:51.202" v="137" actId="20577"/>
          <ac:spMkLst>
            <pc:docMk/>
            <pc:sldMk cId="4223038800" sldId="314"/>
            <ac:spMk id="6" creationId="{DFB55301-A78F-4ECA-BBC5-6ADBA8452BD6}"/>
          </ac:spMkLst>
        </pc:spChg>
      </pc:sldChg>
      <pc:sldChg chg="modSp mod">
        <pc:chgData name="Alistair Nguyen" userId="67d54bbcc9833386" providerId="LiveId" clId="{9D09DAC8-C9E7-4C6D-A172-96572B00DACB}" dt="2023-01-24T03:19:38.533" v="420" actId="20577"/>
        <pc:sldMkLst>
          <pc:docMk/>
          <pc:sldMk cId="579630974" sldId="315"/>
        </pc:sldMkLst>
        <pc:spChg chg="mod">
          <ac:chgData name="Alistair Nguyen" userId="67d54bbcc9833386" providerId="LiveId" clId="{9D09DAC8-C9E7-4C6D-A172-96572B00DACB}" dt="2023-01-24T03:19:38.533" v="420" actId="20577"/>
          <ac:spMkLst>
            <pc:docMk/>
            <pc:sldMk cId="579630974" sldId="315"/>
            <ac:spMk id="5" creationId="{77A2ABE5-0226-49ED-8CCF-C68A5DC8C37A}"/>
          </ac:spMkLst>
        </pc:spChg>
        <pc:spChg chg="mod">
          <ac:chgData name="Alistair Nguyen" userId="67d54bbcc9833386" providerId="LiveId" clId="{9D09DAC8-C9E7-4C6D-A172-96572B00DACB}" dt="2023-01-24T03:19:23.276" v="380" actId="20577"/>
          <ac:spMkLst>
            <pc:docMk/>
            <pc:sldMk cId="579630974" sldId="315"/>
            <ac:spMk id="6" creationId="{B05028CE-DA21-47EC-B483-3CE6A8E62CF1}"/>
          </ac:spMkLst>
        </pc:spChg>
        <pc:picChg chg="mod">
          <ac:chgData name="Alistair Nguyen" userId="67d54bbcc9833386" providerId="LiveId" clId="{9D09DAC8-C9E7-4C6D-A172-96572B00DACB}" dt="2023-01-24T03:17:11.853" v="139" actId="1076"/>
          <ac:picMkLst>
            <pc:docMk/>
            <pc:sldMk cId="579630974" sldId="315"/>
            <ac:picMk id="11" creationId="{CA0CEF31-8892-4929-9704-DE8E54938E79}"/>
          </ac:picMkLst>
        </pc:picChg>
      </pc:sldChg>
      <pc:sldChg chg="modSp add mod">
        <pc:chgData name="Alistair Nguyen" userId="67d54bbcc9833386" providerId="LiveId" clId="{9D09DAC8-C9E7-4C6D-A172-96572B00DACB}" dt="2023-01-24T02:25:53.865" v="102" actId="20577"/>
        <pc:sldMkLst>
          <pc:docMk/>
          <pc:sldMk cId="116697314" sldId="316"/>
        </pc:sldMkLst>
        <pc:graphicFrameChg chg="mod modGraphic">
          <ac:chgData name="Alistair Nguyen" userId="67d54bbcc9833386" providerId="LiveId" clId="{9D09DAC8-C9E7-4C6D-A172-96572B00DACB}" dt="2023-01-24T02:25:53.865" v="102" actId="20577"/>
          <ac:graphicFrameMkLst>
            <pc:docMk/>
            <pc:sldMk cId="116697314" sldId="316"/>
            <ac:graphicFrameMk id="39" creationId="{828FCC7C-9CA7-4A08-B1B6-91B39D2A90C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omain.com.a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0" y="905777"/>
            <a:ext cx="3338625" cy="315015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4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Price prediction for the ACT property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Alistair Nguyen</a:t>
            </a:r>
          </a:p>
          <a:p>
            <a:r>
              <a:rPr lang="en-US" dirty="0"/>
              <a:t>Joshua Tean</a:t>
            </a:r>
          </a:p>
          <a:p>
            <a:r>
              <a:rPr lang="en-US" dirty="0"/>
              <a:t>Neha Sharma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Data Modeling Implementation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775"/>
          <a:ext cx="9906000" cy="264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78460036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847977705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06738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 Score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Data Score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0.8247261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0.8112676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5583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Townhouse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0.8300475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0.8370672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604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0.7542811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0.7431302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91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Data Modeling Implementation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460924"/>
              </p:ext>
            </p:extLst>
          </p:nvPr>
        </p:nvGraphicFramePr>
        <p:xfrm>
          <a:off x="1143000" y="2009775"/>
          <a:ext cx="9906000" cy="211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595433812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 Type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R-squared value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0.3646825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5583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Townhouse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0.4428827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604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0.3359805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91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/>
              <a:t>Topic THREE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46389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712D-6BDE-21F2-43B6-B2170C9F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Parameters for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E28B-0B39-F403-DD27-2BD4A466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Latitude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Longitude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No of bedrooms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Property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Postcode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Month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Year sold</a:t>
            </a:r>
          </a:p>
        </p:txBody>
      </p:sp>
    </p:spTree>
    <p:extLst>
      <p:ext uri="{BB962C8B-B14F-4D97-AF65-F5344CB8AC3E}">
        <p14:creationId xmlns:p14="http://schemas.microsoft.com/office/powerpoint/2010/main" val="211732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9318-CFB8-B801-D1DF-095B647D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Model summary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9585ABF-7245-A59A-3FB8-EC0FC7A3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243" y="1673343"/>
            <a:ext cx="5488700" cy="4791055"/>
          </a:xfrm>
        </p:spPr>
      </p:pic>
    </p:spTree>
    <p:extLst>
      <p:ext uri="{BB962C8B-B14F-4D97-AF65-F5344CB8AC3E}">
        <p14:creationId xmlns:p14="http://schemas.microsoft.com/office/powerpoint/2010/main" val="105995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D005-553D-A1D3-100E-EFB4E945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modelling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DD33-7B70-D5F9-9F12-BC482A30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Linear Regression vs </a:t>
            </a:r>
            <a:r>
              <a:rPr lang="en-AU" dirty="0" err="1"/>
              <a:t>Keras</a:t>
            </a:r>
            <a:r>
              <a:rPr lang="en-AU" dirty="0"/>
              <a:t>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347CCE-2B98-AAAA-A049-2DFDEBBC2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4399"/>
              </p:ext>
            </p:extLst>
          </p:nvPr>
        </p:nvGraphicFramePr>
        <p:xfrm>
          <a:off x="1919857" y="287139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90270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02350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6132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Keras</a:t>
                      </a:r>
                      <a:r>
                        <a:rPr lang="en-AU" dirty="0"/>
                        <a:t>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132944.42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105160.75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58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37424819461.94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26696349075.46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2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193454.95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163390.17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5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Variance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69.71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4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5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16C-0AF6-1171-C2E2-2AD3700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 line of the </a:t>
            </a:r>
            <a:r>
              <a:rPr lang="en-AU" dirty="0" err="1"/>
              <a:t>keras</a:t>
            </a:r>
            <a:r>
              <a:rPr lang="en-AU" dirty="0"/>
              <a:t>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88A709-6C0D-7463-535A-F18F968C0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2" b="1749"/>
          <a:stretch/>
        </p:blipFill>
        <p:spPr>
          <a:xfrm>
            <a:off x="2403086" y="1915557"/>
            <a:ext cx="6976934" cy="3821525"/>
          </a:xfrm>
        </p:spPr>
      </p:pic>
    </p:spTree>
    <p:extLst>
      <p:ext uri="{BB962C8B-B14F-4D97-AF65-F5344CB8AC3E}">
        <p14:creationId xmlns:p14="http://schemas.microsoft.com/office/powerpoint/2010/main" val="120746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827-FC34-F934-9E23-65DFBAD1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Comparison of actual data vs predicted data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9A95812-D96F-44CB-8EAD-8859EAD1E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9447"/>
              </p:ext>
            </p:extLst>
          </p:nvPr>
        </p:nvGraphicFramePr>
        <p:xfrm>
          <a:off x="1868870" y="2222100"/>
          <a:ext cx="326384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49">
                  <a:extLst>
                    <a:ext uri="{9D8B030D-6E8A-4147-A177-3AD203B41FA5}">
                      <a16:colId xmlns:a16="http://schemas.microsoft.com/office/drawing/2014/main" val="1403720951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873319655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427000689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1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556277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7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555837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16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1700000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1031199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27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831717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149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385473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293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395733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44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520468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302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392015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172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609000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770292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442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483061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3497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7B95B3-CC38-F165-2AC0-DE03EA9E2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2809"/>
              </p:ext>
            </p:extLst>
          </p:nvPr>
        </p:nvGraphicFramePr>
        <p:xfrm>
          <a:off x="6960933" y="2222100"/>
          <a:ext cx="326384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49">
                  <a:extLst>
                    <a:ext uri="{9D8B030D-6E8A-4147-A177-3AD203B41FA5}">
                      <a16:colId xmlns:a16="http://schemas.microsoft.com/office/drawing/2014/main" val="1403720951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873319655"/>
                    </a:ext>
                  </a:extLst>
                </a:gridCol>
                <a:gridCol w="1087949">
                  <a:extLst>
                    <a:ext uri="{9D8B030D-6E8A-4147-A177-3AD203B41FA5}">
                      <a16:colId xmlns:a16="http://schemas.microsoft.com/office/drawing/2014/main" val="427000689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1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502713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7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499446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16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1700000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1285180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27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731213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149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379196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293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361695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44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417202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302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330000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497613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172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609000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711002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442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533381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349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EACAFFC-180B-EA75-EF93-D3FB7EE7D643}"/>
              </a:ext>
            </a:extLst>
          </p:cNvPr>
          <p:cNvSpPr txBox="1"/>
          <p:nvPr/>
        </p:nvSpPr>
        <p:spPr>
          <a:xfrm>
            <a:off x="2664666" y="182691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5922B-F7C3-3383-D386-1563428B5FB8}"/>
              </a:ext>
            </a:extLst>
          </p:cNvPr>
          <p:cNvSpPr txBox="1"/>
          <p:nvPr/>
        </p:nvSpPr>
        <p:spPr>
          <a:xfrm>
            <a:off x="7775965" y="181012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Keras</a:t>
            </a:r>
            <a:r>
              <a:rPr lang="en-AU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59988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3371-CB9F-653F-F5E6-BA885F36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913C-1EB4-5648-1A15-5FEB5755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Bigger dataset with more parameters would be ideal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Size of the house (sqm)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No of floors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No of bathrooms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Condition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Year built</a:t>
            </a:r>
          </a:p>
        </p:txBody>
      </p:sp>
    </p:spTree>
    <p:extLst>
      <p:ext uri="{BB962C8B-B14F-4D97-AF65-F5344CB8AC3E}">
        <p14:creationId xmlns:p14="http://schemas.microsoft.com/office/powerpoint/2010/main" val="21223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ACT Property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/>
          <a:lstStyle/>
          <a:p>
            <a:r>
              <a:rPr lang="en-US" dirty="0"/>
              <a:t>Topic one - Introduction</a:t>
            </a:r>
          </a:p>
          <a:p>
            <a:r>
              <a:rPr lang="en-US" dirty="0"/>
              <a:t>Topic two – Model - 1</a:t>
            </a:r>
          </a:p>
          <a:p>
            <a:r>
              <a:rPr lang="en-US" dirty="0"/>
              <a:t>Topic three – Model -2</a:t>
            </a:r>
          </a:p>
          <a:p>
            <a:r>
              <a:rPr lang="en-US" dirty="0"/>
              <a:t>Topic four - Limitations.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247575"/>
            <a:ext cx="5355265" cy="9277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3" y="1817193"/>
            <a:ext cx="5355266" cy="43971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For our project- 04 we went with the real estate market. After dwelling into the data set from all over Australia over the last three years we decided to put our focus on ACT.</a:t>
            </a:r>
          </a:p>
          <a:p>
            <a:pPr algn="l"/>
            <a:endParaRPr 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This year has seen Canberra’s property market take a tumble from the pandemic price peak; however, dwellings remain $320,000 more expensive on average than before the global pandemic hit in 2020.</a:t>
            </a:r>
          </a:p>
          <a:p>
            <a:pPr algn="l"/>
            <a:r>
              <a:rPr lang="en-US" b="0" i="0" u="none" strike="noStrike" dirty="0">
                <a:solidFill>
                  <a:srgbClr val="C41230"/>
                </a:solidFill>
                <a:effectLst/>
                <a:latin typeface="Tahoma" panose="020B0604030504040204" pitchFamily="34" charset="0"/>
                <a:hlinkClick r:id="rId4"/>
              </a:rPr>
              <a:t>Domain’s End of Year Wrap for 2022</a:t>
            </a:r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revealed median prices were up in Canberra 41.2 per cent than the pandemic trough despite a six per cent median dwelling price decrease since the peak earlier this year.</a:t>
            </a: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30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4A7A-0EDE-7FD9-9E96-7AF8DD0F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Purpose of the project</a:t>
            </a:r>
          </a:p>
        </p:txBody>
      </p:sp>
      <p:cxnSp>
        <p:nvCxnSpPr>
          <p:cNvPr id="54" name="Straight Connector 34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6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8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988A60-ECC3-1DCE-1AD0-038A50C8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whole idea behind the project model is to try to use the historical data and train a model in a way that it can predict current values if someone were to buy property today.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We are aware that factors like price can be dependent on n number of features.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However today we are focusing on what type of property you are trying to buy.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Placeholder 11" descr="A picture containing text, outdoor, grass, sky&#10;&#10;Description automatically generated">
            <a:extLst>
              <a:ext uri="{FF2B5EF4-FFF2-40B4-BE49-F238E27FC236}">
                <a16:creationId xmlns:a16="http://schemas.microsoft.com/office/drawing/2014/main" id="{74A49074-95BE-67C6-4BD2-2E6C7ACCD6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30101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57" name="Straight Connector 40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7D8BE3-5621-6952-017A-13749984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Assumptions</a:t>
            </a:r>
          </a:p>
        </p:txBody>
      </p:sp>
      <p:cxnSp>
        <p:nvCxnSpPr>
          <p:cNvPr id="94" name="Straight Connector 78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4392A6-1D9D-C985-FFE3-65A2CF7E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Even though we are trying to train the model closest to the perfect the important decision of one's maybe biggest investment in life can’t be based on a few factors. Hence, we would like to clarify a few assumptions about the project.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1) No pandemic- This model is not designed with the consideration of the pandemic.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2) No first home buyer boom- we have not added a consideration for the government supports for the first home buyers.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3) No banks - Interest rates, tax savings and ease of lending these factors are not considered in the model.</a:t>
            </a:r>
          </a:p>
        </p:txBody>
      </p:sp>
      <p:pic>
        <p:nvPicPr>
          <p:cNvPr id="22" name="Picture Placeholder 21" descr="Text&#10;&#10;Description automatically generated">
            <a:extLst>
              <a:ext uri="{FF2B5EF4-FFF2-40B4-BE49-F238E27FC236}">
                <a16:creationId xmlns:a16="http://schemas.microsoft.com/office/drawing/2014/main" id="{3F5E3531-A454-F8F7-5CAA-9FE7108CB4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167" b="9167"/>
          <a:stretch>
            <a:fillRect/>
          </a:stretch>
        </p:blipFill>
        <p:spPr>
          <a:xfrm>
            <a:off x="7521974" y="2893832"/>
            <a:ext cx="4136627" cy="29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6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7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7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7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7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81">
            <a:extLst>
              <a:ext uri="{FF2B5EF4-FFF2-40B4-BE49-F238E27FC236}">
                <a16:creationId xmlns:a16="http://schemas.microsoft.com/office/drawing/2014/main" id="{446E324D-9201-4292-875F-C3B15A73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2AD7D83-A622-4E64-A15F-5715B255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"/>
            <a:ext cx="5683516" cy="28855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97A393F-6750-4B9D-A774-36E66ABA4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7835" y="0"/>
            <a:ext cx="3234165" cy="155502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26E41-9BA6-A39F-7AD4-89F7484B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3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A6F3B3-F9A3-4E38-8F8E-5247F74D5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1242929"/>
            <a:ext cx="3559041" cy="56150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A291D-03C3-64B7-3453-407A3B72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2/7/20XX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8E02EE-F3E2-F6B9-73EB-B7AE143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51125D-D15A-4ADA-929B-DACA6E0D1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09656" y="3630223"/>
            <a:ext cx="3282344" cy="322777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A244944C-C92D-E1CF-1057-17565FF8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6" b="-2"/>
          <a:stretch/>
        </p:blipFill>
        <p:spPr>
          <a:xfrm>
            <a:off x="0" y="0"/>
            <a:ext cx="12192000" cy="67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0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/>
              <a:t>Topic Two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Data extraction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Raw data obtained from </a:t>
            </a:r>
            <a:r>
              <a:rPr lang="en-US" sz="1050" b="1" u="sng" dirty="0">
                <a:solidFill>
                  <a:srgbClr val="0070C0"/>
                </a:solidFill>
              </a:rPr>
              <a:t>https://www.kaggle.com/datasets/suryajadahake/australia-property-sales</a:t>
            </a:r>
          </a:p>
          <a:p>
            <a:pPr lvl="0"/>
            <a:r>
              <a:rPr lang="en-US" dirty="0"/>
              <a:t>Pandas used to clean data</a:t>
            </a:r>
          </a:p>
          <a:p>
            <a:pPr lvl="0"/>
            <a:r>
              <a:rPr lang="en-US" dirty="0"/>
              <a:t>All null values and states outside of ACT removed </a:t>
            </a:r>
          </a:p>
          <a:p>
            <a:pPr lvl="0"/>
            <a:r>
              <a:rPr lang="en-US" dirty="0"/>
              <a:t>Property Types and Date reclassified</a:t>
            </a:r>
          </a:p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>
            <a:normAutofit/>
          </a:bodyPr>
          <a:lstStyle/>
          <a:p>
            <a:r>
              <a:rPr lang="en-US" sz="2400" dirty="0"/>
              <a:t>Data Modeling Implementation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Three test were conducted across Houses, Townhouse and Units</a:t>
            </a:r>
          </a:p>
          <a:p>
            <a:r>
              <a:rPr lang="en-US" dirty="0"/>
              <a:t>Narrowed down to Price bedroom and postcode</a:t>
            </a:r>
          </a:p>
          <a:p>
            <a:r>
              <a:rPr lang="en-US" dirty="0"/>
              <a:t>Logistic Regression </a:t>
            </a:r>
          </a:p>
          <a:p>
            <a:r>
              <a:rPr lang="en-US" dirty="0"/>
              <a:t>R-squared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9E69A8C-E329-472E-A0A1-7F3808389C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080346" y="1734324"/>
            <a:ext cx="3450664" cy="3345675"/>
          </a:xfrm>
        </p:spPr>
      </p:pic>
    </p:spTree>
    <p:extLst>
      <p:ext uri="{BB962C8B-B14F-4D97-AF65-F5344CB8AC3E}">
        <p14:creationId xmlns:p14="http://schemas.microsoft.com/office/powerpoint/2010/main" val="422303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2ABE5-0226-49ED-8CCF-C68A5DC8C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/>
          <a:lstStyle/>
          <a:p>
            <a:r>
              <a:rPr lang="en-US" dirty="0"/>
              <a:t>Parameters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028CE-DA21-47EC-B483-3CE6A8E62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r>
              <a:rPr lang="en-US" b="1" dirty="0"/>
              <a:t>Average Property Price:</a:t>
            </a:r>
          </a:p>
          <a:p>
            <a:pPr marL="0" indent="0">
              <a:buNone/>
            </a:pPr>
            <a:r>
              <a:rPr lang="en-US" dirty="0"/>
              <a:t>	- House:	$795,380</a:t>
            </a:r>
          </a:p>
          <a:p>
            <a:pPr marL="0" indent="0">
              <a:buNone/>
            </a:pPr>
            <a:r>
              <a:rPr lang="en-US" dirty="0"/>
              <a:t>	- Townhouse 	$574,350</a:t>
            </a:r>
          </a:p>
          <a:p>
            <a:pPr marL="0" indent="0">
              <a:buNone/>
            </a:pPr>
            <a:r>
              <a:rPr lang="en-US" dirty="0"/>
              <a:t> 	- Units  		 $441,997</a:t>
            </a:r>
          </a:p>
          <a:p>
            <a:r>
              <a:rPr lang="en-US" dirty="0"/>
              <a:t>108 postcodes within data set. </a:t>
            </a:r>
          </a:p>
          <a:p>
            <a:r>
              <a:rPr lang="en-US" dirty="0"/>
              <a:t>Bedrooms range from 0 to 5 bedrooms.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AE614-7992-4234-A3D9-EA75FFAB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137973"/>
            <a:ext cx="5900204" cy="41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097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456</TotalTime>
  <Words>635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Univers Condensed Light</vt:lpstr>
      <vt:lpstr>Walbaum Display Light</vt:lpstr>
      <vt:lpstr>AngleLinesVTI</vt:lpstr>
      <vt:lpstr>Project 4   Price prediction for the ACT property market</vt:lpstr>
      <vt:lpstr>ACT Property Market</vt:lpstr>
      <vt:lpstr>Introduction</vt:lpstr>
      <vt:lpstr>Purpose of the project</vt:lpstr>
      <vt:lpstr>Assumptions</vt:lpstr>
      <vt:lpstr>PowerPoint Presentation</vt:lpstr>
      <vt:lpstr>Topic Two</vt:lpstr>
      <vt:lpstr>Data Collection</vt:lpstr>
      <vt:lpstr>DATA Set</vt:lpstr>
      <vt:lpstr>Data Modeling Implementation</vt:lpstr>
      <vt:lpstr>Data Modeling Implementation</vt:lpstr>
      <vt:lpstr>Topic THREE</vt:lpstr>
      <vt:lpstr>Parameters for modelling</vt:lpstr>
      <vt:lpstr>Model summary</vt:lpstr>
      <vt:lpstr>Data modelling comparison</vt:lpstr>
      <vt:lpstr>Regression line of the keras model</vt:lpstr>
      <vt:lpstr>Comparison of actual data vs predicted data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Alistair Nguyen</dc:creator>
  <cp:lastModifiedBy>Alistair Nguyen</cp:lastModifiedBy>
  <cp:revision>16</cp:revision>
  <dcterms:created xsi:type="dcterms:W3CDTF">2023-01-23T00:31:05Z</dcterms:created>
  <dcterms:modified xsi:type="dcterms:W3CDTF">2023-01-30T07:29:52Z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