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66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2CD43-3481-42DA-80C3-D251BAA9406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53B12-E1D6-4E19-9DEB-27DBA4C4F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services-networking/dns-pod-service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DNS for Services and Pods | Kubernetes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53B12-E1D6-4E19-9DEB-27DBA4C4F6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19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B119-C966-86A2-C16D-CA2C5C5CD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F5123-67C2-668E-1ED4-CFA2B3E03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02324-4D12-D6CE-F401-2A9E5E03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37BD-E255-4085-8F04-2FCCDF2478A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C856A-7204-E7BD-1788-C6AFE2B6E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EBFD2-971A-0B08-3865-77D5DE948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701D-1EF5-426F-9940-BB8300A39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7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409D-D0B8-0D92-F2DA-AF281833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04617-752D-260F-C9EC-279587A1C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02CD6-3607-5C2C-57FB-2CF36B6C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37BD-E255-4085-8F04-2FCCDF2478A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84814-9A70-DF71-22F7-72B474F4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9CA46-EC71-F80E-650E-63B9791B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701D-1EF5-426F-9940-BB8300A39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3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7A239E-8193-E7B2-AEDC-BDF622011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F1D85-9BFB-B10A-90CE-4270E56AA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8CFBF-C3C4-5981-FDB4-439BB9909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37BD-E255-4085-8F04-2FCCDF2478A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014FF-AD03-AB6A-BC5A-450CDADAB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0FFC6-A654-CFEB-679F-57B5DBE2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701D-1EF5-426F-9940-BB8300A39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0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74F4F-0961-2AA6-A321-F1EBFCDD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CA9A-8DF3-C9DE-9046-39E4B934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F9221-7294-38D2-E841-CD5AB8FC2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37BD-E255-4085-8F04-2FCCDF2478A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DE616-1584-A537-45F0-891A2BDC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93709-34EA-C6C3-F17B-E0F96673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701D-1EF5-426F-9940-BB8300A39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6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61DB9-2CF7-EFC4-5694-ED300D8B9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CED83-E8AD-5A3D-CAB1-43E85CD1D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4078E-63A1-F335-0D3C-2BA084CB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37BD-E255-4085-8F04-2FCCDF2478A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1987F-7C66-496C-B867-16CA4442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E61E1-AC55-855F-0ED3-7A37E357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701D-1EF5-426F-9940-BB8300A39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4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1280-C188-DB1A-C1FC-C6FF30BA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CE2EC-5852-2ACF-FF03-FC474AB9B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48880-71BB-08C4-3270-2DE6EA84D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14D63-AEE3-E360-DDB0-FB785C9C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37BD-E255-4085-8F04-2FCCDF2478A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86F58-9B2F-9C60-B133-79AD1C90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3C51D-833B-BC91-A74F-F9E2521D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701D-1EF5-426F-9940-BB8300A39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F246-4116-A6A0-93B9-F370E3E6F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F1E47-810E-40D2-A71F-A7E2E45EE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C3B75-F784-7888-7825-11E567161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323EE-625B-0B29-AF83-EBFE95666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AFA04-9D4F-767F-5BAD-B943DAB47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E316D1-EF60-67BD-7D0C-8AC5900B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37BD-E255-4085-8F04-2FCCDF2478A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74916-0F38-9B32-B091-1B0A74DE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E1313-1859-D6F1-FE3F-76B5CA1B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701D-1EF5-426F-9940-BB8300A39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5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2C10-FC05-4268-B1A1-5996B7A73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245A5-34EC-D70C-3863-4BFF212FE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37BD-E255-4085-8F04-2FCCDF2478A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A927A-6645-74CB-9B03-B5129A47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65246-6ACE-1FAE-9FEB-32167F6A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701D-1EF5-426F-9940-BB8300A39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2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515CD-D810-B75B-D020-9F3B8D13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37BD-E255-4085-8F04-2FCCDF2478A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7C9355-78AF-1FCB-1C0A-1C1BB96E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11DE6-59C2-CD04-57E9-D546ACBC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701D-1EF5-426F-9940-BB8300A39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8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D8F1-F1FC-CA28-B30A-E8D9603E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C9E7F-9345-1B69-9854-74723B4A7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BC8F3-94D7-4334-3801-F0660432B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1C6F1-880D-5409-2FFD-6C96665A6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37BD-E255-4085-8F04-2FCCDF2478A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A2319-E967-A9E2-EE2C-99C4EA244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151A5-EE8E-2857-474C-15E030DF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701D-1EF5-426F-9940-BB8300A39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7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1053-6943-3DB2-C1F7-0BD14587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B18C8-DC64-CDED-8A8C-BD0BB48F7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07F55-E653-E88F-F008-2C6351D55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CA7FB-8E4A-E4E5-1BF3-BF0FC8BD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37BD-E255-4085-8F04-2FCCDF2478A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46DE2-4506-0351-EA86-2A256964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1D1E3-5607-EB09-CD8C-331EBF78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701D-1EF5-426F-9940-BB8300A39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3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B7DC5-E5B8-306C-1E74-0681CFE09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D7039-898A-D77F-0354-019DE43F8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8BCAB-7384-2785-60D5-50D1730AA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7A37BD-E255-4085-8F04-2FCCDF2478A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B9CA2-8C2B-1A9A-3166-BA87F8FEE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6AC22-2A30-D659-12A3-D296B2322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D6701D-1EF5-426F-9940-BB8300A39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2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87547C-769B-5B9E-290D-538F690E1D6A}"/>
              </a:ext>
            </a:extLst>
          </p:cNvPr>
          <p:cNvSpPr/>
          <p:nvPr/>
        </p:nvSpPr>
        <p:spPr>
          <a:xfrm>
            <a:off x="1572936" y="499145"/>
            <a:ext cx="10301681" cy="61155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DA5F18-0F66-A5D3-F379-D356E411B9D9}"/>
              </a:ext>
            </a:extLst>
          </p:cNvPr>
          <p:cNvSpPr/>
          <p:nvPr/>
        </p:nvSpPr>
        <p:spPr>
          <a:xfrm>
            <a:off x="1644242" y="2952924"/>
            <a:ext cx="541090" cy="114509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Service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Type: </a:t>
            </a:r>
            <a:r>
              <a:rPr lang="en-US" sz="800" dirty="0" err="1"/>
              <a:t>LoadBalancer</a:t>
            </a:r>
            <a:endParaRPr lang="en-US" sz="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FC74DE-9997-D295-BC72-FDF3EAF54EA2}"/>
              </a:ext>
            </a:extLst>
          </p:cNvPr>
          <p:cNvSpPr/>
          <p:nvPr/>
        </p:nvSpPr>
        <p:spPr>
          <a:xfrm>
            <a:off x="2185332" y="2952924"/>
            <a:ext cx="604007" cy="114509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deployment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C79E07-3239-5251-B25A-34C27C6B4CB0}"/>
              </a:ext>
            </a:extLst>
          </p:cNvPr>
          <p:cNvCxnSpPr/>
          <p:nvPr/>
        </p:nvCxnSpPr>
        <p:spPr>
          <a:xfrm flipH="1">
            <a:off x="583035" y="3429000"/>
            <a:ext cx="10612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7168FC-FFA8-B47A-FC1F-088CE85052E1}"/>
              </a:ext>
            </a:extLst>
          </p:cNvPr>
          <p:cNvSpPr txBox="1"/>
          <p:nvPr/>
        </p:nvSpPr>
        <p:spPr>
          <a:xfrm>
            <a:off x="1606492" y="6401086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K8s cluster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66CAD2-77D3-D9C2-5621-C54135EE9D99}"/>
              </a:ext>
            </a:extLst>
          </p:cNvPr>
          <p:cNvSpPr txBox="1"/>
          <p:nvPr/>
        </p:nvSpPr>
        <p:spPr>
          <a:xfrm>
            <a:off x="786465" y="3254928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External IP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7D080E-80F9-C543-0BA3-8BB47350D8AB}"/>
              </a:ext>
            </a:extLst>
          </p:cNvPr>
          <p:cNvSpPr/>
          <p:nvPr/>
        </p:nvSpPr>
        <p:spPr>
          <a:xfrm>
            <a:off x="3565278" y="2941607"/>
            <a:ext cx="742426" cy="1145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Master-API pod(v5)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51B26E-D6A2-1CF2-370D-F7C45C4512FE}"/>
              </a:ext>
            </a:extLst>
          </p:cNvPr>
          <p:cNvCxnSpPr>
            <a:stCxn id="6" idx="3"/>
            <a:endCxn id="12" idx="1"/>
          </p:cNvCxnSpPr>
          <p:nvPr/>
        </p:nvCxnSpPr>
        <p:spPr>
          <a:xfrm flipV="1">
            <a:off x="2789339" y="3514156"/>
            <a:ext cx="775939" cy="11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FC9DE28-EFEF-E907-33FD-4DC031FB3FA7}"/>
              </a:ext>
            </a:extLst>
          </p:cNvPr>
          <p:cNvSpPr txBox="1"/>
          <p:nvPr/>
        </p:nvSpPr>
        <p:spPr>
          <a:xfrm>
            <a:off x="2766961" y="3310028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Replicas =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58F59B-F17A-B200-FA97-F415A1A45A3E}"/>
              </a:ext>
            </a:extLst>
          </p:cNvPr>
          <p:cNvSpPr/>
          <p:nvPr/>
        </p:nvSpPr>
        <p:spPr>
          <a:xfrm>
            <a:off x="9814420" y="3703293"/>
            <a:ext cx="1466675" cy="3761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Headless service</a:t>
            </a:r>
            <a:endParaRPr lang="en-US" sz="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D8B943-A6CE-B509-2149-04680B1678C8}"/>
              </a:ext>
            </a:extLst>
          </p:cNvPr>
          <p:cNvSpPr/>
          <p:nvPr/>
        </p:nvSpPr>
        <p:spPr>
          <a:xfrm>
            <a:off x="8243581" y="1236613"/>
            <a:ext cx="742426" cy="1145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Worker-API-001 pod (v2)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 err="1"/>
              <a:t>Subdomain:subdomain</a:t>
            </a:r>
            <a:endParaRPr lang="en-US" sz="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F968A2-6899-50FB-1413-0D96216C84AA}"/>
              </a:ext>
            </a:extLst>
          </p:cNvPr>
          <p:cNvSpPr/>
          <p:nvPr/>
        </p:nvSpPr>
        <p:spPr>
          <a:xfrm>
            <a:off x="8335860" y="2966653"/>
            <a:ext cx="742426" cy="1145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Worker-API-002 pod (v2)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 err="1"/>
              <a:t>Subdomain:subdomain</a:t>
            </a:r>
            <a:endParaRPr lang="en-US" sz="800" dirty="0"/>
          </a:p>
          <a:p>
            <a:pPr algn="ctr"/>
            <a:endParaRPr lang="en-US" sz="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1B3DD5-4E93-E712-137F-26C2C65EAD15}"/>
              </a:ext>
            </a:extLst>
          </p:cNvPr>
          <p:cNvSpPr/>
          <p:nvPr/>
        </p:nvSpPr>
        <p:spPr>
          <a:xfrm>
            <a:off x="8302304" y="4769142"/>
            <a:ext cx="742426" cy="1145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Worker-API-003 pod (v3)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 err="1"/>
              <a:t>Subdomain:subdomain</a:t>
            </a:r>
            <a:endParaRPr lang="en-US" sz="800" dirty="0"/>
          </a:p>
          <a:p>
            <a:pPr algn="ctr"/>
            <a:endParaRPr lang="en-US" sz="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38C0CE-32E0-D062-337A-2D16C82840E9}"/>
              </a:ext>
            </a:extLst>
          </p:cNvPr>
          <p:cNvSpPr/>
          <p:nvPr/>
        </p:nvSpPr>
        <p:spPr>
          <a:xfrm>
            <a:off x="1606492" y="620785"/>
            <a:ext cx="9799043" cy="57380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384A64-788C-238B-692A-7FDCE523B5C1}"/>
              </a:ext>
            </a:extLst>
          </p:cNvPr>
          <p:cNvSpPr txBox="1"/>
          <p:nvPr/>
        </p:nvSpPr>
        <p:spPr>
          <a:xfrm>
            <a:off x="1606492" y="6143411"/>
            <a:ext cx="10903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Namespace: default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E56A97-7A4D-3A61-3305-48B980F0E8AC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 flipV="1">
            <a:off x="4307704" y="1809162"/>
            <a:ext cx="3935877" cy="170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0E6999-653F-2007-C6C1-E55FBEC4DA81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4307704" y="3514156"/>
            <a:ext cx="4028156" cy="25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6C7764-CA7E-8493-1C0B-A704BF3B9A51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4307704" y="3514156"/>
            <a:ext cx="3994600" cy="1827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8B05498-18A3-009C-07B0-C6B4E4E387F9}"/>
              </a:ext>
            </a:extLst>
          </p:cNvPr>
          <p:cNvSpPr txBox="1"/>
          <p:nvPr/>
        </p:nvSpPr>
        <p:spPr>
          <a:xfrm rot="20172590">
            <a:off x="4956333" y="2400588"/>
            <a:ext cx="27799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http://worker-api-001.subdomain.default.svc.cluster.local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21F31F-D43F-972F-A8BC-BF6444152563}"/>
              </a:ext>
            </a:extLst>
          </p:cNvPr>
          <p:cNvSpPr txBox="1"/>
          <p:nvPr/>
        </p:nvSpPr>
        <p:spPr>
          <a:xfrm>
            <a:off x="5208301" y="3312487"/>
            <a:ext cx="27799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http://worker-api-002.subdomain.default.svc.cluster.local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0495B3-B365-0D49-2E0D-E978D29C9AB1}"/>
              </a:ext>
            </a:extLst>
          </p:cNvPr>
          <p:cNvSpPr txBox="1"/>
          <p:nvPr/>
        </p:nvSpPr>
        <p:spPr>
          <a:xfrm rot="1532476">
            <a:off x="5372273" y="4459092"/>
            <a:ext cx="27799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http://worker-api-003.subdomain.default.svc.cluster.local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DA48451-E605-BE24-1F1E-BFA0609AD991}"/>
              </a:ext>
            </a:extLst>
          </p:cNvPr>
          <p:cNvCxnSpPr>
            <a:stCxn id="16" idx="1"/>
            <a:endCxn id="17" idx="3"/>
          </p:cNvCxnSpPr>
          <p:nvPr/>
        </p:nvCxnSpPr>
        <p:spPr>
          <a:xfrm flipH="1" flipV="1">
            <a:off x="8986007" y="1809162"/>
            <a:ext cx="828413" cy="20821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3DD0C5C-E750-EB53-BE59-10AE5EF2B4DB}"/>
              </a:ext>
            </a:extLst>
          </p:cNvPr>
          <p:cNvCxnSpPr>
            <a:cxnSpLocks/>
            <a:stCxn id="16" idx="1"/>
            <a:endCxn id="18" idx="3"/>
          </p:cNvCxnSpPr>
          <p:nvPr/>
        </p:nvCxnSpPr>
        <p:spPr>
          <a:xfrm flipH="1" flipV="1">
            <a:off x="9078286" y="3539202"/>
            <a:ext cx="736134" cy="3521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DFE442B-3896-FE1B-A603-E383BB399049}"/>
              </a:ext>
            </a:extLst>
          </p:cNvPr>
          <p:cNvCxnSpPr>
            <a:cxnSpLocks/>
            <a:stCxn id="16" idx="1"/>
            <a:endCxn id="19" idx="3"/>
          </p:cNvCxnSpPr>
          <p:nvPr/>
        </p:nvCxnSpPr>
        <p:spPr>
          <a:xfrm flipH="1">
            <a:off x="9044730" y="3891347"/>
            <a:ext cx="769690" cy="1450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5188F1E-7053-9111-43C0-E682D653B544}"/>
              </a:ext>
            </a:extLst>
          </p:cNvPr>
          <p:cNvSpPr/>
          <p:nvPr/>
        </p:nvSpPr>
        <p:spPr>
          <a:xfrm>
            <a:off x="9400213" y="1463738"/>
            <a:ext cx="982910" cy="78921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</a:t>
            </a:r>
          </a:p>
        </p:txBody>
      </p:sp>
    </p:spTree>
    <p:extLst>
      <p:ext uri="{BB962C8B-B14F-4D97-AF65-F5344CB8AC3E}">
        <p14:creationId xmlns:p14="http://schemas.microsoft.com/office/powerpoint/2010/main" val="172081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8749D-9C80-D19B-F101-E5AFEC97E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4689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94</Words>
  <Application>Microsoft Office PowerPoint</Application>
  <PresentationFormat>Widescreen</PresentationFormat>
  <Paragraphs>25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 angxiao</dc:creator>
  <cp:lastModifiedBy>Lu angxiao</cp:lastModifiedBy>
  <cp:revision>11</cp:revision>
  <dcterms:created xsi:type="dcterms:W3CDTF">2024-02-19T08:21:52Z</dcterms:created>
  <dcterms:modified xsi:type="dcterms:W3CDTF">2024-02-20T06:04:15Z</dcterms:modified>
</cp:coreProperties>
</file>