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84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4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11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2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8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8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2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5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0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B6D8-3506-42AC-A9F5-0BA8A0EC5468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6611A0-B5FB-4307-9A50-18ED7131FF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755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059C4-F8C6-870E-06D6-0E9509A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675" y="114299"/>
            <a:ext cx="6429375" cy="4219575"/>
          </a:xfrm>
        </p:spPr>
        <p:txBody>
          <a:bodyPr>
            <a:normAutofit/>
          </a:bodyPr>
          <a:lstStyle/>
          <a:p>
            <a:pPr algn="ctr"/>
            <a:r>
              <a:rPr lang="fr-FR" b="1" i="1" dirty="0"/>
              <a:t>Project 1: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Python</a:t>
            </a:r>
            <a:b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Blackjack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67A2A-BED5-0E45-582A-26CC48D5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950" y="4333874"/>
            <a:ext cx="4514851" cy="2124074"/>
          </a:xfrm>
        </p:spPr>
        <p:txBody>
          <a:bodyPr>
            <a:normAutofit/>
          </a:bodyPr>
          <a:lstStyle/>
          <a:p>
            <a:endParaRPr lang="fr-FR" dirty="0"/>
          </a:p>
          <a:p>
            <a:pPr algn="l"/>
            <a:r>
              <a:rPr lang="fr-FR" sz="2400" i="1" dirty="0"/>
              <a:t>Program by:</a:t>
            </a:r>
          </a:p>
          <a:p>
            <a:pPr algn="l"/>
            <a:r>
              <a:rPr lang="fr-FR" sz="32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François-Régis André</a:t>
            </a:r>
          </a:p>
          <a:p>
            <a:pPr algn="l"/>
            <a:r>
              <a:rPr lang="fr-FR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Anh Huynh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EB1140-94F0-0F58-79CB-B56A3454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1" y="209548"/>
            <a:ext cx="4006635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DD8A-4693-681E-560A-2CA09FFF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A95-501F-828D-CEBE-9E640FEC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58" y="1815177"/>
            <a:ext cx="8838141" cy="3880773"/>
          </a:xfrm>
        </p:spPr>
        <p:txBody>
          <a:bodyPr>
            <a:normAutofit/>
          </a:bodyPr>
          <a:lstStyle/>
          <a:p>
            <a:r>
              <a:rPr lang="fr-F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of the </a:t>
            </a:r>
            <a:r>
              <a:rPr lang="fr-FR" sz="4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fr-FR" sz="4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Create a program of the process using Python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7B6799-62AA-91C1-7518-577E97FC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6" y="4533900"/>
            <a:ext cx="469582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9188B-0616-55C9-A48A-477508D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of the </a:t>
            </a:r>
            <a:r>
              <a:rPr lang="fr-FR" sz="3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br>
              <a:rPr lang="fr-FR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EE5B2-AE03-84D1-6B77-CBC69CD6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2125"/>
            <a:ext cx="9866841" cy="4298287"/>
          </a:xfrm>
        </p:spPr>
        <p:txBody>
          <a:bodyPr>
            <a:normAutofit/>
          </a:bodyPr>
          <a:lstStyle/>
          <a:p>
            <a:r>
              <a:rPr lang="fr-FR" sz="3200" dirty="0"/>
              <a:t>The Game </a:t>
            </a:r>
            <a:r>
              <a:rPr lang="en-US" sz="3200" b="0" i="0" dirty="0">
                <a:effectLst/>
                <a:latin typeface="-apple-system"/>
              </a:rPr>
              <a:t> </a:t>
            </a:r>
            <a:r>
              <a:rPr lang="en-US" sz="3200" dirty="0">
                <a:latin typeface="-apple-system"/>
              </a:rPr>
              <a:t>is </a:t>
            </a:r>
            <a:r>
              <a:rPr lang="en-US" sz="3200" b="0" i="0" dirty="0">
                <a:effectLst/>
                <a:latin typeface="-apple-system"/>
              </a:rPr>
              <a:t>played with a standard deck of 52 playing cards.</a:t>
            </a:r>
          </a:p>
          <a:p>
            <a:r>
              <a:rPr lang="fr-FR" sz="3200" dirty="0" err="1"/>
              <a:t>Players</a:t>
            </a:r>
            <a:r>
              <a:rPr lang="fr-FR" sz="3200" dirty="0"/>
              <a:t> </a:t>
            </a:r>
            <a:r>
              <a:rPr lang="fr-FR" sz="3200" dirty="0" err="1"/>
              <a:t>draw</a:t>
            </a:r>
            <a:r>
              <a:rPr lang="fr-FR" sz="3200" dirty="0"/>
              <a:t> </a:t>
            </a:r>
            <a:r>
              <a:rPr lang="fr-FR" sz="3200" dirty="0" err="1"/>
              <a:t>cards</a:t>
            </a:r>
            <a:r>
              <a:rPr lang="fr-FR" sz="3200" dirty="0"/>
              <a:t> </a:t>
            </a:r>
            <a:r>
              <a:rPr lang="fr-FR" sz="3200" dirty="0" err="1"/>
              <a:t>until</a:t>
            </a:r>
            <a:r>
              <a:rPr lang="fr-FR" sz="3200" dirty="0"/>
              <a:t> </a:t>
            </a:r>
            <a:r>
              <a:rPr lang="fr-FR" sz="3200" dirty="0" err="1"/>
              <a:t>they</a:t>
            </a:r>
            <a:r>
              <a:rPr lang="fr-FR" sz="3200" dirty="0"/>
              <a:t> </a:t>
            </a:r>
            <a:r>
              <a:rPr lang="fr-FR" sz="3200" dirty="0" err="1"/>
              <a:t>decide</a:t>
            </a:r>
            <a:r>
              <a:rPr lang="fr-FR" sz="3200" dirty="0"/>
              <a:t> to stand. Dealer stands at 17 points or more.</a:t>
            </a:r>
          </a:p>
          <a:p>
            <a:r>
              <a:rPr lang="fr-FR" sz="3200" dirty="0" err="1"/>
              <a:t>They</a:t>
            </a:r>
            <a:r>
              <a:rPr lang="fr-FR" sz="3200" dirty="0"/>
              <a:t> </a:t>
            </a:r>
            <a:r>
              <a:rPr lang="fr-FR" sz="3200" dirty="0" err="1"/>
              <a:t>will</a:t>
            </a:r>
            <a:r>
              <a:rPr lang="fr-FR" sz="3200" dirty="0"/>
              <a:t> lose if </a:t>
            </a:r>
            <a:r>
              <a:rPr lang="fr-FR" sz="3200" dirty="0" err="1"/>
              <a:t>they</a:t>
            </a:r>
            <a:r>
              <a:rPr lang="fr-FR" sz="3200" dirty="0"/>
              <a:t> have more </a:t>
            </a:r>
            <a:r>
              <a:rPr lang="fr-FR" sz="3200" dirty="0" err="1"/>
              <a:t>than</a:t>
            </a:r>
            <a:r>
              <a:rPr lang="fr-FR" sz="3200" dirty="0"/>
              <a:t> 21 points.</a:t>
            </a:r>
          </a:p>
          <a:p>
            <a:r>
              <a:rPr lang="fr-FR" sz="3200" dirty="0" err="1"/>
              <a:t>Players</a:t>
            </a:r>
            <a:r>
              <a:rPr lang="fr-FR" sz="3200" dirty="0"/>
              <a:t> </a:t>
            </a:r>
            <a:r>
              <a:rPr lang="fr-FR" sz="3200" dirty="0" err="1"/>
              <a:t>win</a:t>
            </a:r>
            <a:r>
              <a:rPr lang="fr-FR" sz="3200" dirty="0"/>
              <a:t> if </a:t>
            </a:r>
            <a:r>
              <a:rPr lang="fr-FR" sz="3200" dirty="0" err="1"/>
              <a:t>they</a:t>
            </a:r>
            <a:r>
              <a:rPr lang="fr-FR" sz="3200" dirty="0"/>
              <a:t> have more points </a:t>
            </a:r>
            <a:r>
              <a:rPr lang="fr-FR" sz="3200" dirty="0" err="1"/>
              <a:t>than</a:t>
            </a:r>
            <a:r>
              <a:rPr lang="fr-FR" sz="3200" dirty="0"/>
              <a:t> dealer and not more </a:t>
            </a:r>
            <a:r>
              <a:rPr lang="fr-FR" sz="3200" dirty="0" err="1"/>
              <a:t>than</a:t>
            </a:r>
            <a:r>
              <a:rPr lang="fr-FR" sz="3200" dirty="0"/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27811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0EDB4-4993-D6DD-DC02-E754EE58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0125"/>
            <a:ext cx="9438216" cy="5041238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Arial Narrow" panose="020B0606020202030204" pitchFamily="34" charset="0"/>
              </a:rPr>
              <a:t>If the </a:t>
            </a:r>
            <a:r>
              <a:rPr lang="fr-FR" sz="4000" dirty="0" err="1">
                <a:latin typeface="Arial Narrow" panose="020B0606020202030204" pitchFamily="34" charset="0"/>
              </a:rPr>
              <a:t>player’s</a:t>
            </a:r>
            <a:r>
              <a:rPr lang="fr-FR" sz="4000" dirty="0">
                <a:latin typeface="Arial Narrow" panose="020B0606020202030204" pitchFamily="34" charset="0"/>
              </a:rPr>
              <a:t> first 2 </a:t>
            </a:r>
            <a:r>
              <a:rPr lang="fr-FR" sz="4000" dirty="0" err="1">
                <a:latin typeface="Arial Narrow" panose="020B0606020202030204" pitchFamily="34" charset="0"/>
              </a:rPr>
              <a:t>cards</a:t>
            </a:r>
            <a:r>
              <a:rPr lang="fr-FR" sz="4000" dirty="0">
                <a:latin typeface="Arial Narrow" panose="020B0606020202030204" pitchFamily="34" charset="0"/>
              </a:rPr>
              <a:t> are a pair:</a:t>
            </a:r>
          </a:p>
          <a:p>
            <a:pPr lvl="1"/>
            <a:r>
              <a:rPr lang="fr-FR" sz="3800" dirty="0">
                <a:latin typeface="Arial Narrow" panose="020B0606020202030204" pitchFamily="34" charset="0"/>
              </a:rPr>
              <a:t> </a:t>
            </a:r>
            <a:r>
              <a:rPr lang="fr-FR" sz="3800" dirty="0" err="1">
                <a:latin typeface="Arial Narrow" panose="020B0606020202030204" pitchFamily="34" charset="0"/>
              </a:rPr>
              <a:t>they</a:t>
            </a:r>
            <a:r>
              <a:rPr lang="fr-FR" sz="3800" dirty="0">
                <a:latin typeface="Arial Narrow" panose="020B0606020202030204" pitchFamily="34" charset="0"/>
              </a:rPr>
              <a:t> can split and </a:t>
            </a:r>
            <a:r>
              <a:rPr lang="fr-FR" sz="3800" dirty="0" err="1">
                <a:latin typeface="Arial Narrow" panose="020B0606020202030204" pitchFamily="34" charset="0"/>
              </a:rPr>
              <a:t>separate</a:t>
            </a:r>
            <a:r>
              <a:rPr lang="fr-FR" sz="3800" dirty="0">
                <a:latin typeface="Arial Narrow" panose="020B0606020202030204" pitchFamily="34" charset="0"/>
              </a:rPr>
              <a:t> </a:t>
            </a:r>
            <a:r>
              <a:rPr lang="fr-FR" sz="3800" dirty="0" err="1">
                <a:latin typeface="Arial Narrow" panose="020B0606020202030204" pitchFamily="34" charset="0"/>
              </a:rPr>
              <a:t>their</a:t>
            </a:r>
            <a:r>
              <a:rPr lang="fr-FR" sz="3800" dirty="0">
                <a:latin typeface="Arial Narrow" panose="020B0606020202030204" pitchFamily="34" charset="0"/>
              </a:rPr>
              <a:t> 2 </a:t>
            </a:r>
            <a:r>
              <a:rPr lang="fr-FR" sz="3800" dirty="0" err="1">
                <a:latin typeface="Arial Narrow" panose="020B0606020202030204" pitchFamily="34" charset="0"/>
              </a:rPr>
              <a:t>cards</a:t>
            </a:r>
            <a:r>
              <a:rPr lang="fr-FR" sz="3800" dirty="0">
                <a:latin typeface="Arial Narrow" panose="020B0606020202030204" pitchFamily="34" charset="0"/>
              </a:rPr>
              <a:t> in 2 hands </a:t>
            </a:r>
          </a:p>
          <a:p>
            <a:pPr lvl="1"/>
            <a:r>
              <a:rPr lang="fr-FR" sz="3800">
                <a:latin typeface="Arial Narrow" panose="020B0606020202030204" pitchFamily="34" charset="0"/>
              </a:rPr>
              <a:t>bet </a:t>
            </a:r>
            <a:r>
              <a:rPr lang="fr-FR" sz="3800" dirty="0">
                <a:latin typeface="Arial Narrow" panose="020B0606020202030204" pitchFamily="34" charset="0"/>
              </a:rPr>
              <a:t>an </a:t>
            </a:r>
            <a:r>
              <a:rPr lang="fr-FR" sz="3800" dirty="0" err="1">
                <a:latin typeface="Arial Narrow" panose="020B0606020202030204" pitchFamily="34" charset="0"/>
              </a:rPr>
              <a:t>identical</a:t>
            </a:r>
            <a:r>
              <a:rPr lang="fr-FR" sz="3800" dirty="0">
                <a:latin typeface="Arial Narrow" panose="020B0606020202030204" pitchFamily="34" charset="0"/>
              </a:rPr>
              <a:t> </a:t>
            </a:r>
            <a:r>
              <a:rPr lang="fr-FR" sz="3800" dirty="0" err="1">
                <a:latin typeface="Arial Narrow" panose="020B0606020202030204" pitchFamily="34" charset="0"/>
              </a:rPr>
              <a:t>amount</a:t>
            </a:r>
            <a:r>
              <a:rPr lang="fr-FR" sz="3800" dirty="0">
                <a:latin typeface="Arial Narrow" panose="020B0606020202030204" pitchFamily="34" charset="0"/>
              </a:rPr>
              <a:t> on the 2</a:t>
            </a:r>
            <a:r>
              <a:rPr lang="fr-FR" sz="3800" baseline="30000" dirty="0">
                <a:latin typeface="Arial Narrow" panose="020B0606020202030204" pitchFamily="34" charset="0"/>
              </a:rPr>
              <a:t>nd</a:t>
            </a:r>
            <a:r>
              <a:rPr lang="fr-FR" sz="3800" dirty="0">
                <a:latin typeface="Arial Narrow" panose="020B0606020202030204" pitchFamily="34" charset="0"/>
              </a:rPr>
              <a:t> hand and </a:t>
            </a:r>
            <a:r>
              <a:rPr lang="fr-FR" sz="3800" dirty="0" err="1">
                <a:latin typeface="Arial Narrow" panose="020B0606020202030204" pitchFamily="34" charset="0"/>
              </a:rPr>
              <a:t>play</a:t>
            </a:r>
            <a:r>
              <a:rPr lang="fr-FR" sz="3800" dirty="0">
                <a:latin typeface="Arial Narrow" panose="020B0606020202030204" pitchFamily="34" charset="0"/>
              </a:rPr>
              <a:t> </a:t>
            </a:r>
            <a:r>
              <a:rPr lang="fr-FR" sz="3800" dirty="0" err="1">
                <a:latin typeface="Arial Narrow" panose="020B0606020202030204" pitchFamily="34" charset="0"/>
              </a:rPr>
              <a:t>each</a:t>
            </a:r>
            <a:r>
              <a:rPr lang="fr-FR" sz="3800" dirty="0">
                <a:latin typeface="Arial Narrow" panose="020B0606020202030204" pitchFamily="34" charset="0"/>
              </a:rPr>
              <a:t> </a:t>
            </a:r>
            <a:r>
              <a:rPr lang="fr-FR" sz="3800" dirty="0" err="1">
                <a:latin typeface="Arial Narrow" panose="020B0606020202030204" pitchFamily="34" charset="0"/>
              </a:rPr>
              <a:t>separately</a:t>
            </a:r>
            <a:r>
              <a:rPr lang="fr-FR" sz="38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6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8C2D-A942-C033-362E-2D90C84B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4" y="4438649"/>
            <a:ext cx="10220325" cy="1738313"/>
          </a:xfrm>
        </p:spPr>
        <p:txBody>
          <a:bodyPr>
            <a:normAutofit/>
          </a:bodyPr>
          <a:lstStyle/>
          <a:p>
            <a:r>
              <a:rPr lang="fr-FR" sz="6000" dirty="0"/>
              <a:t>CARDS’ VALUE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A967-E3CB-067A-3825-3060068A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681037"/>
            <a:ext cx="9566535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930C1-4F96-2FCA-AC7D-C0491992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32866" cy="3880773"/>
          </a:xfrm>
        </p:spPr>
        <p:txBody>
          <a:bodyPr>
            <a:normAutofit/>
          </a:bodyPr>
          <a:lstStyle/>
          <a:p>
            <a:r>
              <a:rPr lang="fr-FR" sz="4800" dirty="0"/>
              <a:t>FLOWCHART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840378-1387-8603-E979-F5DEABD1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6" y="185274"/>
            <a:ext cx="6591300" cy="6672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79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D95E1-7AFA-2872-A33B-5FD2C71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 a program of the process using 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E0658-EAD4-95F3-6C3E-B4EE1873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14516" cy="3880773"/>
          </a:xfrm>
        </p:spPr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Creating the data structure</a:t>
            </a:r>
          </a:p>
          <a:p>
            <a:r>
              <a:rPr lang="en-US" sz="3600" b="0" i="0" dirty="0">
                <a:effectLst/>
                <a:latin typeface="-apple-system"/>
              </a:rPr>
              <a:t>Creating and shuffling the deck</a:t>
            </a:r>
            <a:endParaRPr lang="en-US" sz="3600" dirty="0">
              <a:latin typeface="-apple-system"/>
            </a:endParaRPr>
          </a:p>
          <a:p>
            <a:r>
              <a:rPr lang="fr-FR" sz="3600" b="0" i="0" dirty="0">
                <a:effectLst/>
                <a:latin typeface="-apple-system"/>
              </a:rPr>
              <a:t> </a:t>
            </a:r>
            <a:r>
              <a:rPr lang="fr-FR" sz="3600" b="0" i="0" dirty="0" err="1">
                <a:effectLst/>
                <a:latin typeface="-apple-system"/>
              </a:rPr>
              <a:t>Implementing</a:t>
            </a:r>
            <a:r>
              <a:rPr lang="fr-FR" sz="3600" b="0" i="0" dirty="0">
                <a:effectLst/>
                <a:latin typeface="-apple-system"/>
              </a:rPr>
              <a:t> the </a:t>
            </a:r>
            <a:r>
              <a:rPr lang="fr-FR" sz="3600" b="0" i="0" dirty="0" err="1">
                <a:effectLst/>
                <a:latin typeface="-apple-system"/>
              </a:rPr>
              <a:t>game</a:t>
            </a:r>
            <a:endParaRPr lang="fr-FR" sz="3600" b="0" i="0" dirty="0">
              <a:effectLst/>
              <a:latin typeface="-apple-system"/>
            </a:endParaRPr>
          </a:p>
          <a:p>
            <a:endParaRPr lang="fr-FR" sz="3600" dirty="0">
              <a:latin typeface="-apple-system"/>
            </a:endParaRPr>
          </a:p>
          <a:p>
            <a:pPr marL="0" indent="0">
              <a:buNone/>
            </a:pPr>
            <a:r>
              <a:rPr lang="en-US" sz="3600" b="0" i="0" dirty="0">
                <a:effectLst/>
                <a:latin typeface="-apple-system"/>
              </a:rPr>
              <a:t>	</a:t>
            </a:r>
            <a:r>
              <a:rPr lang="en-US" sz="4400" i="0" dirty="0">
                <a:effectLst/>
                <a:latin typeface="Algerian" panose="04020705040A02060702" pitchFamily="82" charset="0"/>
              </a:rPr>
              <a:t>Then let's code “BLACKJACK” </a:t>
            </a:r>
            <a:r>
              <a:rPr lang="fr-FR" sz="4400" i="0" dirty="0">
                <a:effectLst/>
                <a:latin typeface="Algerian" panose="04020705040A02060702" pitchFamily="82" charset="0"/>
              </a:rPr>
              <a:t>and </a:t>
            </a:r>
            <a:r>
              <a:rPr lang="fr-FR" sz="4400" i="0" dirty="0" err="1">
                <a:effectLst/>
                <a:latin typeface="Algerian" panose="04020705040A02060702" pitchFamily="82" charset="0"/>
              </a:rPr>
              <a:t>play</a:t>
            </a:r>
            <a:r>
              <a:rPr lang="fr-FR" sz="4400" i="0" dirty="0">
                <a:effectLst/>
                <a:latin typeface="Algerian" panose="04020705040A02060702" pitchFamily="82" charset="0"/>
              </a:rPr>
              <a:t> the </a:t>
            </a:r>
            <a:r>
              <a:rPr lang="fr-FR" sz="4400" i="0" dirty="0" err="1">
                <a:effectLst/>
                <a:latin typeface="Algerian" panose="04020705040A02060702" pitchFamily="82" charset="0"/>
              </a:rPr>
              <a:t>gamE</a:t>
            </a:r>
            <a:r>
              <a:rPr lang="fr-FR" sz="4400" i="0" dirty="0">
                <a:effectLst/>
                <a:latin typeface="Algerian" panose="04020705040A02060702" pitchFamily="82" charset="0"/>
              </a:rPr>
              <a:t>!!!!!!</a:t>
            </a:r>
            <a:endParaRPr lang="en-US" sz="4400" i="0" dirty="0">
              <a:effectLst/>
              <a:latin typeface="Algerian" panose="04020705040A02060702" pitchFamily="82" charset="0"/>
            </a:endParaRPr>
          </a:p>
        </p:txBody>
      </p:sp>
      <p:pic>
        <p:nvPicPr>
          <p:cNvPr id="5" name="Graphique 4" descr="Pièces">
            <a:extLst>
              <a:ext uri="{FF2B5EF4-FFF2-40B4-BE49-F238E27FC236}">
                <a16:creationId xmlns:a16="http://schemas.microsoft.com/office/drawing/2014/main" id="{C669F608-FE50-3777-E8B3-C3C373B54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134" y="4667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1BA7-17D1-B982-CBB0-D94667CA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BD30D-D505-711B-6F26-FB02EE4A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8592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1295</TotalTime>
  <Words>169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Algerian</vt:lpstr>
      <vt:lpstr>-apple-system</vt:lpstr>
      <vt:lpstr>Arial</vt:lpstr>
      <vt:lpstr>Arial Black</vt:lpstr>
      <vt:lpstr>Arial Narrow</vt:lpstr>
      <vt:lpstr>Bahnschrift SemiBold SemiConden</vt:lpstr>
      <vt:lpstr>Trebuchet MS</vt:lpstr>
      <vt:lpstr>Wingdings 3</vt:lpstr>
      <vt:lpstr>Facette</vt:lpstr>
      <vt:lpstr>Project 1:  Python Blackjack</vt:lpstr>
      <vt:lpstr>Summary</vt:lpstr>
      <vt:lpstr>Rules of the game </vt:lpstr>
      <vt:lpstr>Présentation PowerPoint</vt:lpstr>
      <vt:lpstr>Présentation PowerPoint</vt:lpstr>
      <vt:lpstr>Présentation PowerPoint</vt:lpstr>
      <vt:lpstr>Create a program of the process using Python</vt:lpstr>
      <vt:lpstr>Q &amp; 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Python Blackjack</dc:title>
  <dc:creator>james bruneau</dc:creator>
  <cp:lastModifiedBy>james bruneau</cp:lastModifiedBy>
  <cp:revision>5</cp:revision>
  <dcterms:created xsi:type="dcterms:W3CDTF">2022-10-14T12:51:52Z</dcterms:created>
  <dcterms:modified xsi:type="dcterms:W3CDTF">2022-10-15T10:27:19Z</dcterms:modified>
</cp:coreProperties>
</file>