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Primary%20Education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JME_Regional-Classifications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DA6EB-F77A-1F7F-14B3-7227CF63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6697" y="1981200"/>
            <a:ext cx="6815669" cy="2047872"/>
          </a:xfrm>
        </p:spPr>
        <p:txBody>
          <a:bodyPr/>
          <a:lstStyle/>
          <a:p>
            <a:br>
              <a:rPr lang="fr-FR" dirty="0">
                <a:latin typeface="Arial Narrow" panose="020B0606020202030204" pitchFamily="34" charset="0"/>
              </a:rPr>
            </a:br>
            <a:br>
              <a:rPr lang="fr-FR" dirty="0">
                <a:latin typeface="Arial Narrow" panose="020B0606020202030204" pitchFamily="34" charset="0"/>
              </a:rPr>
            </a:br>
            <a:r>
              <a:rPr lang="fr-FR" dirty="0">
                <a:latin typeface="Arial Narrow" panose="020B0606020202030204" pitchFamily="34" charset="0"/>
              </a:rPr>
              <a:t>Data </a:t>
            </a:r>
            <a:r>
              <a:rPr lang="fr-FR" dirty="0" err="1">
                <a:latin typeface="Arial Narrow" panose="020B0606020202030204" pitchFamily="34" charset="0"/>
              </a:rPr>
              <a:t>Preparation</a:t>
            </a:r>
            <a:br>
              <a:rPr lang="fr-FR" dirty="0">
                <a:latin typeface="Arial Narrow" panose="020B0606020202030204" pitchFamily="34" charset="0"/>
              </a:rPr>
            </a:br>
            <a:r>
              <a:rPr lang="fr-FR" dirty="0">
                <a:latin typeface="Arial Narrow" panose="020B0606020202030204" pitchFamily="34" charset="0"/>
              </a:rPr>
              <a:t>« </a:t>
            </a:r>
            <a:r>
              <a:rPr lang="fr-FR" sz="3600" dirty="0" err="1">
                <a:latin typeface="Algerian" panose="04020705040A02060702" pitchFamily="82" charset="0"/>
              </a:rPr>
              <a:t>Primary</a:t>
            </a:r>
            <a:r>
              <a:rPr lang="fr-FR" sz="3600" dirty="0">
                <a:latin typeface="Algerian" panose="04020705040A02060702" pitchFamily="82" charset="0"/>
              </a:rPr>
              <a:t> Education </a:t>
            </a:r>
            <a:r>
              <a:rPr lang="fr-FR" sz="3600" dirty="0">
                <a:latin typeface="Arial Narrow" panose="020B0606020202030204" pitchFamily="34" charset="0"/>
              </a:rPr>
              <a:t>»</a:t>
            </a:r>
            <a:br>
              <a:rPr lang="fr-FR" sz="3600" dirty="0">
                <a:latin typeface="Arial Narrow" panose="020B0606020202030204" pitchFamily="34" charset="0"/>
              </a:rPr>
            </a:br>
            <a:endParaRPr lang="fr-FR" sz="3600" dirty="0">
              <a:latin typeface="Arial Narrow" panose="020B0606020202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790968-640E-5BE6-C58F-F728EC411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4029072"/>
            <a:ext cx="6698192" cy="1320802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Algerian" panose="04020705040A02060702" pitchFamily="82" charset="0"/>
              </a:rPr>
              <a:t>Project 3: </a:t>
            </a:r>
          </a:p>
          <a:p>
            <a:r>
              <a:rPr lang="fr-FR" sz="2400" dirty="0"/>
              <a:t>By: Anh Huynh</a:t>
            </a:r>
          </a:p>
        </p:txBody>
      </p:sp>
    </p:spTree>
    <p:extLst>
      <p:ext uri="{BB962C8B-B14F-4D97-AF65-F5344CB8AC3E}">
        <p14:creationId xmlns:p14="http://schemas.microsoft.com/office/powerpoint/2010/main" val="421054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D453C-EA35-0F73-79B1-C5AE05C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-234399" y="113242"/>
            <a:ext cx="6953248" cy="37253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Wrong</a:t>
            </a:r>
            <a:r>
              <a:rPr lang="fr-FR" dirty="0"/>
              <a:t> data- Time </a:t>
            </a:r>
            <a:r>
              <a:rPr lang="fr-FR" dirty="0" err="1"/>
              <a:t>period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27CD57-999D-7230-D594-9FE09C34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9" y="868363"/>
            <a:ext cx="9486898" cy="187642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C98BED7-9CFA-2FAE-0575-3364277C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1" y="3127375"/>
            <a:ext cx="4795839" cy="2743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8C5BF37-2818-4D85-694D-8D4652EFB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6" y="3535720"/>
            <a:ext cx="4462461" cy="24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73E5-F73F-BE4D-8163-77D76DE1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2761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sz="2800" u="sng" dirty="0">
                <a:solidFill>
                  <a:schemeClr val="accent3">
                    <a:lumMod val="75000"/>
                  </a:schemeClr>
                </a:solidFill>
              </a:rPr>
              <a:t>Fixing wrong years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2562, 2076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2012-99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---row 71,51,82</a:t>
            </a:r>
            <a:endParaRPr lang="fr-FR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3A0A5-0CA6-62D6-F7F0-200A9A3F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95484"/>
            <a:ext cx="9601196" cy="3318936"/>
          </a:xfrm>
        </p:spPr>
        <p:txBody>
          <a:bodyPr/>
          <a:lstStyle/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data['Time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period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'] = data['Time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period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'].replace(['2562'], '2018')</a:t>
            </a:r>
          </a:p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data['Time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period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'] = data['Time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period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'].replace(['2076'], '2018’)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data.loc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[82,'Time period'] = 2012</a:t>
            </a:r>
          </a:p>
          <a:p>
            <a:pPr marL="0" indent="0">
              <a:buNone/>
            </a:pP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9049B1-B98B-37A5-2093-1406C7C8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09" y="5167312"/>
            <a:ext cx="10772777" cy="105727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CFE27D-C69F-A0F5-E4FE-DAE76FB8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0" y="4057652"/>
            <a:ext cx="10772777" cy="10287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467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19CD-B706-DA98-639D-B1F9448F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26" y="1638301"/>
            <a:ext cx="9601196" cy="4790018"/>
          </a:xfrm>
        </p:spPr>
        <p:txBody>
          <a:bodyPr>
            <a:normAutofit/>
          </a:bodyPr>
          <a:lstStyle/>
          <a:p>
            <a:r>
              <a:rPr lang="fr-FR" sz="3200" dirty="0" err="1"/>
              <a:t>data.to_csv</a:t>
            </a:r>
            <a:r>
              <a:rPr lang="fr-FR" sz="3200" dirty="0"/>
              <a:t>(</a:t>
            </a:r>
            <a:r>
              <a:rPr lang="fr-FR" sz="3200" dirty="0" err="1"/>
              <a:t>r'Primary</a:t>
            </a:r>
            <a:r>
              <a:rPr lang="fr-FR" sz="3200" dirty="0"/>
              <a:t> output.csv’)</a:t>
            </a:r>
          </a:p>
          <a:p>
            <a:r>
              <a:rPr lang="fr-FR" sz="3200" dirty="0"/>
              <a:t>import </a:t>
            </a:r>
            <a:r>
              <a:rPr lang="fr-FR" sz="3200" dirty="0" err="1"/>
              <a:t>mysql.connector</a:t>
            </a:r>
            <a:endParaRPr lang="fr-FR" sz="3200" dirty="0"/>
          </a:p>
          <a:p>
            <a:r>
              <a:rPr lang="fr-FR" sz="3200" dirty="0" err="1"/>
              <a:t>mydb</a:t>
            </a:r>
            <a:r>
              <a:rPr lang="fr-FR" sz="3200" dirty="0"/>
              <a:t> = </a:t>
            </a:r>
            <a:r>
              <a:rPr lang="fr-FR" sz="3200" dirty="0" err="1"/>
              <a:t>mysql.connector.connect</a:t>
            </a:r>
            <a:r>
              <a:rPr lang="fr-FR" sz="3200" dirty="0"/>
              <a:t>(</a:t>
            </a:r>
          </a:p>
          <a:p>
            <a:r>
              <a:rPr lang="fr-FR" sz="3200" dirty="0"/>
              <a:t>  host= "",</a:t>
            </a:r>
          </a:p>
          <a:p>
            <a:r>
              <a:rPr lang="fr-FR" sz="3200" dirty="0"/>
              <a:t>  user="",</a:t>
            </a:r>
          </a:p>
          <a:p>
            <a:r>
              <a:rPr lang="fr-FR" sz="3200" dirty="0"/>
              <a:t>  </a:t>
            </a:r>
            <a:r>
              <a:rPr lang="fr-FR" sz="3200" dirty="0" err="1"/>
              <a:t>password</a:t>
            </a:r>
            <a:r>
              <a:rPr lang="fr-FR" sz="3200" dirty="0"/>
              <a:t>= ""</a:t>
            </a:r>
          </a:p>
          <a:p>
            <a:r>
              <a:rPr lang="fr-FR" sz="3200" dirty="0" err="1"/>
              <a:t>print</a:t>
            </a:r>
            <a:r>
              <a:rPr lang="fr-FR" sz="3200" dirty="0"/>
              <a:t>(</a:t>
            </a:r>
            <a:r>
              <a:rPr lang="fr-FR" sz="3200" dirty="0" err="1"/>
              <a:t>mydb</a:t>
            </a:r>
            <a:r>
              <a:rPr lang="fr-F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0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792A0-5FB1-622C-2B93-A0AF1498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48807"/>
            <a:ext cx="9601196" cy="1046693"/>
          </a:xfrm>
        </p:spPr>
        <p:txBody>
          <a:bodyPr/>
          <a:lstStyle/>
          <a:p>
            <a:r>
              <a:rPr lang="fr-FR" dirty="0" err="1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Create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table by SQL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B03E01E-FD93-43DF-5A14-D131CDB8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6" y="2276473"/>
            <a:ext cx="6705599" cy="3600979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9DB48C-D2A5-BD73-C1CF-3978C2A48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19" y="2276473"/>
            <a:ext cx="5168379" cy="38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95202-1F3B-A1CA-2B37-392F7A40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7" y="677332"/>
            <a:ext cx="9601196" cy="1303867"/>
          </a:xfrm>
        </p:spPr>
        <p:txBody>
          <a:bodyPr/>
          <a:lstStyle/>
          <a:p>
            <a:r>
              <a:rPr lang="fr-FR" dirty="0" err="1">
                <a:latin typeface="Arial Black" panose="020B0A04020102020204" pitchFamily="34" charset="0"/>
              </a:rPr>
              <a:t>Using</a:t>
            </a:r>
            <a:r>
              <a:rPr lang="fr-FR" dirty="0">
                <a:latin typeface="Arial Black" panose="020B0A04020102020204" pitchFamily="34" charset="0"/>
              </a:rPr>
              <a:t> « group by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E9DF5-2458-056E-32A3-81B7CA76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3233737"/>
            <a:ext cx="4900612" cy="328612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Region,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(Total),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(`Wealth quintile Poorest`) from `primary output`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13466-F400-C5FD-0FFA-258B2C53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16" y="2381250"/>
            <a:ext cx="6111659" cy="3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5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26603-A38B-85F5-D3D0-6765D9E4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Example </a:t>
            </a:r>
            <a:r>
              <a:rPr lang="fr-FR" sz="2800" dirty="0" err="1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with</a:t>
            </a:r>
            <a:r>
              <a:rPr lang="fr-FR" sz="28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max and min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BEF23-FEB4-E15C-9CDE-AE8A5729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2377014"/>
            <a:ext cx="9791700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`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Income 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(`Wealth quintile Poorest`),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(`Wealth quintile Richest`) from `primary output`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Income 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808F2AB-9E16-CCBF-5AE7-A80D21E7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771899"/>
            <a:ext cx="8705849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FE9B-E16C-E027-BF49-5F2DA125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5ACE3-8BB0-3204-6551-5A87D52A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3107"/>
            <a:ext cx="9601196" cy="3318936"/>
          </a:xfrm>
        </p:spPr>
        <p:txBody>
          <a:bodyPr/>
          <a:lstStyle/>
          <a:p>
            <a:r>
              <a:rPr lang="en-US" dirty="0"/>
              <a:t>Import the data using Pandas.</a:t>
            </a:r>
          </a:p>
          <a:p>
            <a:r>
              <a:rPr lang="en-US" dirty="0"/>
              <a:t>Examine the data for the issues (missing data, wrong data….)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Produce a Python code and explain how to clean and transform data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clean version of data into CSV.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Export clean data into MySQL using Pandas.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Analyzing 3 tables of the dataset in MySQL.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52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9AE-9B9E-BD50-ADCB-087B7F48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 action="ppaction://hlinkfile"/>
              </a:rPr>
              <a:t>Primary</a:t>
            </a:r>
            <a:r>
              <a:rPr lang="fr-FR" dirty="0">
                <a:hlinkClick r:id="rId2" action="ppaction://hlinkfile"/>
              </a:rPr>
              <a:t> Education.xlsx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48E3B-5B32-9A1F-777F-6C8999C4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u="sng" dirty="0"/>
              <a:t>Import data:</a:t>
            </a:r>
          </a:p>
          <a:p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numpy</a:t>
            </a:r>
            <a:r>
              <a:rPr lang="fr-FR" dirty="0"/>
              <a:t> as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data=</a:t>
            </a:r>
            <a:r>
              <a:rPr lang="fr-FR" dirty="0" err="1"/>
              <a:t>pd.read_excel</a:t>
            </a:r>
            <a:r>
              <a:rPr lang="fr-FR" dirty="0"/>
              <a:t>(</a:t>
            </a:r>
            <a:r>
              <a:rPr lang="fr-FR" dirty="0" err="1"/>
              <a:t>r'C</a:t>
            </a:r>
            <a:r>
              <a:rPr lang="fr-FR" dirty="0"/>
              <a:t>:\</a:t>
            </a:r>
            <a:r>
              <a:rPr lang="fr-FR" dirty="0" err="1"/>
              <a:t>Users</a:t>
            </a:r>
            <a:r>
              <a:rPr lang="fr-FR" dirty="0"/>
              <a:t>\Documents\CODE DATA ANALYSIS\Module 1\Project 3\</a:t>
            </a:r>
            <a:r>
              <a:rPr lang="fr-FR" dirty="0" err="1"/>
              <a:t>Primary</a:t>
            </a:r>
            <a:r>
              <a:rPr lang="fr-FR" dirty="0"/>
              <a:t> Education.xlsx')</a:t>
            </a:r>
          </a:p>
        </p:txBody>
      </p:sp>
    </p:spTree>
    <p:extLst>
      <p:ext uri="{BB962C8B-B14F-4D97-AF65-F5344CB8AC3E}">
        <p14:creationId xmlns:p14="http://schemas.microsoft.com/office/powerpoint/2010/main" val="200659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BC565-4E55-5510-080D-184BBB03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£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2BFF91D-C19B-2D4E-3C7A-4696E7C4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25" y="3429000"/>
            <a:ext cx="9973122" cy="2732666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7FF2C0-99AD-B858-C7DD-962586DA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628649"/>
            <a:ext cx="10410823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F9B6D-BEC5-23EF-B597-1408638E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8006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#</a:t>
            </a:r>
            <a:r>
              <a:rPr lang="en-US" sz="3600" u="sng" dirty="0"/>
              <a:t>Examine the data for the issues</a:t>
            </a:r>
            <a:br>
              <a:rPr lang="en-US" dirty="0"/>
            </a:br>
            <a:r>
              <a:rPr lang="en-US" sz="3100" dirty="0" err="1">
                <a:solidFill>
                  <a:schemeClr val="accent3">
                    <a:lumMod val="50000"/>
                  </a:schemeClr>
                </a:solidFill>
              </a:rPr>
              <a:t>data.isna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</a:rPr>
              <a:t>().sum().</a:t>
            </a:r>
            <a:r>
              <a:rPr lang="en-US" sz="3100" dirty="0" err="1">
                <a:solidFill>
                  <a:schemeClr val="accent3">
                    <a:lumMod val="50000"/>
                  </a:schemeClr>
                </a:solidFill>
              </a:rPr>
              <a:t>sort_values</a:t>
            </a:r>
            <a:r>
              <a:rPr lang="en-US" sz="3100" dirty="0">
                <a:solidFill>
                  <a:schemeClr val="accent3">
                    <a:lumMod val="50000"/>
                  </a:schemeClr>
                </a:solidFill>
              </a:rPr>
              <a:t>(ascending=False)</a:t>
            </a:r>
            <a:endParaRPr lang="fr-FR" sz="31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6586720-666E-1053-75C5-17A4E0403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470" y="2486025"/>
            <a:ext cx="5795455" cy="3389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1745BF0-C39D-4E7F-6DAB-8028C18BA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26" y="2590799"/>
            <a:ext cx="4053299" cy="312896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750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2320C-A34F-3B77-6774-9F351500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37143"/>
          </a:xfrm>
        </p:spPr>
        <p:txBody>
          <a:bodyPr>
            <a:normAutofit/>
          </a:bodyPr>
          <a:lstStyle/>
          <a:p>
            <a:r>
              <a:rPr lang="fr-FR" sz="2400" dirty="0">
                <a:hlinkClick r:id="rId2" action="ppaction://hlinkfile"/>
              </a:rPr>
              <a:t>JME_Regional-Classifications.xlsx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E6F6E-0B5A-C663-66B8-AB45C5866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62150"/>
            <a:ext cx="9601196" cy="3913718"/>
          </a:xfrm>
        </p:spPr>
        <p:txBody>
          <a:bodyPr/>
          <a:lstStyle/>
          <a:p>
            <a:r>
              <a:rPr lang="fr-FR" b="1" dirty="0"/>
              <a:t>data[data['</a:t>
            </a:r>
            <a:r>
              <a:rPr lang="fr-FR" b="1" dirty="0" err="1"/>
              <a:t>Region</a:t>
            </a:r>
            <a:r>
              <a:rPr lang="fr-FR" b="1" dirty="0"/>
              <a:t>'].</a:t>
            </a:r>
            <a:r>
              <a:rPr lang="fr-FR" b="1" dirty="0" err="1"/>
              <a:t>isna</a:t>
            </a:r>
            <a:r>
              <a:rPr lang="fr-FR" b="1" dirty="0"/>
              <a:t>()]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DF1FB0-5D31-199A-BF96-61669D4F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1" y="2421321"/>
            <a:ext cx="10658476" cy="17982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BCD1951-9A24-46CE-2BE4-C491B81C71B1}"/>
              </a:ext>
            </a:extLst>
          </p:cNvPr>
          <p:cNvSpPr txBox="1"/>
          <p:nvPr/>
        </p:nvSpPr>
        <p:spPr>
          <a:xfrm>
            <a:off x="1295401" y="4362451"/>
            <a:ext cx="7686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data['</a:t>
            </a:r>
            <a:r>
              <a:rPr lang="fr-FR" sz="2400" b="1" dirty="0" err="1"/>
              <a:t>Region</a:t>
            </a:r>
            <a:r>
              <a:rPr lang="fr-FR" sz="2400" b="1" dirty="0"/>
              <a:t>']=data['</a:t>
            </a:r>
            <a:r>
              <a:rPr lang="fr-FR" sz="2400" b="1" dirty="0" err="1"/>
              <a:t>Region</a:t>
            </a:r>
            <a:r>
              <a:rPr lang="fr-FR" sz="2400" b="1" dirty="0"/>
              <a:t>'].replace(</a:t>
            </a:r>
            <a:r>
              <a:rPr lang="fr-FR" sz="2400" b="1" dirty="0" err="1"/>
              <a:t>np.nan,'ECA</a:t>
            </a:r>
            <a:r>
              <a:rPr lang="fr-FR" sz="2400" b="1" dirty="0"/>
              <a:t>')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E6BE062-884D-110C-AB89-C548A1456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70993"/>
            <a:ext cx="10587037" cy="9048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576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632C7-43B1-3C3E-06C4-7FDAFA27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7" y="638175"/>
            <a:ext cx="7762873" cy="266700"/>
          </a:xfrm>
        </p:spPr>
        <p:txBody>
          <a:bodyPr>
            <a:normAutofit fontScale="90000"/>
          </a:bodyPr>
          <a:lstStyle/>
          <a:p>
            <a:pPr algn="l"/>
            <a:r>
              <a:rPr lang="fr-FR" sz="3200" dirty="0"/>
              <a:t>*</a:t>
            </a:r>
            <a:r>
              <a:rPr lang="fr-FR" sz="3200" u="sng" dirty="0" err="1"/>
              <a:t>Adding</a:t>
            </a:r>
            <a:r>
              <a:rPr lang="fr-FR" sz="3200" u="sng" dirty="0"/>
              <a:t> the </a:t>
            </a:r>
            <a:r>
              <a:rPr lang="fr-FR" sz="3200" u="sng" dirty="0" err="1"/>
              <a:t>frequently</a:t>
            </a:r>
            <a:r>
              <a:rPr lang="fr-FR" sz="3200" u="sng" dirty="0"/>
              <a:t>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8FB08-9F34-7D7A-1EBF-AA04F3B0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6" y="3457577"/>
            <a:ext cx="9915524" cy="1640681"/>
          </a:xfrm>
        </p:spPr>
        <p:txBody>
          <a:bodyPr>
            <a:normAutofit/>
          </a:bodyPr>
          <a:lstStyle/>
          <a:p>
            <a:r>
              <a:rPr lang="en-US" b="1" dirty="0"/>
              <a:t>list(data['Data source'].mode()) </a:t>
            </a:r>
          </a:p>
          <a:p>
            <a:r>
              <a:rPr lang="en-US" b="1" dirty="0"/>
              <a:t>data['Data source']=data['Data source'].replace(</a:t>
            </a:r>
            <a:r>
              <a:rPr lang="en-US" b="1" dirty="0" err="1"/>
              <a:t>np.nan,'Multiple</a:t>
            </a:r>
            <a:r>
              <a:rPr lang="en-US" b="1" dirty="0"/>
              <a:t> Indicator Cluster Survey')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DFD2BC-FA5F-2E71-A805-624709FE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943475"/>
            <a:ext cx="10596564" cy="11334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3B8FCE-7FDC-BE2B-8E83-AD05FE5E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0" y="1216818"/>
            <a:ext cx="1018698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4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5F70D-BA1C-7775-94FA-452146B1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33135"/>
            <a:ext cx="9601196" cy="833550"/>
          </a:xfrm>
        </p:spPr>
        <p:txBody>
          <a:bodyPr>
            <a:normAutofit/>
          </a:bodyPr>
          <a:lstStyle/>
          <a:p>
            <a:pPr algn="l"/>
            <a:r>
              <a:rPr lang="fr-FR" sz="3200" u="sng" dirty="0"/>
              <a:t>#Fill </a:t>
            </a:r>
            <a:r>
              <a:rPr lang="fr-FR" sz="3200" u="sng" dirty="0" err="1"/>
              <a:t>missing</a:t>
            </a:r>
            <a:r>
              <a:rPr lang="fr-FR" sz="3200" u="sng" dirty="0"/>
              <a:t> value </a:t>
            </a:r>
            <a:r>
              <a:rPr lang="fr-FR" sz="3200" u="sng" dirty="0" err="1"/>
              <a:t>with</a:t>
            </a:r>
            <a:r>
              <a:rPr lang="fr-FR" sz="3200" u="sng" dirty="0"/>
              <a:t> </a:t>
            </a:r>
            <a:r>
              <a:rPr lang="fr-FR" sz="3200" u="sng" dirty="0" err="1"/>
              <a:t>mean</a:t>
            </a:r>
            <a:r>
              <a:rPr lang="fr-FR" sz="3200" u="sng" dirty="0"/>
              <a:t>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383A8-C58F-9852-C7F6-895B7386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96" y="3483824"/>
            <a:ext cx="9601196" cy="2933437"/>
          </a:xfrm>
        </p:spPr>
        <p:txBody>
          <a:bodyPr/>
          <a:lstStyle/>
          <a:p>
            <a:r>
              <a:rPr lang="fr-FR" sz="2800" b="1" dirty="0"/>
              <a:t>data['Total']=data['Total'].replace(</a:t>
            </a:r>
            <a:r>
              <a:rPr lang="fr-FR" sz="2800" b="1" dirty="0" err="1"/>
              <a:t>np.nan,data</a:t>
            </a:r>
            <a:r>
              <a:rPr lang="fr-FR" sz="2800" b="1" dirty="0"/>
              <a:t>['Total'].</a:t>
            </a:r>
            <a:r>
              <a:rPr lang="fr-FR" sz="2800" b="1" dirty="0" err="1"/>
              <a:t>mean</a:t>
            </a:r>
            <a:r>
              <a:rPr lang="fr-FR" sz="2800" b="1" dirty="0"/>
              <a:t>())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6BCBB5-7B3C-2CA6-4637-D6861165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6" y="1540723"/>
            <a:ext cx="10258425" cy="19240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5C312E-DF87-46B0-E145-192EFF89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6" y="4619887"/>
            <a:ext cx="99917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62928-9A33-1CE3-02B4-3825237E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563CC-7F87-9843-739A-9549188B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95FD3A-0AB6-BF78-631B-F875EB59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37168"/>
            <a:ext cx="9867897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3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273</TotalTime>
  <Words>398</Words>
  <Application>Microsoft Office PowerPoint</Application>
  <PresentationFormat>Grand écran</PresentationFormat>
  <Paragraphs>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Arial Black</vt:lpstr>
      <vt:lpstr>Arial Narrow</vt:lpstr>
      <vt:lpstr>Garamond</vt:lpstr>
      <vt:lpstr>Organique</vt:lpstr>
      <vt:lpstr>  Data Preparation « Primary Education » </vt:lpstr>
      <vt:lpstr>Contents</vt:lpstr>
      <vt:lpstr>Primary Education.xlsx</vt:lpstr>
      <vt:lpstr>£</vt:lpstr>
      <vt:lpstr>#Examine the data for the issues data.isna().sum().sort_values(ascending=False)</vt:lpstr>
      <vt:lpstr>JME_Regional-Classifications.xlsx</vt:lpstr>
      <vt:lpstr>*Adding the frequently value</vt:lpstr>
      <vt:lpstr>#Fill missing value with mean value</vt:lpstr>
      <vt:lpstr>Présentation PowerPoint</vt:lpstr>
      <vt:lpstr>Wrong data- Time period</vt:lpstr>
      <vt:lpstr>#Fixing wrong years: 2562, 2076 and 2012-99---row 71,51,82</vt:lpstr>
      <vt:lpstr>Présentation PowerPoint</vt:lpstr>
      <vt:lpstr>Create table by SQL</vt:lpstr>
      <vt:lpstr>Using « group by »</vt:lpstr>
      <vt:lpstr>Example with max and 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james bruneau</dc:creator>
  <cp:lastModifiedBy>james bruneau</cp:lastModifiedBy>
  <cp:revision>6</cp:revision>
  <dcterms:created xsi:type="dcterms:W3CDTF">2022-10-29T17:52:05Z</dcterms:created>
  <dcterms:modified xsi:type="dcterms:W3CDTF">2022-10-29T22:26:02Z</dcterms:modified>
</cp:coreProperties>
</file>