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7" r:id="rId12"/>
    <p:sldId id="266" r:id="rId13"/>
    <p:sldId id="269" r:id="rId14"/>
    <p:sldId id="271" r:id="rId15"/>
    <p:sldId id="272" r:id="rId16"/>
    <p:sldId id="270" r:id="rId17"/>
    <p:sldId id="273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07/11/2022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07/11/2022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68086" cy="3686015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000000"/>
                </a:solidFill>
                <a:latin typeface="Helvetica Neue"/>
              </a:rPr>
              <a:t>M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ental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health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 Neue"/>
              </a:rPr>
              <a:t> on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Helvetica Neue"/>
              </a:rPr>
              <a:t>students</a:t>
            </a:r>
            <a:br>
              <a:rPr lang="fr-FR" dirty="0"/>
            </a:br>
            <a:endParaRPr lang="fr" sz="8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y: 	Anh huynh</a:t>
            </a:r>
          </a:p>
          <a:p>
            <a:pPr rtl="0"/>
            <a:r>
              <a:rPr lang="fr-FR" b="0" i="0" dirty="0">
                <a:solidFill>
                  <a:srgbClr val="1D1C1D"/>
                </a:solidFill>
                <a:effectLst/>
                <a:latin typeface="Slack-Lato"/>
              </a:rPr>
              <a:t>	Boubacar Traoré</a:t>
            </a:r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rtl="0"/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A65A0-6B7A-F22E-6869-7886BA65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C5B45-2A94-8D52-43A1-3D3E9F63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5826"/>
            <a:ext cx="10058400" cy="376089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4B055-365E-A4E4-F59D-3C2AD17A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B82DFF-21CF-1ADC-C611-EE2F2754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05" y="153253"/>
            <a:ext cx="9896475" cy="61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DF6DA-F50B-77E9-F4D2-8020736E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EACDB-E707-8AC5-78E5-CBA55128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5A80943-B3DD-6266-8B58-DBCCEE66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122237"/>
            <a:ext cx="8964930" cy="62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4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E9FFE-2D70-1F6A-E694-A4A0711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05750-4B8D-44F5-012A-C27C4181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6AF73-0C17-D569-EEFF-678B80D7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CD91228-65EE-9B33-0ED5-45F992237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3" y="286603"/>
            <a:ext cx="10426882" cy="6079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C19D04-2CD3-6AA1-5181-6297C632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6" y="23018"/>
            <a:ext cx="12106274" cy="68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3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1020E-7BE3-D8C7-D550-27078004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47A0C0-4A0F-81B9-6D52-8069F67A1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A13BB8-1112-F101-607B-E46CBE9F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466246-B87F-A025-2696-180219BB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1288"/>
            <a:ext cx="92202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7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C4D0F-F234-7FDB-0A9F-04DA4B4D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6E7A4-17B8-0477-230B-5406D316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5FC8D-3EF6-8628-AF54-D8B419E8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3E3B3C-C61F-C11D-0E80-1ED78B4A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31763"/>
            <a:ext cx="88392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1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CF5E4-5075-336C-ECEC-08937BA6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68ADD-15CC-EA7B-76E4-3C0375F3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B0F85A-FE79-35FC-C17A-68E70FCB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C6AD58-2E98-E092-1660-24C01682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0"/>
            <a:ext cx="92583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7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72374-4FF8-E73A-A0AE-F688703F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C078C4A-7151-C55A-D03C-0D93AF830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4860" y="989012"/>
            <a:ext cx="4594650" cy="472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2F108-811B-EF2A-04D6-D94BFFAB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5747C5-91AA-B700-DBFC-F613604E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989012"/>
            <a:ext cx="49911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2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548B0-8FF0-4C58-8BAF-31E72156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3A63E-C6F6-D417-C26A-42D74609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5D194-4E0A-0994-07CB-41F99502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9C6580-BC58-602D-F71C-8E33AEA3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9213"/>
            <a:ext cx="1096327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sz="2800" i="1" dirty="0">
                <a:solidFill>
                  <a:srgbClr val="FFFFFF"/>
                </a:solidFill>
              </a:rPr>
              <a:t>- </a:t>
            </a:r>
            <a:r>
              <a:rPr lang="en-US" sz="3600" i="1" dirty="0">
                <a:solidFill>
                  <a:srgbClr val="FFFFFF"/>
                </a:solidFill>
              </a:rPr>
              <a:t>Introduction of database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Examine the dataset for the issues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Process of cleaning database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Develop the charts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Challenges</a:t>
            </a:r>
            <a:br>
              <a:rPr lang="en-US" sz="3600" i="1" dirty="0">
                <a:solidFill>
                  <a:srgbClr val="FFFFFF"/>
                </a:solidFill>
              </a:rPr>
            </a:br>
            <a:r>
              <a:rPr lang="en-US" sz="3600" i="1" dirty="0">
                <a:solidFill>
                  <a:srgbClr val="FFFFFF"/>
                </a:solidFill>
              </a:rPr>
              <a:t>- Q &amp; A</a:t>
            </a:r>
            <a:br>
              <a:rPr lang="en-US" sz="3600" i="1" dirty="0">
                <a:solidFill>
                  <a:srgbClr val="FFFFFF"/>
                </a:solidFill>
              </a:rPr>
            </a:br>
            <a:endParaRPr lang="fr" sz="36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T</a:t>
            </a:r>
            <a:r>
              <a:rPr lang="fr" dirty="0">
                <a:solidFill>
                  <a:srgbClr val="FFFFFF"/>
                </a:solidFill>
              </a:rPr>
              <a:t>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2D096-ED1E-0305-5EA8-C68351C2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C16DC4E-6E3C-208B-8499-39D4091A2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685" y="585466"/>
            <a:ext cx="10471589" cy="5272409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B02DE-4F84-6D45-C40B-E3B7CBB2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9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4EEAF-6C08-931F-D9F7-2F53BB1F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735CC8-8C6F-8999-D800-C3A5591C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7CAF3-9060-4906-4957-1831D54E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E3821D-A1AC-D0A1-891F-CD46B658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94" y="463087"/>
            <a:ext cx="10632817" cy="5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0B79-2D6C-2F50-232B-A9238E47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4F0B6A5-0319-7ACA-D067-E7667C808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43" y="103566"/>
            <a:ext cx="5128950" cy="4314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4F4E5-3728-70D6-3B78-B4E0FC67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6021343A-4167-519C-C33F-9055A844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93" y="2468771"/>
            <a:ext cx="6693150" cy="37607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7653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A7C08-0F90-3E57-98A7-86870C37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732EFF-DE59-2C1B-6B46-41FCE3DE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D338D2-806F-6C00-6678-9FDA4675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0"/>
            <a:ext cx="9467851" cy="63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3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9C4F3-1678-28C1-EF95-321574A2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4BD883A-F505-2A7F-958B-97AAA4FF0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78" y="2053792"/>
            <a:ext cx="10058400" cy="121624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0AD0F-6050-9C0B-6CA7-2FDE3998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DDAD85-576B-20C5-6F00-79AE026C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86603"/>
            <a:ext cx="8972550" cy="160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FFFC216-FC48-2F51-41DA-3F01866E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1018" y="3427496"/>
            <a:ext cx="11883276" cy="3258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05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C07C8-C389-8EE8-5C8D-B654F432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3249E-C5C4-2B35-FA85-C86CF65E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ECED97-C3E2-52DC-327F-B77F9313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172512"/>
            <a:ext cx="8648700" cy="50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3AD18-8573-089C-F4A1-17BAE289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FF4E3-B8B0-5EFA-B913-B79232B7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A77418-FE0A-8C3B-6605-0CBBC877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07/11/2022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11EA0B-AD3E-5748-29A6-79DF7E70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6037"/>
            <a:ext cx="8067675" cy="65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219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40A74638-567A-4C9B-92AC-92262F50CE33}" vid="{4EE5C211-F92E-4B7F-99D7-2D674A6AA5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{19A43563-C07B-4F86-B447-3E8BA95E0D82}tf56160789_win32</Template>
  <TotalTime>163</TotalTime>
  <Words>65</Words>
  <Application>Microsoft Office PowerPoint</Application>
  <PresentationFormat>Grand écran</PresentationFormat>
  <Paragraphs>20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Bookman Old Style</vt:lpstr>
      <vt:lpstr>Calibri</vt:lpstr>
      <vt:lpstr>Franklin Gothic Book</vt:lpstr>
      <vt:lpstr>Helvetica Neue</vt:lpstr>
      <vt:lpstr>Slack-Lato</vt:lpstr>
      <vt:lpstr>1_RetrospectVTI</vt:lpstr>
      <vt:lpstr>Mental health on students </vt:lpstr>
      <vt:lpstr>- Introduction of database - Examine the dataset for the issues - Process of cleaning database - Develop the charts - Challenges - Q &amp; A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on students</dc:title>
  <dc:creator>james bruneau</dc:creator>
  <cp:lastModifiedBy>james bruneau</cp:lastModifiedBy>
  <cp:revision>7</cp:revision>
  <dcterms:created xsi:type="dcterms:W3CDTF">2022-11-06T15:43:35Z</dcterms:created>
  <dcterms:modified xsi:type="dcterms:W3CDTF">2022-11-07T10:49:48Z</dcterms:modified>
</cp:coreProperties>
</file>