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3" r:id="rId1"/>
    <p:sldMasterId id="2147484326" r:id="rId2"/>
    <p:sldMasterId id="2147483687" r:id="rId3"/>
    <p:sldMasterId id="2147483753" r:id="rId4"/>
    <p:sldMasterId id="2147483767" r:id="rId5"/>
    <p:sldMasterId id="2147483776" r:id="rId6"/>
    <p:sldMasterId id="2147483785" r:id="rId7"/>
  </p:sldMasterIdLst>
  <p:sldIdLst>
    <p:sldId id="256" r:id="rId8"/>
    <p:sldId id="264" r:id="rId9"/>
    <p:sldId id="265" r:id="rId10"/>
    <p:sldId id="258" r:id="rId11"/>
    <p:sldId id="266" r:id="rId12"/>
    <p:sldId id="259" r:id="rId13"/>
    <p:sldId id="263" r:id="rId14"/>
    <p:sldId id="267" r:id="rId15"/>
  </p:sldIdLst>
  <p:sldSz cx="12192000" cy="6858000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A1BDF2-FC57-469F-AF01-FA659387A8CE}" v="253" dt="2021-11-02T18:09:33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my" userId="71778f171603243e" providerId="LiveId" clId="{5BA1BDF2-FC57-469F-AF01-FA659387A8CE}"/>
    <pc:docChg chg="undo custSel addSld delSld modSld sldOrd">
      <pc:chgData name="Jimmy" userId="71778f171603243e" providerId="LiveId" clId="{5BA1BDF2-FC57-469F-AF01-FA659387A8CE}" dt="2021-11-02T18:09:33.356" v="692"/>
      <pc:docMkLst>
        <pc:docMk/>
      </pc:docMkLst>
      <pc:sldChg chg="del">
        <pc:chgData name="Jimmy" userId="71778f171603243e" providerId="LiveId" clId="{5BA1BDF2-FC57-469F-AF01-FA659387A8CE}" dt="2021-11-02T16:25:32.113" v="17" actId="2696"/>
        <pc:sldMkLst>
          <pc:docMk/>
          <pc:sldMk cId="1518253606" sldId="257"/>
        </pc:sldMkLst>
      </pc:sldChg>
      <pc:sldChg chg="addSp delSp modSp mod modAnim">
        <pc:chgData name="Jimmy" userId="71778f171603243e" providerId="LiveId" clId="{5BA1BDF2-FC57-469F-AF01-FA659387A8CE}" dt="2021-11-02T17:46:00.022" v="544"/>
        <pc:sldMkLst>
          <pc:docMk/>
          <pc:sldMk cId="746370004" sldId="258"/>
        </pc:sldMkLst>
        <pc:spChg chg="add mod">
          <ac:chgData name="Jimmy" userId="71778f171603243e" providerId="LiveId" clId="{5BA1BDF2-FC57-469F-AF01-FA659387A8CE}" dt="2021-11-02T16:59:24.414" v="141" actId="207"/>
          <ac:spMkLst>
            <pc:docMk/>
            <pc:sldMk cId="746370004" sldId="258"/>
            <ac:spMk id="2" creationId="{8DC6EB2E-33B4-457B-AAE3-6FF2A2A8F0A6}"/>
          </ac:spMkLst>
        </pc:spChg>
        <pc:spChg chg="add mod">
          <ac:chgData name="Jimmy" userId="71778f171603243e" providerId="LiveId" clId="{5BA1BDF2-FC57-469F-AF01-FA659387A8CE}" dt="2021-11-02T17:10:06.748" v="165" actId="20577"/>
          <ac:spMkLst>
            <pc:docMk/>
            <pc:sldMk cId="746370004" sldId="258"/>
            <ac:spMk id="3" creationId="{B963515C-0FC1-4613-8597-B1FD49B59100}"/>
          </ac:spMkLst>
        </pc:spChg>
        <pc:spChg chg="del">
          <ac:chgData name="Jimmy" userId="71778f171603243e" providerId="LiveId" clId="{5BA1BDF2-FC57-469F-AF01-FA659387A8CE}" dt="2021-11-02T16:58:57.568" v="139" actId="478"/>
          <ac:spMkLst>
            <pc:docMk/>
            <pc:sldMk cId="746370004" sldId="258"/>
            <ac:spMk id="4" creationId="{00000000-0000-0000-0000-000000000000}"/>
          </ac:spMkLst>
        </pc:spChg>
        <pc:spChg chg="del mod">
          <ac:chgData name="Jimmy" userId="71778f171603243e" providerId="LiveId" clId="{5BA1BDF2-FC57-469F-AF01-FA659387A8CE}" dt="2021-11-02T16:58:55.324" v="138" actId="478"/>
          <ac:spMkLst>
            <pc:docMk/>
            <pc:sldMk cId="746370004" sldId="258"/>
            <ac:spMk id="5" creationId="{00000000-0000-0000-0000-000000000000}"/>
          </ac:spMkLst>
        </pc:spChg>
        <pc:spChg chg="add mod">
          <ac:chgData name="Jimmy" userId="71778f171603243e" providerId="LiveId" clId="{5BA1BDF2-FC57-469F-AF01-FA659387A8CE}" dt="2021-11-02T17:10:31.108" v="180" actId="20577"/>
          <ac:spMkLst>
            <pc:docMk/>
            <pc:sldMk cId="746370004" sldId="258"/>
            <ac:spMk id="6" creationId="{488302F7-7958-442D-A3E7-46BC31286788}"/>
          </ac:spMkLst>
        </pc:spChg>
        <pc:spChg chg="add mod">
          <ac:chgData name="Jimmy" userId="71778f171603243e" providerId="LiveId" clId="{5BA1BDF2-FC57-469F-AF01-FA659387A8CE}" dt="2021-11-02T17:10:36.706" v="188" actId="20577"/>
          <ac:spMkLst>
            <pc:docMk/>
            <pc:sldMk cId="746370004" sldId="258"/>
            <ac:spMk id="7" creationId="{79EFC69B-A9F8-4A51-9789-735215FCB9D7}"/>
          </ac:spMkLst>
        </pc:spChg>
        <pc:spChg chg="add mod">
          <ac:chgData name="Jimmy" userId="71778f171603243e" providerId="LiveId" clId="{5BA1BDF2-FC57-469F-AF01-FA659387A8CE}" dt="2021-11-02T17:10:51.212" v="198" actId="20577"/>
          <ac:spMkLst>
            <pc:docMk/>
            <pc:sldMk cId="746370004" sldId="258"/>
            <ac:spMk id="8" creationId="{94A573F1-AB95-4EB7-AFA2-6175FBC47F5B}"/>
          </ac:spMkLst>
        </pc:spChg>
        <pc:spChg chg="add mod">
          <ac:chgData name="Jimmy" userId="71778f171603243e" providerId="LiveId" clId="{5BA1BDF2-FC57-469F-AF01-FA659387A8CE}" dt="2021-11-02T17:18:00.041" v="279" actId="1076"/>
          <ac:spMkLst>
            <pc:docMk/>
            <pc:sldMk cId="746370004" sldId="258"/>
            <ac:spMk id="9" creationId="{013AA4C3-A066-420E-9145-2B68F1D56DC1}"/>
          </ac:spMkLst>
        </pc:spChg>
        <pc:spChg chg="add mod">
          <ac:chgData name="Jimmy" userId="71778f171603243e" providerId="LiveId" clId="{5BA1BDF2-FC57-469F-AF01-FA659387A8CE}" dt="2021-11-02T17:14:16.680" v="267" actId="20577"/>
          <ac:spMkLst>
            <pc:docMk/>
            <pc:sldMk cId="746370004" sldId="258"/>
            <ac:spMk id="10" creationId="{C3CA0F17-98D7-4D8A-B16E-104CD08F3D85}"/>
          </ac:spMkLst>
        </pc:spChg>
        <pc:spChg chg="add mod">
          <ac:chgData name="Jimmy" userId="71778f171603243e" providerId="LiveId" clId="{5BA1BDF2-FC57-469F-AF01-FA659387A8CE}" dt="2021-11-02T17:13:54.788" v="257" actId="20577"/>
          <ac:spMkLst>
            <pc:docMk/>
            <pc:sldMk cId="746370004" sldId="258"/>
            <ac:spMk id="11" creationId="{F8962CF2-C6B0-4121-8995-578CC856B9A3}"/>
          </ac:spMkLst>
        </pc:spChg>
        <pc:spChg chg="add mod">
          <ac:chgData name="Jimmy" userId="71778f171603243e" providerId="LiveId" clId="{5BA1BDF2-FC57-469F-AF01-FA659387A8CE}" dt="2021-11-02T17:14:41.789" v="270" actId="207"/>
          <ac:spMkLst>
            <pc:docMk/>
            <pc:sldMk cId="746370004" sldId="258"/>
            <ac:spMk id="12" creationId="{2BCE398D-8127-4B7F-B244-AC745AC12CBE}"/>
          </ac:spMkLst>
        </pc:spChg>
        <pc:spChg chg="add mod">
          <ac:chgData name="Jimmy" userId="71778f171603243e" providerId="LiveId" clId="{5BA1BDF2-FC57-469F-AF01-FA659387A8CE}" dt="2021-11-02T17:18:14.302" v="283" actId="1076"/>
          <ac:spMkLst>
            <pc:docMk/>
            <pc:sldMk cId="746370004" sldId="258"/>
            <ac:spMk id="13" creationId="{A415FC3C-5389-4679-978A-E3B2F458671A}"/>
          </ac:spMkLst>
        </pc:spChg>
        <pc:spChg chg="add mod">
          <ac:chgData name="Jimmy" userId="71778f171603243e" providerId="LiveId" clId="{5BA1BDF2-FC57-469F-AF01-FA659387A8CE}" dt="2021-11-02T17:18:19.831" v="284" actId="1076"/>
          <ac:spMkLst>
            <pc:docMk/>
            <pc:sldMk cId="746370004" sldId="258"/>
            <ac:spMk id="14" creationId="{65ACC560-A4DB-4DA1-9A2A-D10B1AF30214}"/>
          </ac:spMkLst>
        </pc:spChg>
        <pc:spChg chg="add mod">
          <ac:chgData name="Jimmy" userId="71778f171603243e" providerId="LiveId" clId="{5BA1BDF2-FC57-469F-AF01-FA659387A8CE}" dt="2021-11-02T17:20:16.087" v="311" actId="20577"/>
          <ac:spMkLst>
            <pc:docMk/>
            <pc:sldMk cId="746370004" sldId="258"/>
            <ac:spMk id="15" creationId="{ED506EEA-D38B-4C7F-8F54-AA009429CA3C}"/>
          </ac:spMkLst>
        </pc:spChg>
        <pc:spChg chg="add mod">
          <ac:chgData name="Jimmy" userId="71778f171603243e" providerId="LiveId" clId="{5BA1BDF2-FC57-469F-AF01-FA659387A8CE}" dt="2021-11-02T17:20:42.671" v="329" actId="20577"/>
          <ac:spMkLst>
            <pc:docMk/>
            <pc:sldMk cId="746370004" sldId="258"/>
            <ac:spMk id="16" creationId="{4402D11C-34A7-409B-9DA7-0684F1B74447}"/>
          </ac:spMkLst>
        </pc:spChg>
        <pc:spChg chg="add mod">
          <ac:chgData name="Jimmy" userId="71778f171603243e" providerId="LiveId" clId="{5BA1BDF2-FC57-469F-AF01-FA659387A8CE}" dt="2021-11-02T17:20:51.683" v="341" actId="20577"/>
          <ac:spMkLst>
            <pc:docMk/>
            <pc:sldMk cId="746370004" sldId="258"/>
            <ac:spMk id="17" creationId="{F1924E46-B9D1-4200-8961-1241BB8D6601}"/>
          </ac:spMkLst>
        </pc:spChg>
        <pc:spChg chg="add mod">
          <ac:chgData name="Jimmy" userId="71778f171603243e" providerId="LiveId" clId="{5BA1BDF2-FC57-469F-AF01-FA659387A8CE}" dt="2021-11-02T17:21:09.736" v="370" actId="313"/>
          <ac:spMkLst>
            <pc:docMk/>
            <pc:sldMk cId="746370004" sldId="258"/>
            <ac:spMk id="18" creationId="{A531A215-DF90-4E3E-BA06-54B7168AA6A9}"/>
          </ac:spMkLst>
        </pc:spChg>
        <pc:spChg chg="add mod">
          <ac:chgData name="Jimmy" userId="71778f171603243e" providerId="LiveId" clId="{5BA1BDF2-FC57-469F-AF01-FA659387A8CE}" dt="2021-11-02T17:23:56.646" v="381" actId="1076"/>
          <ac:spMkLst>
            <pc:docMk/>
            <pc:sldMk cId="746370004" sldId="258"/>
            <ac:spMk id="19" creationId="{3AE6BC8E-E294-48EB-9972-0FC2856ED318}"/>
          </ac:spMkLst>
        </pc:spChg>
        <pc:spChg chg="add mod">
          <ac:chgData name="Jimmy" userId="71778f171603243e" providerId="LiveId" clId="{5BA1BDF2-FC57-469F-AF01-FA659387A8CE}" dt="2021-11-02T17:24:01.514" v="383" actId="1076"/>
          <ac:spMkLst>
            <pc:docMk/>
            <pc:sldMk cId="746370004" sldId="258"/>
            <ac:spMk id="20" creationId="{F7F068AE-CF70-44FF-9ED0-69B7309432BC}"/>
          </ac:spMkLst>
        </pc:spChg>
        <pc:spChg chg="add mod">
          <ac:chgData name="Jimmy" userId="71778f171603243e" providerId="LiveId" clId="{5BA1BDF2-FC57-469F-AF01-FA659387A8CE}" dt="2021-11-02T17:24:06.491" v="385" actId="1076"/>
          <ac:spMkLst>
            <pc:docMk/>
            <pc:sldMk cId="746370004" sldId="258"/>
            <ac:spMk id="21" creationId="{B04B7EA7-732C-4B73-A479-643E481AB032}"/>
          </ac:spMkLst>
        </pc:spChg>
        <pc:spChg chg="add mod">
          <ac:chgData name="Jimmy" userId="71778f171603243e" providerId="LiveId" clId="{5BA1BDF2-FC57-469F-AF01-FA659387A8CE}" dt="2021-11-02T17:24:11.080" v="387" actId="1076"/>
          <ac:spMkLst>
            <pc:docMk/>
            <pc:sldMk cId="746370004" sldId="258"/>
            <ac:spMk id="22" creationId="{A4930C0C-D93B-4D7F-B097-8A0770322E20}"/>
          </ac:spMkLst>
        </pc:spChg>
        <pc:spChg chg="add mod">
          <ac:chgData name="Jimmy" userId="71778f171603243e" providerId="LiveId" clId="{5BA1BDF2-FC57-469F-AF01-FA659387A8CE}" dt="2021-11-02T17:25:08.712" v="398" actId="1076"/>
          <ac:spMkLst>
            <pc:docMk/>
            <pc:sldMk cId="746370004" sldId="258"/>
            <ac:spMk id="23" creationId="{B185405A-82D1-4186-B3E9-0DCE5F6ADF97}"/>
          </ac:spMkLst>
        </pc:spChg>
        <pc:spChg chg="add mod">
          <ac:chgData name="Jimmy" userId="71778f171603243e" providerId="LiveId" clId="{5BA1BDF2-FC57-469F-AF01-FA659387A8CE}" dt="2021-11-02T17:25:14.586" v="400" actId="1076"/>
          <ac:spMkLst>
            <pc:docMk/>
            <pc:sldMk cId="746370004" sldId="258"/>
            <ac:spMk id="24" creationId="{46A0A14A-9F7A-4F7F-988E-4540FF8D3447}"/>
          </ac:spMkLst>
        </pc:spChg>
        <pc:spChg chg="add mod">
          <ac:chgData name="Jimmy" userId="71778f171603243e" providerId="LiveId" clId="{5BA1BDF2-FC57-469F-AF01-FA659387A8CE}" dt="2021-11-02T17:28:23.186" v="497" actId="1076"/>
          <ac:spMkLst>
            <pc:docMk/>
            <pc:sldMk cId="746370004" sldId="258"/>
            <ac:spMk id="25" creationId="{014EBFBD-284A-468E-BF0D-71266B39B81E}"/>
          </ac:spMkLst>
        </pc:spChg>
      </pc:sldChg>
      <pc:sldChg chg="addSp delSp modSp mod modAnim">
        <pc:chgData name="Jimmy" userId="71778f171603243e" providerId="LiveId" clId="{5BA1BDF2-FC57-469F-AF01-FA659387A8CE}" dt="2021-11-02T18:09:33.356" v="692"/>
        <pc:sldMkLst>
          <pc:docMk/>
          <pc:sldMk cId="3206274371" sldId="259"/>
        </pc:sldMkLst>
        <pc:spChg chg="del">
          <ac:chgData name="Jimmy" userId="71778f171603243e" providerId="LiveId" clId="{5BA1BDF2-FC57-469F-AF01-FA659387A8CE}" dt="2021-11-02T17:26:50.217" v="465" actId="478"/>
          <ac:spMkLst>
            <pc:docMk/>
            <pc:sldMk cId="3206274371" sldId="259"/>
            <ac:spMk id="4" creationId="{00000000-0000-0000-0000-000000000000}"/>
          </ac:spMkLst>
        </pc:spChg>
        <pc:spChg chg="del">
          <ac:chgData name="Jimmy" userId="71778f171603243e" providerId="LiveId" clId="{5BA1BDF2-FC57-469F-AF01-FA659387A8CE}" dt="2021-11-02T17:26:49.388" v="464" actId="478"/>
          <ac:spMkLst>
            <pc:docMk/>
            <pc:sldMk cId="3206274371" sldId="259"/>
            <ac:spMk id="5" creationId="{00000000-0000-0000-0000-000000000000}"/>
          </ac:spMkLst>
        </pc:spChg>
        <pc:spChg chg="del">
          <ac:chgData name="Jimmy" userId="71778f171603243e" providerId="LiveId" clId="{5BA1BDF2-FC57-469F-AF01-FA659387A8CE}" dt="2021-11-02T17:26:48.433" v="463" actId="478"/>
          <ac:spMkLst>
            <pc:docMk/>
            <pc:sldMk cId="3206274371" sldId="259"/>
            <ac:spMk id="6" creationId="{00000000-0000-0000-0000-000000000000}"/>
          </ac:spMkLst>
        </pc:spChg>
        <pc:spChg chg="del">
          <ac:chgData name="Jimmy" userId="71778f171603243e" providerId="LiveId" clId="{5BA1BDF2-FC57-469F-AF01-FA659387A8CE}" dt="2021-11-02T17:26:43.820" v="461" actId="478"/>
          <ac:spMkLst>
            <pc:docMk/>
            <pc:sldMk cId="3206274371" sldId="259"/>
            <ac:spMk id="7" creationId="{00000000-0000-0000-0000-000000000000}"/>
          </ac:spMkLst>
        </pc:spChg>
        <pc:spChg chg="del">
          <ac:chgData name="Jimmy" userId="71778f171603243e" providerId="LiveId" clId="{5BA1BDF2-FC57-469F-AF01-FA659387A8CE}" dt="2021-11-02T17:26:46.196" v="462" actId="478"/>
          <ac:spMkLst>
            <pc:docMk/>
            <pc:sldMk cId="3206274371" sldId="259"/>
            <ac:spMk id="8" creationId="{00000000-0000-0000-0000-000000000000}"/>
          </ac:spMkLst>
        </pc:spChg>
        <pc:spChg chg="add del mod">
          <ac:chgData name="Jimmy" userId="71778f171603243e" providerId="LiveId" clId="{5BA1BDF2-FC57-469F-AF01-FA659387A8CE}" dt="2021-11-02T17:36:00.625" v="520" actId="478"/>
          <ac:spMkLst>
            <pc:docMk/>
            <pc:sldMk cId="3206274371" sldId="259"/>
            <ac:spMk id="9" creationId="{6AF32E06-9A83-430D-9030-2E31DCA3CD8F}"/>
          </ac:spMkLst>
        </pc:spChg>
        <pc:spChg chg="add mod ord">
          <ac:chgData name="Jimmy" userId="71778f171603243e" providerId="LiveId" clId="{5BA1BDF2-FC57-469F-AF01-FA659387A8CE}" dt="2021-11-02T17:39:07.394" v="534" actId="167"/>
          <ac:spMkLst>
            <pc:docMk/>
            <pc:sldMk cId="3206274371" sldId="259"/>
            <ac:spMk id="10" creationId="{09ADFE17-5997-4B7E-9F1F-29F889C3BF6D}"/>
          </ac:spMkLst>
        </pc:spChg>
        <pc:spChg chg="add mod">
          <ac:chgData name="Jimmy" userId="71778f171603243e" providerId="LiveId" clId="{5BA1BDF2-FC57-469F-AF01-FA659387A8CE}" dt="2021-11-02T17:38:56.972" v="532" actId="208"/>
          <ac:spMkLst>
            <pc:docMk/>
            <pc:sldMk cId="3206274371" sldId="259"/>
            <ac:spMk id="11" creationId="{BF0538B8-0055-472E-853A-D281680845C7}"/>
          </ac:spMkLst>
        </pc:spChg>
        <pc:spChg chg="add mod">
          <ac:chgData name="Jimmy" userId="71778f171603243e" providerId="LiveId" clId="{5BA1BDF2-FC57-469F-AF01-FA659387A8CE}" dt="2021-11-02T17:45:03.653" v="539" actId="1076"/>
          <ac:spMkLst>
            <pc:docMk/>
            <pc:sldMk cId="3206274371" sldId="259"/>
            <ac:spMk id="12" creationId="{5A869207-5F54-4E45-8132-A374E480F1B4}"/>
          </ac:spMkLst>
        </pc:spChg>
        <pc:spChg chg="add mod">
          <ac:chgData name="Jimmy" userId="71778f171603243e" providerId="LiveId" clId="{5BA1BDF2-FC57-469F-AF01-FA659387A8CE}" dt="2021-11-02T18:06:42.298" v="684" actId="1076"/>
          <ac:spMkLst>
            <pc:docMk/>
            <pc:sldMk cId="3206274371" sldId="259"/>
            <ac:spMk id="13" creationId="{3EBFE63D-8C63-4052-9BAA-14590527CE48}"/>
          </ac:spMkLst>
        </pc:spChg>
        <pc:spChg chg="add mod">
          <ac:chgData name="Jimmy" userId="71778f171603243e" providerId="LiveId" clId="{5BA1BDF2-FC57-469F-AF01-FA659387A8CE}" dt="2021-11-02T17:50:47.741" v="550" actId="208"/>
          <ac:spMkLst>
            <pc:docMk/>
            <pc:sldMk cId="3206274371" sldId="259"/>
            <ac:spMk id="16" creationId="{89B63672-6C78-4949-ADEB-FD803D845D88}"/>
          </ac:spMkLst>
        </pc:spChg>
        <pc:spChg chg="add mod">
          <ac:chgData name="Jimmy" userId="71778f171603243e" providerId="LiveId" clId="{5BA1BDF2-FC57-469F-AF01-FA659387A8CE}" dt="2021-11-02T17:51:04.813" v="552" actId="1076"/>
          <ac:spMkLst>
            <pc:docMk/>
            <pc:sldMk cId="3206274371" sldId="259"/>
            <ac:spMk id="17" creationId="{CD396A4F-8F48-4C0A-AC66-94525AB4CF13}"/>
          </ac:spMkLst>
        </pc:spChg>
        <pc:spChg chg="add mod">
          <ac:chgData name="Jimmy" userId="71778f171603243e" providerId="LiveId" clId="{5BA1BDF2-FC57-469F-AF01-FA659387A8CE}" dt="2021-11-02T17:51:11.257" v="554" actId="1076"/>
          <ac:spMkLst>
            <pc:docMk/>
            <pc:sldMk cId="3206274371" sldId="259"/>
            <ac:spMk id="18" creationId="{85ABC468-F7A1-4244-85D3-C782D306A3B7}"/>
          </ac:spMkLst>
        </pc:spChg>
        <pc:spChg chg="add mod">
          <ac:chgData name="Jimmy" userId="71778f171603243e" providerId="LiveId" clId="{5BA1BDF2-FC57-469F-AF01-FA659387A8CE}" dt="2021-11-02T17:51:15.264" v="556" actId="1076"/>
          <ac:spMkLst>
            <pc:docMk/>
            <pc:sldMk cId="3206274371" sldId="259"/>
            <ac:spMk id="19" creationId="{612D4535-3096-445F-9D69-848F8607E617}"/>
          </ac:spMkLst>
        </pc:spChg>
        <pc:spChg chg="add mod">
          <ac:chgData name="Jimmy" userId="71778f171603243e" providerId="LiveId" clId="{5BA1BDF2-FC57-469F-AF01-FA659387A8CE}" dt="2021-11-02T17:51:20.919" v="558" actId="1076"/>
          <ac:spMkLst>
            <pc:docMk/>
            <pc:sldMk cId="3206274371" sldId="259"/>
            <ac:spMk id="20" creationId="{D45EAA14-63AE-4826-B2AD-0E1D1479744B}"/>
          </ac:spMkLst>
        </pc:spChg>
        <pc:spChg chg="add mod">
          <ac:chgData name="Jimmy" userId="71778f171603243e" providerId="LiveId" clId="{5BA1BDF2-FC57-469F-AF01-FA659387A8CE}" dt="2021-11-02T17:51:45.785" v="561" actId="207"/>
          <ac:spMkLst>
            <pc:docMk/>
            <pc:sldMk cId="3206274371" sldId="259"/>
            <ac:spMk id="21" creationId="{ED9450E4-DC17-4181-AA45-EF34FCF44303}"/>
          </ac:spMkLst>
        </pc:spChg>
        <pc:spChg chg="add mod">
          <ac:chgData name="Jimmy" userId="71778f171603243e" providerId="LiveId" clId="{5BA1BDF2-FC57-469F-AF01-FA659387A8CE}" dt="2021-11-02T17:51:53.836" v="563" actId="1076"/>
          <ac:spMkLst>
            <pc:docMk/>
            <pc:sldMk cId="3206274371" sldId="259"/>
            <ac:spMk id="22" creationId="{BC45B986-C3A3-4002-B392-EC9C7E481737}"/>
          </ac:spMkLst>
        </pc:spChg>
        <pc:spChg chg="add mod">
          <ac:chgData name="Jimmy" userId="71778f171603243e" providerId="LiveId" clId="{5BA1BDF2-FC57-469F-AF01-FA659387A8CE}" dt="2021-11-02T17:52:03.897" v="565" actId="1076"/>
          <ac:spMkLst>
            <pc:docMk/>
            <pc:sldMk cId="3206274371" sldId="259"/>
            <ac:spMk id="23" creationId="{B2446B74-C698-42F6-806F-F5FC3A313309}"/>
          </ac:spMkLst>
        </pc:spChg>
        <pc:spChg chg="add mod">
          <ac:chgData name="Jimmy" userId="71778f171603243e" providerId="LiveId" clId="{5BA1BDF2-FC57-469F-AF01-FA659387A8CE}" dt="2021-11-02T17:52:12.937" v="567" actId="1076"/>
          <ac:spMkLst>
            <pc:docMk/>
            <pc:sldMk cId="3206274371" sldId="259"/>
            <ac:spMk id="24" creationId="{67E7F15D-6DAE-452D-9908-5BA36C79AAAF}"/>
          </ac:spMkLst>
        </pc:spChg>
        <pc:spChg chg="add mod">
          <ac:chgData name="Jimmy" userId="71778f171603243e" providerId="LiveId" clId="{5BA1BDF2-FC57-469F-AF01-FA659387A8CE}" dt="2021-11-02T17:52:17.714" v="569" actId="1076"/>
          <ac:spMkLst>
            <pc:docMk/>
            <pc:sldMk cId="3206274371" sldId="259"/>
            <ac:spMk id="25" creationId="{07DBA221-D8DD-4CBD-B51C-63B902FD2677}"/>
          </ac:spMkLst>
        </pc:spChg>
        <pc:spChg chg="add mod">
          <ac:chgData name="Jimmy" userId="71778f171603243e" providerId="LiveId" clId="{5BA1BDF2-FC57-469F-AF01-FA659387A8CE}" dt="2021-11-02T17:52:57.547" v="573" actId="208"/>
          <ac:spMkLst>
            <pc:docMk/>
            <pc:sldMk cId="3206274371" sldId="259"/>
            <ac:spMk id="26" creationId="{DE52DD57-F951-4068-94CD-2547941B64EE}"/>
          </ac:spMkLst>
        </pc:spChg>
        <pc:spChg chg="add mod">
          <ac:chgData name="Jimmy" userId="71778f171603243e" providerId="LiveId" clId="{5BA1BDF2-FC57-469F-AF01-FA659387A8CE}" dt="2021-11-02T17:53:04.105" v="575" actId="1076"/>
          <ac:spMkLst>
            <pc:docMk/>
            <pc:sldMk cId="3206274371" sldId="259"/>
            <ac:spMk id="27" creationId="{84763CFA-9878-4119-ADCB-91FDCA51E03B}"/>
          </ac:spMkLst>
        </pc:spChg>
        <pc:spChg chg="add mod">
          <ac:chgData name="Jimmy" userId="71778f171603243e" providerId="LiveId" clId="{5BA1BDF2-FC57-469F-AF01-FA659387A8CE}" dt="2021-11-02T17:53:09.616" v="577" actId="1076"/>
          <ac:spMkLst>
            <pc:docMk/>
            <pc:sldMk cId="3206274371" sldId="259"/>
            <ac:spMk id="28" creationId="{04CA10C6-668E-46B6-A85C-0EA8BBA67DE8}"/>
          </ac:spMkLst>
        </pc:spChg>
        <pc:spChg chg="add mod">
          <ac:chgData name="Jimmy" userId="71778f171603243e" providerId="LiveId" clId="{5BA1BDF2-FC57-469F-AF01-FA659387A8CE}" dt="2021-11-02T17:53:14.206" v="579" actId="1076"/>
          <ac:spMkLst>
            <pc:docMk/>
            <pc:sldMk cId="3206274371" sldId="259"/>
            <ac:spMk id="29" creationId="{F83E14A3-B7FE-427F-AE47-E436FFE682DF}"/>
          </ac:spMkLst>
        </pc:spChg>
        <pc:spChg chg="add mod">
          <ac:chgData name="Jimmy" userId="71778f171603243e" providerId="LiveId" clId="{5BA1BDF2-FC57-469F-AF01-FA659387A8CE}" dt="2021-11-02T17:54:59.779" v="593" actId="1076"/>
          <ac:spMkLst>
            <pc:docMk/>
            <pc:sldMk cId="3206274371" sldId="259"/>
            <ac:spMk id="30" creationId="{39C51740-66F8-485C-B684-62998C72FEAD}"/>
          </ac:spMkLst>
        </pc:spChg>
        <pc:spChg chg="add mod">
          <ac:chgData name="Jimmy" userId="71778f171603243e" providerId="LiveId" clId="{5BA1BDF2-FC57-469F-AF01-FA659387A8CE}" dt="2021-11-02T17:59:41.998" v="600" actId="20577"/>
          <ac:spMkLst>
            <pc:docMk/>
            <pc:sldMk cId="3206274371" sldId="259"/>
            <ac:spMk id="31" creationId="{4D9C1846-5BF7-4C2E-AC96-04B17F11996A}"/>
          </ac:spMkLst>
        </pc:spChg>
        <pc:spChg chg="add mod">
          <ac:chgData name="Jimmy" userId="71778f171603243e" providerId="LiveId" clId="{5BA1BDF2-FC57-469F-AF01-FA659387A8CE}" dt="2021-11-02T17:59:45.081" v="601" actId="20577"/>
          <ac:spMkLst>
            <pc:docMk/>
            <pc:sldMk cId="3206274371" sldId="259"/>
            <ac:spMk id="32" creationId="{2E533D36-D11A-4F8E-AF35-9B698202A816}"/>
          </ac:spMkLst>
        </pc:spChg>
        <pc:spChg chg="add mod">
          <ac:chgData name="Jimmy" userId="71778f171603243e" providerId="LiveId" clId="{5BA1BDF2-FC57-469F-AF01-FA659387A8CE}" dt="2021-11-02T17:59:47.812" v="602" actId="20577"/>
          <ac:spMkLst>
            <pc:docMk/>
            <pc:sldMk cId="3206274371" sldId="259"/>
            <ac:spMk id="33" creationId="{A1680EF1-5C86-4A3D-849C-A943F1A2A046}"/>
          </ac:spMkLst>
        </pc:spChg>
        <pc:spChg chg="add mod">
          <ac:chgData name="Jimmy" userId="71778f171603243e" providerId="LiveId" clId="{5BA1BDF2-FC57-469F-AF01-FA659387A8CE}" dt="2021-11-02T18:01:46.604" v="654" actId="20577"/>
          <ac:spMkLst>
            <pc:docMk/>
            <pc:sldMk cId="3206274371" sldId="259"/>
            <ac:spMk id="34" creationId="{D3A71BB4-6ADD-4788-9B5B-EE8A44BE2CBC}"/>
          </ac:spMkLst>
        </pc:spChg>
        <pc:spChg chg="add mod">
          <ac:chgData name="Jimmy" userId="71778f171603243e" providerId="LiveId" clId="{5BA1BDF2-FC57-469F-AF01-FA659387A8CE}" dt="2021-11-02T18:04:29.313" v="677" actId="1076"/>
          <ac:spMkLst>
            <pc:docMk/>
            <pc:sldMk cId="3206274371" sldId="259"/>
            <ac:spMk id="35" creationId="{6D77E116-AEC6-4F53-BE55-F0A06C02C3AC}"/>
          </ac:spMkLst>
        </pc:spChg>
        <pc:spChg chg="add mod">
          <ac:chgData name="Jimmy" userId="71778f171603243e" providerId="LiveId" clId="{5BA1BDF2-FC57-469F-AF01-FA659387A8CE}" dt="2021-11-02T18:04:43.844" v="679" actId="1076"/>
          <ac:spMkLst>
            <pc:docMk/>
            <pc:sldMk cId="3206274371" sldId="259"/>
            <ac:spMk id="36" creationId="{7ACFB171-09F9-460E-A6B8-886E798B968C}"/>
          </ac:spMkLst>
        </pc:spChg>
        <pc:spChg chg="add mod">
          <ac:chgData name="Jimmy" userId="71778f171603243e" providerId="LiveId" clId="{5BA1BDF2-FC57-469F-AF01-FA659387A8CE}" dt="2021-11-02T18:07:49.525" v="688" actId="1076"/>
          <ac:spMkLst>
            <pc:docMk/>
            <pc:sldMk cId="3206274371" sldId="259"/>
            <ac:spMk id="37" creationId="{7E83F5DE-86C8-4AFE-9665-2A4D8B189078}"/>
          </ac:spMkLst>
        </pc:spChg>
        <pc:picChg chg="add mod modCrop">
          <ac:chgData name="Jimmy" userId="71778f171603243e" providerId="LiveId" clId="{5BA1BDF2-FC57-469F-AF01-FA659387A8CE}" dt="2021-11-02T17:32:11.587" v="515" actId="732"/>
          <ac:picMkLst>
            <pc:docMk/>
            <pc:sldMk cId="3206274371" sldId="259"/>
            <ac:picMk id="3" creationId="{64E95EF0-F8B5-4F81-BD47-CAF2C17E7D4A}"/>
          </ac:picMkLst>
        </pc:picChg>
        <pc:cxnChg chg="add del">
          <ac:chgData name="Jimmy" userId="71778f171603243e" providerId="LiveId" clId="{5BA1BDF2-FC57-469F-AF01-FA659387A8CE}" dt="2021-11-02T17:47:37.269" v="546" actId="478"/>
          <ac:cxnSpMkLst>
            <pc:docMk/>
            <pc:sldMk cId="3206274371" sldId="259"/>
            <ac:cxnSpMk id="15" creationId="{901DBE90-C1B7-4BDF-AA74-157D15E86703}"/>
          </ac:cxnSpMkLst>
        </pc:cxnChg>
      </pc:sldChg>
      <pc:sldChg chg="del">
        <pc:chgData name="Jimmy" userId="71778f171603243e" providerId="LiveId" clId="{5BA1BDF2-FC57-469F-AF01-FA659387A8CE}" dt="2021-11-02T17:26:22.991" v="434" actId="2696"/>
        <pc:sldMkLst>
          <pc:docMk/>
          <pc:sldMk cId="1058297459" sldId="260"/>
        </pc:sldMkLst>
      </pc:sldChg>
      <pc:sldChg chg="del ord">
        <pc:chgData name="Jimmy" userId="71778f171603243e" providerId="LiveId" clId="{5BA1BDF2-FC57-469F-AF01-FA659387A8CE}" dt="2021-11-02T17:26:26.076" v="435" actId="2696"/>
        <pc:sldMkLst>
          <pc:docMk/>
          <pc:sldMk cId="2808289303" sldId="261"/>
        </pc:sldMkLst>
      </pc:sldChg>
      <pc:sldChg chg="del ord">
        <pc:chgData name="Jimmy" userId="71778f171603243e" providerId="LiveId" clId="{5BA1BDF2-FC57-469F-AF01-FA659387A8CE}" dt="2021-11-02T17:25:41.143" v="401" actId="2696"/>
        <pc:sldMkLst>
          <pc:docMk/>
          <pc:sldMk cId="575531034" sldId="262"/>
        </pc:sldMkLst>
      </pc:sldChg>
      <pc:sldChg chg="modSp mod">
        <pc:chgData name="Jimmy" userId="71778f171603243e" providerId="LiveId" clId="{5BA1BDF2-FC57-469F-AF01-FA659387A8CE}" dt="2021-11-02T17:26:36.480" v="460" actId="20577"/>
        <pc:sldMkLst>
          <pc:docMk/>
          <pc:sldMk cId="2151210281" sldId="263"/>
        </pc:sldMkLst>
        <pc:spChg chg="mod">
          <ac:chgData name="Jimmy" userId="71778f171603243e" providerId="LiveId" clId="{5BA1BDF2-FC57-469F-AF01-FA659387A8CE}" dt="2021-11-02T17:26:36.480" v="460" actId="20577"/>
          <ac:spMkLst>
            <pc:docMk/>
            <pc:sldMk cId="2151210281" sldId="263"/>
            <ac:spMk id="4" creationId="{00000000-0000-0000-0000-000000000000}"/>
          </ac:spMkLst>
        </pc:spChg>
      </pc:sldChg>
      <pc:sldChg chg="modSp add mod">
        <pc:chgData name="Jimmy" userId="71778f171603243e" providerId="LiveId" clId="{5BA1BDF2-FC57-469F-AF01-FA659387A8CE}" dt="2021-11-02T16:31:40.033" v="117" actId="1076"/>
        <pc:sldMkLst>
          <pc:docMk/>
          <pc:sldMk cId="3780550431" sldId="264"/>
        </pc:sldMkLst>
        <pc:spChg chg="mod">
          <ac:chgData name="Jimmy" userId="71778f171603243e" providerId="LiveId" clId="{5BA1BDF2-FC57-469F-AF01-FA659387A8CE}" dt="2021-11-02T16:25:06.222" v="16" actId="1076"/>
          <ac:spMkLst>
            <pc:docMk/>
            <pc:sldMk cId="3780550431" sldId="264"/>
            <ac:spMk id="4" creationId="{00000000-0000-0000-0000-000000000000}"/>
          </ac:spMkLst>
        </pc:spChg>
        <pc:spChg chg="mod">
          <ac:chgData name="Jimmy" userId="71778f171603243e" providerId="LiveId" clId="{5BA1BDF2-FC57-469F-AF01-FA659387A8CE}" dt="2021-11-02T16:31:40.033" v="117" actId="1076"/>
          <ac:spMkLst>
            <pc:docMk/>
            <pc:sldMk cId="3780550431" sldId="264"/>
            <ac:spMk id="5" creationId="{00000000-0000-0000-0000-000000000000}"/>
          </ac:spMkLst>
        </pc:spChg>
      </pc:sldChg>
      <pc:sldChg chg="delSp modSp add mod">
        <pc:chgData name="Jimmy" userId="71778f171603243e" providerId="LiveId" clId="{5BA1BDF2-FC57-469F-AF01-FA659387A8CE}" dt="2021-11-02T16:32:20.163" v="135" actId="1076"/>
        <pc:sldMkLst>
          <pc:docMk/>
          <pc:sldMk cId="1875633030" sldId="265"/>
        </pc:sldMkLst>
        <pc:spChg chg="mod">
          <ac:chgData name="Jimmy" userId="71778f171603243e" providerId="LiveId" clId="{5BA1BDF2-FC57-469F-AF01-FA659387A8CE}" dt="2021-11-02T16:32:20.163" v="135" actId="1076"/>
          <ac:spMkLst>
            <pc:docMk/>
            <pc:sldMk cId="1875633030" sldId="265"/>
            <ac:spMk id="4" creationId="{00000000-0000-0000-0000-000000000000}"/>
          </ac:spMkLst>
        </pc:spChg>
        <pc:spChg chg="del">
          <ac:chgData name="Jimmy" userId="71778f171603243e" providerId="LiveId" clId="{5BA1BDF2-FC57-469F-AF01-FA659387A8CE}" dt="2021-11-02T16:32:14.601" v="134" actId="478"/>
          <ac:spMkLst>
            <pc:docMk/>
            <pc:sldMk cId="1875633030" sldId="265"/>
            <ac:spMk id="5" creationId="{00000000-0000-0000-0000-000000000000}"/>
          </ac:spMkLst>
        </pc:spChg>
      </pc:sldChg>
      <pc:sldChg chg="delSp modSp add mod ord">
        <pc:chgData name="Jimmy" userId="71778f171603243e" providerId="LiveId" clId="{5BA1BDF2-FC57-469F-AF01-FA659387A8CE}" dt="2021-11-02T17:26:10.817" v="433" actId="1076"/>
        <pc:sldMkLst>
          <pc:docMk/>
          <pc:sldMk cId="1773464998" sldId="266"/>
        </pc:sldMkLst>
        <pc:spChg chg="mod">
          <ac:chgData name="Jimmy" userId="71778f171603243e" providerId="LiveId" clId="{5BA1BDF2-FC57-469F-AF01-FA659387A8CE}" dt="2021-11-02T17:26:10.817" v="433" actId="1076"/>
          <ac:spMkLst>
            <pc:docMk/>
            <pc:sldMk cId="1773464998" sldId="266"/>
            <ac:spMk id="4" creationId="{00000000-0000-0000-0000-000000000000}"/>
          </ac:spMkLst>
        </pc:spChg>
        <pc:spChg chg="del">
          <ac:chgData name="Jimmy" userId="71778f171603243e" providerId="LiveId" clId="{5BA1BDF2-FC57-469F-AF01-FA659387A8CE}" dt="2021-11-02T17:26:06.340" v="432" actId="478"/>
          <ac:spMkLst>
            <pc:docMk/>
            <pc:sldMk cId="1773464998" sldId="266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43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3213" y="3430850"/>
            <a:ext cx="3595687" cy="269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34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388" y="3440113"/>
            <a:ext cx="358933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762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3445" y="3449638"/>
            <a:ext cx="3594272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4386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3449638"/>
            <a:ext cx="358298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128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5913" y="3440471"/>
            <a:ext cx="3589337" cy="269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91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7850" y="2514600"/>
            <a:ext cx="34163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534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867834"/>
            <a:ext cx="9144000" cy="3899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37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47221"/>
          </a:xfrm>
        </p:spPr>
        <p:txBody>
          <a:bodyPr/>
          <a:lstStyle>
            <a:lvl1pPr algn="ctr">
              <a:defRPr sz="6000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85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905" r="19566" b="35597"/>
          <a:stretch>
            <a:fillRect/>
          </a:stretch>
        </p:blipFill>
        <p:spPr bwMode="auto">
          <a:xfrm>
            <a:off x="303213" y="3441700"/>
            <a:ext cx="35877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5906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515600" cy="810155"/>
          </a:xfrm>
        </p:spPr>
        <p:txBody>
          <a:bodyPr/>
          <a:lstStyle>
            <a:lvl1pPr>
              <a:defRPr>
                <a:latin typeface="Eurostile-Medium" panose="020B0600000000000000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60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800100" indent="-342900">
              <a:buSzPct val="100000"/>
              <a:buFont typeface="Wingdings" panose="05000000000000000000" pitchFamily="2" charset="2"/>
              <a:buChar char="§"/>
              <a:defRPr sz="2000"/>
            </a:lvl2pPr>
            <a:lvl3pPr marL="1371600" indent="-4572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139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839788" y="2505075"/>
            <a:ext cx="5157787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6172200" y="2505075"/>
            <a:ext cx="5171281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825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0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>
          <a:xfrm>
            <a:off x="5181600" y="1690688"/>
            <a:ext cx="6172200" cy="4170361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7"/>
          </p:nvPr>
        </p:nvSpPr>
        <p:spPr>
          <a:xfrm>
            <a:off x="839787" y="1690689"/>
            <a:ext cx="3932237" cy="4170362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0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18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6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4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5944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4976"/>
            </a:gs>
            <a:gs pos="100000">
              <a:srgbClr val="009C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6DC7131-4087-43C8-83F2-164B057204A7}" type="datetimeFigureOut">
              <a:rPr lang="fr-FR"/>
              <a:pPr>
                <a:defRPr/>
              </a:pPr>
              <a:t>03/11/2021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fr-FR"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DD9C35A-3D97-4168-BE54-0A5885683A3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2" name="Imag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91077"/>
            <a:ext cx="2001837" cy="62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Image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Image 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Image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49FB6DC-21C8-476D-8659-7E69F830C81E}" type="datetimeFigureOut">
              <a:rPr lang="fr-FR"/>
              <a:pPr>
                <a:defRPr/>
              </a:pPr>
              <a:t>03/11/2021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1E0AF8-1DFD-45C4-95D7-2014B32C7B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2056" name="Image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88659"/>
            <a:ext cx="2001837" cy="62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Image 15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Image 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497F5DB-0FDD-46D5-B490-BE4061BE79CB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2061" name="Image 1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10" r:id="rId2"/>
    <p:sldLayoutId id="2147484411" r:id="rId3"/>
    <p:sldLayoutId id="2147484412" r:id="rId4"/>
    <p:sldLayoutId id="2147484414" r:id="rId5"/>
    <p:sldLayoutId id="2147484416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E19955-955C-4E5D-B74B-D84AD79798F0}" type="datetimeFigureOut">
              <a:rPr lang="fr-FR"/>
              <a:pPr>
                <a:defRPr/>
              </a:pPr>
              <a:t>03/11/2021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76763D-DB16-45F3-8E24-8E27816120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3081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88659"/>
            <a:ext cx="2001837" cy="62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Imag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48DD95A-1342-454C-8A35-5C821A6DC5F6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3085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220DB1E-EAA1-4495-B642-E8420768482A}" type="datetimeFigureOut">
              <a:rPr lang="fr-FR"/>
              <a:pPr>
                <a:defRPr/>
              </a:pPr>
              <a:t>03/11/2021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7E03D3-B2AE-41EF-BCF1-92E7621A27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4105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88659"/>
            <a:ext cx="2001837" cy="62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Imag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EE194B2D-2120-44E1-9344-FFFB6FCB9F81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4109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086E3B-0CB6-4AAD-B40E-880EE12CA401}" type="datetimeFigureOut">
              <a:rPr lang="fr-FR"/>
              <a:pPr>
                <a:defRPr/>
              </a:pPr>
              <a:t>03/11/2021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4495E6-E863-4020-893C-14B32A424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5129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88659"/>
            <a:ext cx="2001837" cy="62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Imag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5016EE-CB8F-4ABD-8FE7-1C482E6E9048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5133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3486"/>
            <a:ext cx="12192000" cy="676656"/>
          </a:xfrm>
          <a:prstGeom prst="rect">
            <a:avLst/>
          </a:prstGeom>
        </p:spPr>
      </p:pic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525EE59-4417-4F59-A597-549E4EB6C689}" type="datetimeFigureOut">
              <a:rPr lang="fr-FR"/>
              <a:pPr>
                <a:defRPr/>
              </a:pPr>
              <a:t>03/11/2021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E16276-38AD-41A9-8E88-A8B52AC008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6153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88659"/>
            <a:ext cx="2001837" cy="62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Imag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6599A2F-33FD-41C1-8A01-730D67BE37E4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6157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0870"/>
            <a:ext cx="12192000" cy="676655"/>
          </a:xfrm>
          <a:prstGeom prst="rect">
            <a:avLst/>
          </a:prstGeom>
        </p:spPr>
      </p:pic>
      <p:sp>
        <p:nvSpPr>
          <p:cNvPr id="71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1186A42-3407-42ED-8B36-DE9116318760}" type="datetimeFigureOut">
              <a:rPr lang="fr-FR"/>
              <a:pPr>
                <a:defRPr/>
              </a:pPr>
              <a:t>03/11/2021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4B6263-77A7-4CE5-8117-1B1B102BFC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7177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88659"/>
            <a:ext cx="2001837" cy="62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Imag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  <a:defRPr/>
            </a:pPr>
            <a:fld id="{1E315419-03FC-469B-B356-32DB643E0FC2}" type="slidenum">
              <a:rPr lang="fr-FR" smtClean="0"/>
              <a:pPr marL="285750" indent="-285750" algn="r">
                <a:buFont typeface="Arial" panose="020B0604020202020204" pitchFamily="34" charset="0"/>
                <a:buChar char="•"/>
                <a:defRPr/>
              </a:pPr>
              <a:t>‹N°›</a:t>
            </a:fld>
            <a:endParaRPr lang="fr-FR" dirty="0"/>
          </a:p>
        </p:txBody>
      </p:sp>
      <p:pic>
        <p:nvPicPr>
          <p:cNvPr id="7181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jeu de carte en ligne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5976730" y="6312322"/>
            <a:ext cx="9144000" cy="389965"/>
          </a:xfrm>
        </p:spPr>
        <p:txBody>
          <a:bodyPr/>
          <a:lstStyle/>
          <a:p>
            <a:r>
              <a:rPr lang="fr-FR" sz="1400" dirty="0"/>
              <a:t>PESME, GARETTE, BERNABE</a:t>
            </a:r>
          </a:p>
        </p:txBody>
      </p:sp>
    </p:spTree>
    <p:extLst>
      <p:ext uri="{BB962C8B-B14F-4D97-AF65-F5344CB8AC3E}">
        <p14:creationId xmlns:p14="http://schemas.microsoft.com/office/powerpoint/2010/main" val="108357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887895"/>
            <a:ext cx="10515600" cy="1059799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838200" y="2154791"/>
            <a:ext cx="10515600" cy="254841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Interface de jeu</a:t>
            </a:r>
          </a:p>
          <a:p>
            <a:pPr marL="342900" indent="-34290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Déroulement d’une partie</a:t>
            </a:r>
          </a:p>
          <a:p>
            <a:pPr marL="342900" indent="-34290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55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79015" y="1371051"/>
            <a:ext cx="10515600" cy="2206662"/>
          </a:xfrm>
        </p:spPr>
        <p:txBody>
          <a:bodyPr/>
          <a:lstStyle/>
          <a:p>
            <a:r>
              <a:rPr lang="fr-FR" dirty="0"/>
              <a:t>Interface de jeu</a:t>
            </a:r>
          </a:p>
        </p:txBody>
      </p:sp>
    </p:spTree>
    <p:extLst>
      <p:ext uri="{BB962C8B-B14F-4D97-AF65-F5344CB8AC3E}">
        <p14:creationId xmlns:p14="http://schemas.microsoft.com/office/powerpoint/2010/main" val="187563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C6EB2E-33B4-457B-AAE3-6FF2A2A8F0A6}"/>
              </a:ext>
            </a:extLst>
          </p:cNvPr>
          <p:cNvSpPr/>
          <p:nvPr/>
        </p:nvSpPr>
        <p:spPr>
          <a:xfrm>
            <a:off x="1060173" y="1020418"/>
            <a:ext cx="9382539" cy="4518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3515C-0FC1-4613-8597-B1FD49B59100}"/>
              </a:ext>
            </a:extLst>
          </p:cNvPr>
          <p:cNvSpPr/>
          <p:nvPr/>
        </p:nvSpPr>
        <p:spPr>
          <a:xfrm>
            <a:off x="1060173" y="4691270"/>
            <a:ext cx="2385392" cy="84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cartes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8302F7-7958-442D-A3E7-46BC31286788}"/>
              </a:ext>
            </a:extLst>
          </p:cNvPr>
          <p:cNvSpPr/>
          <p:nvPr/>
        </p:nvSpPr>
        <p:spPr>
          <a:xfrm>
            <a:off x="4088293" y="2160104"/>
            <a:ext cx="3326295" cy="87464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Match classique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EFC69B-A9F8-4A51-9789-735215FCB9D7}"/>
              </a:ext>
            </a:extLst>
          </p:cNvPr>
          <p:cNvSpPr/>
          <p:nvPr/>
        </p:nvSpPr>
        <p:spPr>
          <a:xfrm>
            <a:off x="4088293" y="3299790"/>
            <a:ext cx="3326295" cy="87464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Tournois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A573F1-AB95-4EB7-AFA2-6175FBC47F5B}"/>
              </a:ext>
            </a:extLst>
          </p:cNvPr>
          <p:cNvSpPr/>
          <p:nvPr/>
        </p:nvSpPr>
        <p:spPr>
          <a:xfrm>
            <a:off x="8057319" y="4704523"/>
            <a:ext cx="2385392" cy="84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Communauté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3AA4C3-A066-420E-9145-2B68F1D56DC1}"/>
              </a:ext>
            </a:extLst>
          </p:cNvPr>
          <p:cNvSpPr/>
          <p:nvPr/>
        </p:nvSpPr>
        <p:spPr>
          <a:xfrm>
            <a:off x="1060173" y="4704523"/>
            <a:ext cx="2385392" cy="8481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Achat cartes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A0F17-98D7-4D8A-B16E-104CD08F3D85}"/>
              </a:ext>
            </a:extLst>
          </p:cNvPr>
          <p:cNvSpPr/>
          <p:nvPr/>
        </p:nvSpPr>
        <p:spPr>
          <a:xfrm>
            <a:off x="1060169" y="3028121"/>
            <a:ext cx="2385392" cy="8481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962CF2-C6B0-4121-8995-578CC856B9A3}"/>
              </a:ext>
            </a:extLst>
          </p:cNvPr>
          <p:cNvSpPr/>
          <p:nvPr/>
        </p:nvSpPr>
        <p:spPr>
          <a:xfrm>
            <a:off x="1060169" y="3856383"/>
            <a:ext cx="2385392" cy="8481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Deck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BCE398D-8127-4B7F-B244-AC745AC12CBE}"/>
              </a:ext>
            </a:extLst>
          </p:cNvPr>
          <p:cNvSpPr/>
          <p:nvPr/>
        </p:nvSpPr>
        <p:spPr>
          <a:xfrm>
            <a:off x="1219200" y="4717776"/>
            <a:ext cx="2027583" cy="8216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415FC3C-5389-4679-978A-E3B2F458671A}"/>
              </a:ext>
            </a:extLst>
          </p:cNvPr>
          <p:cNvSpPr/>
          <p:nvPr/>
        </p:nvSpPr>
        <p:spPr>
          <a:xfrm>
            <a:off x="1219199" y="3851602"/>
            <a:ext cx="2027583" cy="8216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5ACC560-A4DB-4DA1-9A2A-D10B1AF30214}"/>
              </a:ext>
            </a:extLst>
          </p:cNvPr>
          <p:cNvSpPr/>
          <p:nvPr/>
        </p:nvSpPr>
        <p:spPr>
          <a:xfrm>
            <a:off x="1219198" y="3025732"/>
            <a:ext cx="2027583" cy="8216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506EEA-D38B-4C7F-8F54-AA009429CA3C}"/>
              </a:ext>
            </a:extLst>
          </p:cNvPr>
          <p:cNvSpPr/>
          <p:nvPr/>
        </p:nvSpPr>
        <p:spPr>
          <a:xfrm>
            <a:off x="8057319" y="4691270"/>
            <a:ext cx="2385392" cy="8481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Amis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2D11C-34A7-409B-9DA7-0684F1B74447}"/>
              </a:ext>
            </a:extLst>
          </p:cNvPr>
          <p:cNvSpPr/>
          <p:nvPr/>
        </p:nvSpPr>
        <p:spPr>
          <a:xfrm>
            <a:off x="8057315" y="3856383"/>
            <a:ext cx="2385392" cy="8481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Guilde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924E46-B9D1-4200-8961-1241BB8D6601}"/>
              </a:ext>
            </a:extLst>
          </p:cNvPr>
          <p:cNvSpPr/>
          <p:nvPr/>
        </p:nvSpPr>
        <p:spPr>
          <a:xfrm>
            <a:off x="8057315" y="3034748"/>
            <a:ext cx="2385392" cy="8481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1A215-DF90-4E3E-BA06-54B7168AA6A9}"/>
              </a:ext>
            </a:extLst>
          </p:cNvPr>
          <p:cNvSpPr/>
          <p:nvPr/>
        </p:nvSpPr>
        <p:spPr>
          <a:xfrm>
            <a:off x="8057315" y="2173356"/>
            <a:ext cx="2385392" cy="8481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Hôtel des ventes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E6BC8E-E294-48EB-9972-0FC2856ED318}"/>
              </a:ext>
            </a:extLst>
          </p:cNvPr>
          <p:cNvSpPr/>
          <p:nvPr/>
        </p:nvSpPr>
        <p:spPr>
          <a:xfrm>
            <a:off x="8236219" y="4731028"/>
            <a:ext cx="2027583" cy="8216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7F068AE-CF70-44FF-9ED0-69B7309432BC}"/>
              </a:ext>
            </a:extLst>
          </p:cNvPr>
          <p:cNvSpPr/>
          <p:nvPr/>
        </p:nvSpPr>
        <p:spPr>
          <a:xfrm>
            <a:off x="8236218" y="3863010"/>
            <a:ext cx="2027583" cy="8216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04B7EA7-732C-4B73-A479-643E481AB032}"/>
              </a:ext>
            </a:extLst>
          </p:cNvPr>
          <p:cNvSpPr/>
          <p:nvPr/>
        </p:nvSpPr>
        <p:spPr>
          <a:xfrm>
            <a:off x="8236217" y="3041376"/>
            <a:ext cx="2027583" cy="8216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4930C0C-D93B-4D7F-B097-8A0770322E20}"/>
              </a:ext>
            </a:extLst>
          </p:cNvPr>
          <p:cNvSpPr/>
          <p:nvPr/>
        </p:nvSpPr>
        <p:spPr>
          <a:xfrm>
            <a:off x="8236217" y="2173355"/>
            <a:ext cx="2027583" cy="8216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185405A-82D1-4186-B3E9-0DCE5F6ADF97}"/>
              </a:ext>
            </a:extLst>
          </p:cNvPr>
          <p:cNvSpPr/>
          <p:nvPr/>
        </p:nvSpPr>
        <p:spPr>
          <a:xfrm>
            <a:off x="4709564" y="2186609"/>
            <a:ext cx="2027583" cy="8216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6A0A14A-9F7A-4F7F-988E-4540FF8D3447}"/>
              </a:ext>
            </a:extLst>
          </p:cNvPr>
          <p:cNvSpPr/>
          <p:nvPr/>
        </p:nvSpPr>
        <p:spPr>
          <a:xfrm>
            <a:off x="4737648" y="3316788"/>
            <a:ext cx="2027583" cy="8216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14EBFBD-284A-468E-BF0D-71266B39B81E}"/>
              </a:ext>
            </a:extLst>
          </p:cNvPr>
          <p:cNvSpPr txBox="1"/>
          <p:nvPr/>
        </p:nvSpPr>
        <p:spPr>
          <a:xfrm>
            <a:off x="3147337" y="1242943"/>
            <a:ext cx="5208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Natural The </a:t>
            </a:r>
            <a:r>
              <a:rPr lang="fr-FR" sz="4000" b="1" dirty="0" err="1"/>
              <a:t>Scattering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74637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2413415"/>
            <a:ext cx="10515600" cy="1172769"/>
          </a:xfrm>
        </p:spPr>
        <p:txBody>
          <a:bodyPr/>
          <a:lstStyle/>
          <a:p>
            <a:r>
              <a:rPr lang="fr-FR" dirty="0"/>
              <a:t>Déroulement d’une partie</a:t>
            </a:r>
          </a:p>
        </p:txBody>
      </p:sp>
    </p:spTree>
    <p:extLst>
      <p:ext uri="{BB962C8B-B14F-4D97-AF65-F5344CB8AC3E}">
        <p14:creationId xmlns:p14="http://schemas.microsoft.com/office/powerpoint/2010/main" val="177346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shoji, mots croisés&#10;&#10;Description générée automatiquement">
            <a:extLst>
              <a:ext uri="{FF2B5EF4-FFF2-40B4-BE49-F238E27FC236}">
                <a16:creationId xmlns:a16="http://schemas.microsoft.com/office/drawing/2014/main" id="{64E95EF0-F8B5-4F81-BD47-CAF2C17E7D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6" t="15076" r="9248" b="6731"/>
          <a:stretch/>
        </p:blipFill>
        <p:spPr>
          <a:xfrm>
            <a:off x="3151163" y="98474"/>
            <a:ext cx="6428935" cy="59506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ADFE17-5997-4B7E-9F1F-29F889C3BF6D}"/>
              </a:ext>
            </a:extLst>
          </p:cNvPr>
          <p:cNvSpPr/>
          <p:nvPr/>
        </p:nvSpPr>
        <p:spPr>
          <a:xfrm>
            <a:off x="3246783" y="3657600"/>
            <a:ext cx="6228521" cy="23915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538B8-0055-472E-853A-D281680845C7}"/>
              </a:ext>
            </a:extLst>
          </p:cNvPr>
          <p:cNvSpPr/>
          <p:nvPr/>
        </p:nvSpPr>
        <p:spPr>
          <a:xfrm>
            <a:off x="3246782" y="98474"/>
            <a:ext cx="6228521" cy="239150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69207-5F54-4E45-8132-A374E480F1B4}"/>
              </a:ext>
            </a:extLst>
          </p:cNvPr>
          <p:cNvSpPr/>
          <p:nvPr/>
        </p:nvSpPr>
        <p:spPr>
          <a:xfrm>
            <a:off x="4757530" y="3867010"/>
            <a:ext cx="530087" cy="805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BFE63D-8C63-4052-9BAA-14590527CE48}"/>
              </a:ext>
            </a:extLst>
          </p:cNvPr>
          <p:cNvSpPr/>
          <p:nvPr/>
        </p:nvSpPr>
        <p:spPr>
          <a:xfrm>
            <a:off x="3558339" y="3867010"/>
            <a:ext cx="530087" cy="805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B63672-6C78-4949-ADEB-FD803D845D88}"/>
              </a:ext>
            </a:extLst>
          </p:cNvPr>
          <p:cNvSpPr/>
          <p:nvPr/>
        </p:nvSpPr>
        <p:spPr>
          <a:xfrm>
            <a:off x="9953469" y="4796852"/>
            <a:ext cx="419724" cy="8394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396A4F-8F48-4C0A-AC66-94525AB4CF13}"/>
              </a:ext>
            </a:extLst>
          </p:cNvPr>
          <p:cNvSpPr/>
          <p:nvPr/>
        </p:nvSpPr>
        <p:spPr>
          <a:xfrm>
            <a:off x="9953469" y="3957402"/>
            <a:ext cx="419724" cy="8394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ABC468-F7A1-4244-85D3-C782D306A3B7}"/>
              </a:ext>
            </a:extLst>
          </p:cNvPr>
          <p:cNvSpPr/>
          <p:nvPr/>
        </p:nvSpPr>
        <p:spPr>
          <a:xfrm>
            <a:off x="9953469" y="3117952"/>
            <a:ext cx="419724" cy="8394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2D4535-3096-445F-9D69-848F8607E617}"/>
              </a:ext>
            </a:extLst>
          </p:cNvPr>
          <p:cNvSpPr/>
          <p:nvPr/>
        </p:nvSpPr>
        <p:spPr>
          <a:xfrm>
            <a:off x="9953469" y="2278502"/>
            <a:ext cx="419724" cy="8394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EAA14-63AE-4826-B2AD-0E1D1479744B}"/>
              </a:ext>
            </a:extLst>
          </p:cNvPr>
          <p:cNvSpPr/>
          <p:nvPr/>
        </p:nvSpPr>
        <p:spPr>
          <a:xfrm>
            <a:off x="9953469" y="1439052"/>
            <a:ext cx="419724" cy="8394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9450E4-DC17-4181-AA45-EF34FCF44303}"/>
              </a:ext>
            </a:extLst>
          </p:cNvPr>
          <p:cNvSpPr/>
          <p:nvPr/>
        </p:nvSpPr>
        <p:spPr>
          <a:xfrm>
            <a:off x="10746564" y="4800892"/>
            <a:ext cx="419724" cy="839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5B986-C3A3-4002-B392-EC9C7E481737}"/>
              </a:ext>
            </a:extLst>
          </p:cNvPr>
          <p:cNvSpPr/>
          <p:nvPr/>
        </p:nvSpPr>
        <p:spPr>
          <a:xfrm>
            <a:off x="10746564" y="3957402"/>
            <a:ext cx="419724" cy="839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446B74-C698-42F6-806F-F5FC3A313309}"/>
              </a:ext>
            </a:extLst>
          </p:cNvPr>
          <p:cNvSpPr/>
          <p:nvPr/>
        </p:nvSpPr>
        <p:spPr>
          <a:xfrm>
            <a:off x="10746564" y="3117952"/>
            <a:ext cx="419724" cy="839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E7F15D-6DAE-452D-9908-5BA36C79AAAF}"/>
              </a:ext>
            </a:extLst>
          </p:cNvPr>
          <p:cNvSpPr/>
          <p:nvPr/>
        </p:nvSpPr>
        <p:spPr>
          <a:xfrm>
            <a:off x="10746564" y="2278502"/>
            <a:ext cx="419724" cy="839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DBA221-D8DD-4CBD-B51C-63B902FD2677}"/>
              </a:ext>
            </a:extLst>
          </p:cNvPr>
          <p:cNvSpPr/>
          <p:nvPr/>
        </p:nvSpPr>
        <p:spPr>
          <a:xfrm>
            <a:off x="10746564" y="1439052"/>
            <a:ext cx="419724" cy="839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52DD57-F951-4068-94CD-2547941B64EE}"/>
              </a:ext>
            </a:extLst>
          </p:cNvPr>
          <p:cNvSpPr/>
          <p:nvPr/>
        </p:nvSpPr>
        <p:spPr>
          <a:xfrm>
            <a:off x="473317" y="3957402"/>
            <a:ext cx="1055680" cy="18714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763CFA-9878-4119-ADCB-91FDCA51E03B}"/>
              </a:ext>
            </a:extLst>
          </p:cNvPr>
          <p:cNvSpPr/>
          <p:nvPr/>
        </p:nvSpPr>
        <p:spPr>
          <a:xfrm>
            <a:off x="812270" y="3957402"/>
            <a:ext cx="1055680" cy="18714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A10C6-668E-46B6-A85C-0EA8BBA67DE8}"/>
              </a:ext>
            </a:extLst>
          </p:cNvPr>
          <p:cNvSpPr/>
          <p:nvPr/>
        </p:nvSpPr>
        <p:spPr>
          <a:xfrm>
            <a:off x="1204234" y="3972392"/>
            <a:ext cx="1055680" cy="18714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3E14A3-B7FE-427F-AE47-E436FFE682DF}"/>
              </a:ext>
            </a:extLst>
          </p:cNvPr>
          <p:cNvSpPr/>
          <p:nvPr/>
        </p:nvSpPr>
        <p:spPr>
          <a:xfrm>
            <a:off x="1542524" y="3972392"/>
            <a:ext cx="1055680" cy="18714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C51740-66F8-485C-B684-62998C72FEAD}"/>
              </a:ext>
            </a:extLst>
          </p:cNvPr>
          <p:cNvSpPr/>
          <p:nvPr/>
        </p:nvSpPr>
        <p:spPr>
          <a:xfrm>
            <a:off x="5555775" y="1059102"/>
            <a:ext cx="2950692" cy="48446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9C1846-5BF7-4C2E-AC96-04B17F11996A}"/>
              </a:ext>
            </a:extLst>
          </p:cNvPr>
          <p:cNvSpPr/>
          <p:nvPr/>
        </p:nvSpPr>
        <p:spPr>
          <a:xfrm>
            <a:off x="5555775" y="5316578"/>
            <a:ext cx="949956" cy="58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533D36-D11A-4F8E-AF35-9B698202A816}"/>
              </a:ext>
            </a:extLst>
          </p:cNvPr>
          <p:cNvSpPr/>
          <p:nvPr/>
        </p:nvSpPr>
        <p:spPr>
          <a:xfrm>
            <a:off x="7544383" y="5321508"/>
            <a:ext cx="949956" cy="58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680EF1-5C86-4A3D-849C-A943F1A2A046}"/>
              </a:ext>
            </a:extLst>
          </p:cNvPr>
          <p:cNvSpPr/>
          <p:nvPr/>
        </p:nvSpPr>
        <p:spPr>
          <a:xfrm>
            <a:off x="6558494" y="1059102"/>
            <a:ext cx="949956" cy="58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A71BB4-6ADD-4788-9B5B-EE8A44BE2CBC}"/>
              </a:ext>
            </a:extLst>
          </p:cNvPr>
          <p:cNvSpPr/>
          <p:nvPr/>
        </p:nvSpPr>
        <p:spPr>
          <a:xfrm>
            <a:off x="5555775" y="3916852"/>
            <a:ext cx="2938564" cy="1259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Description effets et pattern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77E116-AEC6-4F53-BE55-F0A06C02C3AC}"/>
              </a:ext>
            </a:extLst>
          </p:cNvPr>
          <p:cNvSpPr/>
          <p:nvPr/>
        </p:nvSpPr>
        <p:spPr>
          <a:xfrm>
            <a:off x="9953469" y="1439052"/>
            <a:ext cx="419724" cy="839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CFB171-09F9-460E-A6B8-886E798B968C}"/>
              </a:ext>
            </a:extLst>
          </p:cNvPr>
          <p:cNvSpPr/>
          <p:nvPr/>
        </p:nvSpPr>
        <p:spPr>
          <a:xfrm>
            <a:off x="9953469" y="2278502"/>
            <a:ext cx="419724" cy="839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83F5DE-86C8-4AFE-9665-2A4D8B189078}"/>
              </a:ext>
            </a:extLst>
          </p:cNvPr>
          <p:cNvSpPr/>
          <p:nvPr/>
        </p:nvSpPr>
        <p:spPr>
          <a:xfrm>
            <a:off x="10746564" y="4796852"/>
            <a:ext cx="419724" cy="8394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46EB7-3364-42F5-97D9-4F70585BB20F}"/>
              </a:ext>
            </a:extLst>
          </p:cNvPr>
          <p:cNvSpPr/>
          <p:nvPr/>
        </p:nvSpPr>
        <p:spPr>
          <a:xfrm>
            <a:off x="5567903" y="1782713"/>
            <a:ext cx="2938564" cy="2052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Image</a:t>
            </a:r>
          </a:p>
        </p:txBody>
      </p:sp>
      <p:pic>
        <p:nvPicPr>
          <p:cNvPr id="1026" name="Picture 2" descr="Sword icon png, Sword icon png Transparent FREE for ...">
            <a:extLst>
              <a:ext uri="{FF2B5EF4-FFF2-40B4-BE49-F238E27FC236}">
                <a16:creationId xmlns:a16="http://schemas.microsoft.com/office/drawing/2014/main" id="{3FA20606-F577-4BC5-B220-B1C9E488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969" y="5437960"/>
            <a:ext cx="364917" cy="36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ctor Shield Icon 425563 - Download Free Vectors, Clipart ...">
            <a:extLst>
              <a:ext uri="{FF2B5EF4-FFF2-40B4-BE49-F238E27FC236}">
                <a16:creationId xmlns:a16="http://schemas.microsoft.com/office/drawing/2014/main" id="{B1450D02-EDC2-4450-9CCD-F139E9E97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080" y="5398982"/>
            <a:ext cx="442871" cy="44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2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26" grpId="0" animBg="1"/>
      <p:bldP spid="27" grpId="0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  <p:bldP spid="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attention!</a:t>
            </a:r>
          </a:p>
        </p:txBody>
      </p:sp>
    </p:spTree>
    <p:extLst>
      <p:ext uri="{BB962C8B-B14F-4D97-AF65-F5344CB8AC3E}">
        <p14:creationId xmlns:p14="http://schemas.microsoft.com/office/powerpoint/2010/main" val="215121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FAA66AA-BFA8-414E-AEE1-C43348106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21" y="266840"/>
            <a:ext cx="7887920" cy="580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635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66A303D6-900B-4143-892A-874B1CE02A4E}" vid="{8339188A-A9FC-484D-BCDB-BFDB59F3AAE0}"/>
    </a:ext>
  </a:extLst>
</a:theme>
</file>

<file path=ppt/theme/theme2.xml><?xml version="1.0" encoding="utf-8"?>
<a:theme xmlns:a="http://schemas.openxmlformats.org/drawingml/2006/main" name="Thème Office">
  <a:themeElements>
    <a:clrScheme name="Personnalisé 9">
      <a:dk1>
        <a:sysClr val="windowText" lastClr="000000"/>
      </a:dk1>
      <a:lt1>
        <a:sysClr val="window" lastClr="FFFFFF"/>
      </a:lt1>
      <a:dk2>
        <a:srgbClr val="A0539F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CC573778-D1BC-4E5F-A0D5-3A03C2DA2821}"/>
    </a:ext>
  </a:extLst>
</a:theme>
</file>

<file path=ppt/theme/theme3.xml><?xml version="1.0" encoding="utf-8"?>
<a:theme xmlns:a="http://schemas.openxmlformats.org/drawingml/2006/main" name="1_Thème Office">
  <a:themeElements>
    <a:clrScheme name="Polyte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A0539F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332BF1EF-AB0D-48A2-81DF-702A30BC3ADD}"/>
    </a:ext>
  </a:extLst>
</a:theme>
</file>

<file path=ppt/theme/theme4.xml><?xml version="1.0" encoding="utf-8"?>
<a:theme xmlns:a="http://schemas.openxmlformats.org/drawingml/2006/main" name="2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DBB4453-956D-43B7-8E30-807112ECF43A}"/>
    </a:ext>
  </a:extLst>
</a:theme>
</file>

<file path=ppt/theme/theme5.xml><?xml version="1.0" encoding="utf-8"?>
<a:theme xmlns:a="http://schemas.openxmlformats.org/drawingml/2006/main" name="4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CC1A98B-C47A-4E44-BA7F-C85AD64995F9}"/>
    </a:ext>
  </a:extLst>
</a:theme>
</file>

<file path=ppt/theme/theme6.xml><?xml version="1.0" encoding="utf-8"?>
<a:theme xmlns:a="http://schemas.openxmlformats.org/drawingml/2006/main" name="5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F65F09ED-BF81-4C4A-8344-E852C3D6821D}"/>
    </a:ext>
  </a:extLst>
</a:theme>
</file>

<file path=ppt/theme/theme7.xml><?xml version="1.0" encoding="utf-8"?>
<a:theme xmlns:a="http://schemas.openxmlformats.org/drawingml/2006/main" name="6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A6432811-7218-430F-A0F2-EA9C004B42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153</TotalTime>
  <Words>59</Words>
  <Application>Microsoft Office PowerPoint</Application>
  <PresentationFormat>Grand écran</PresentationFormat>
  <Paragraphs>26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8</vt:i4>
      </vt:variant>
    </vt:vector>
  </HeadingPairs>
  <TitlesOfParts>
    <vt:vector size="21" baseType="lpstr">
      <vt:lpstr>Arial</vt:lpstr>
      <vt:lpstr>Calibri</vt:lpstr>
      <vt:lpstr>Calibri Light</vt:lpstr>
      <vt:lpstr>Downtempo</vt:lpstr>
      <vt:lpstr>Eurostile-Medium</vt:lpstr>
      <vt:lpstr>Wingdings</vt:lpstr>
      <vt:lpstr>Thème1</vt:lpstr>
      <vt:lpstr>Thème Office</vt:lpstr>
      <vt:lpstr>1_Thème Office</vt:lpstr>
      <vt:lpstr>2_Thème Office</vt:lpstr>
      <vt:lpstr>4_Thème Office</vt:lpstr>
      <vt:lpstr>5_Thème Office</vt:lpstr>
      <vt:lpstr>6_Thème Office</vt:lpstr>
      <vt:lpstr>Projet jeu de carte en ligne</vt:lpstr>
      <vt:lpstr>Sommaire</vt:lpstr>
      <vt:lpstr>Interface de jeu</vt:lpstr>
      <vt:lpstr>Présentation PowerPoint</vt:lpstr>
      <vt:lpstr>Déroulement d’une partie</vt:lpstr>
      <vt:lpstr>Présentation PowerPoint</vt:lpstr>
      <vt:lpstr>Merci de votre attention!</vt:lpstr>
      <vt:lpstr>Présentation PowerPoint</vt:lpstr>
    </vt:vector>
  </TitlesOfParts>
  <Company>universitaire de lorraine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 Schmitt</dc:creator>
  <cp:lastModifiedBy>Jimmy</cp:lastModifiedBy>
  <cp:revision>5</cp:revision>
  <dcterms:created xsi:type="dcterms:W3CDTF">2017-09-17T21:12:38Z</dcterms:created>
  <dcterms:modified xsi:type="dcterms:W3CDTF">2021-11-03T10:59:22Z</dcterms:modified>
</cp:coreProperties>
</file>