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7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44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7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94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23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3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6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02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8024-B75C-4455-A199-6E81B18D6AD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35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5108" y="728506"/>
            <a:ext cx="10785230" cy="3952092"/>
          </a:xfrm>
        </p:spPr>
        <p:txBody>
          <a:bodyPr>
            <a:normAutofit fontScale="90000"/>
          </a:bodyPr>
          <a:lstStyle/>
          <a:p>
            <a:r>
              <a:rPr lang="fr-FR" sz="1800" b="1" dirty="0" smtClean="0"/>
              <a:t/>
            </a:r>
            <a:br>
              <a:rPr lang="fr-FR" sz="1800" b="1" dirty="0" smtClean="0"/>
            </a:br>
            <a:r>
              <a:rPr lang="fr-FR" sz="1800" b="1" dirty="0"/>
              <a:t/>
            </a:r>
            <a:br>
              <a:rPr lang="fr-FR" sz="1800" b="1" dirty="0"/>
            </a:br>
            <a:r>
              <a:rPr lang="fr-FR" sz="5300" dirty="0" smtClean="0">
                <a:solidFill>
                  <a:srgbClr val="FF0000"/>
                </a:solidFill>
              </a:rPr>
              <a:t>Projet </a:t>
            </a:r>
            <a:r>
              <a:rPr lang="fr-FR" sz="5300" dirty="0">
                <a:solidFill>
                  <a:srgbClr val="FF0000"/>
                </a:solidFill>
              </a:rPr>
              <a:t>BDW1</a:t>
            </a:r>
            <a:br>
              <a:rPr lang="fr-FR" sz="5300" dirty="0">
                <a:solidFill>
                  <a:srgbClr val="FF0000"/>
                </a:solidFill>
              </a:rPr>
            </a:br>
            <a:r>
              <a:rPr lang="fr-FR" sz="5300" i="1" dirty="0">
                <a:solidFill>
                  <a:srgbClr val="FF0000"/>
                </a:solidFill>
              </a:rPr>
              <a:t>Application mini-Pinterest</a:t>
            </a:r>
            <a:r>
              <a:rPr lang="fr-FR" sz="5300" dirty="0">
                <a:solidFill>
                  <a:srgbClr val="FF0000"/>
                </a:solidFill>
              </a:rPr>
              <a:t/>
            </a:r>
            <a:br>
              <a:rPr lang="fr-FR" sz="5300" dirty="0">
                <a:solidFill>
                  <a:srgbClr val="FF0000"/>
                </a:solidFill>
              </a:rPr>
            </a:br>
            <a:r>
              <a:rPr lang="fr-FR" sz="3600" i="1" dirty="0" smtClean="0">
                <a:solidFill>
                  <a:srgbClr val="00B0F0"/>
                </a:solidFill>
              </a:rPr>
              <a:t>2020-2021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1800" dirty="0"/>
              <a:t> </a:t>
            </a:r>
            <a:br>
              <a:rPr lang="fr-FR" sz="1800" dirty="0"/>
            </a:br>
            <a:r>
              <a:rPr lang="fr-FR" sz="1800" dirty="0"/>
              <a:t> </a:t>
            </a:r>
            <a:br>
              <a:rPr lang="fr-FR" sz="1800" dirty="0"/>
            </a:b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 :                                                                   Prénom(s) :                                              Groupe :</a:t>
            </a: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Nom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                                                                 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Prénom(s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:                                              Groupe :</a:t>
            </a: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</a:t>
            </a:r>
            <a:r>
              <a:rPr lang="fr-FR" b="1" dirty="0" smtClean="0">
                <a:solidFill>
                  <a:srgbClr val="00B0F0"/>
                </a:solidFill>
              </a:rPr>
              <a:t>émarche/méthodologie </a:t>
            </a:r>
            <a:r>
              <a:rPr lang="fr-FR" b="1" dirty="0" smtClean="0">
                <a:solidFill>
                  <a:srgbClr val="00B0F0"/>
                </a:solidFill>
              </a:rPr>
              <a:t>(1/2)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5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00B0F0"/>
                </a:solidFill>
              </a:rPr>
              <a:t>Démarche/méthodologie </a:t>
            </a:r>
            <a:r>
              <a:rPr lang="fr-FR" b="1" dirty="0" smtClean="0">
                <a:solidFill>
                  <a:srgbClr val="00B0F0"/>
                </a:solidFill>
              </a:rPr>
              <a:t>(2/2)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00B0F0"/>
                </a:solidFill>
              </a:rPr>
              <a:t>Fonctionnement </a:t>
            </a:r>
            <a:r>
              <a:rPr lang="fr-FR" b="1" dirty="0">
                <a:solidFill>
                  <a:srgbClr val="00B0F0"/>
                </a:solidFill>
              </a:rPr>
              <a:t>de </a:t>
            </a:r>
            <a:r>
              <a:rPr lang="fr-FR" b="1" dirty="0" smtClean="0">
                <a:solidFill>
                  <a:srgbClr val="00B0F0"/>
                </a:solidFill>
              </a:rPr>
              <a:t>l’application (1/3)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8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00B0F0"/>
                </a:solidFill>
              </a:rPr>
              <a:t>Fonctionnement </a:t>
            </a:r>
            <a:r>
              <a:rPr lang="fr-FR" b="1" dirty="0">
                <a:solidFill>
                  <a:srgbClr val="00B0F0"/>
                </a:solidFill>
              </a:rPr>
              <a:t>de </a:t>
            </a:r>
            <a:r>
              <a:rPr lang="fr-FR" b="1" dirty="0" smtClean="0">
                <a:solidFill>
                  <a:srgbClr val="00B0F0"/>
                </a:solidFill>
              </a:rPr>
              <a:t>l’application (2/3)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00B0F0"/>
                </a:solidFill>
              </a:rPr>
              <a:t>Fonctionnement </a:t>
            </a:r>
            <a:r>
              <a:rPr lang="fr-FR" b="1" dirty="0">
                <a:solidFill>
                  <a:srgbClr val="00B0F0"/>
                </a:solidFill>
              </a:rPr>
              <a:t>de </a:t>
            </a:r>
            <a:r>
              <a:rPr lang="fr-FR" b="1" dirty="0" smtClean="0">
                <a:solidFill>
                  <a:srgbClr val="00B0F0"/>
                </a:solidFill>
              </a:rPr>
              <a:t>l’application (3/3)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4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00B0F0"/>
                </a:solidFill>
              </a:rPr>
              <a:t>Retour d’expérience (1/2)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1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00B0F0"/>
                </a:solidFill>
              </a:rPr>
              <a:t>Retour d’expérience (2/2)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01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</Words>
  <Application>Microsoft Office PowerPoint</Application>
  <PresentationFormat>Grand écran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Thème Office</vt:lpstr>
      <vt:lpstr>  Projet BDW1 Application mini-Pinterest 2020-2021     Nom :                                                                   Prénom(s) :                                              Groupe :  Nom :                                                                   Prénom(s) :                                              Groupe : </vt:lpstr>
      <vt:lpstr>Démarche/méthodologie (1/2)</vt:lpstr>
      <vt:lpstr>Démarche/méthodologie (2/2)</vt:lpstr>
      <vt:lpstr>Fonctionnement de l’application (1/3)</vt:lpstr>
      <vt:lpstr>Fonctionnement de l’application (2/3)</vt:lpstr>
      <vt:lpstr>Fonctionnement de l’application (3/3)</vt:lpstr>
      <vt:lpstr>Retour d’expérience (1/2)</vt:lpstr>
      <vt:lpstr>Retour d’expérience (2/2)</vt:lpstr>
    </vt:vector>
  </TitlesOfParts>
  <Company>UCBL - Lyon 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Projet BDW1 Application mini-Pinterest 2020-2021     Nom :                                                                   Prénom(s) :                                              Groupe :  Nom :                                                                   Prénom(s) :                                              Groupe : </dc:title>
  <dc:creator>HACID MOHAND  SAID</dc:creator>
  <cp:lastModifiedBy>HACID MOHAND  SAID</cp:lastModifiedBy>
  <cp:revision>3</cp:revision>
  <dcterms:created xsi:type="dcterms:W3CDTF">2021-04-18T10:09:32Z</dcterms:created>
  <dcterms:modified xsi:type="dcterms:W3CDTF">2021-04-19T18:16:42Z</dcterms:modified>
</cp:coreProperties>
</file>