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77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44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47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94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23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14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13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5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51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6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02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C8024-B75C-4455-A199-6E81B18D6AD1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35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5108" y="728506"/>
            <a:ext cx="10785230" cy="3952092"/>
          </a:xfrm>
        </p:spPr>
        <p:txBody>
          <a:bodyPr>
            <a:normAutofit fontScale="90000"/>
          </a:bodyPr>
          <a:lstStyle/>
          <a:p>
            <a:br>
              <a:rPr lang="fr-FR" sz="1800" b="1" dirty="0"/>
            </a:br>
            <a:br>
              <a:rPr lang="fr-FR" sz="1800" b="1" dirty="0"/>
            </a:br>
            <a:r>
              <a:rPr lang="fr-FR" sz="5300" dirty="0">
                <a:solidFill>
                  <a:srgbClr val="FF0000"/>
                </a:solidFill>
              </a:rPr>
              <a:t>Projet BDW1</a:t>
            </a:r>
            <a:br>
              <a:rPr lang="fr-FR" sz="5300" dirty="0">
                <a:solidFill>
                  <a:srgbClr val="FF0000"/>
                </a:solidFill>
              </a:rPr>
            </a:br>
            <a:r>
              <a:rPr lang="fr-FR" sz="5300" i="1" dirty="0">
                <a:solidFill>
                  <a:srgbClr val="FF0000"/>
                </a:solidFill>
              </a:rPr>
              <a:t>Application mini-Pinterest</a:t>
            </a:r>
            <a:br>
              <a:rPr lang="fr-FR" sz="5300" dirty="0">
                <a:solidFill>
                  <a:srgbClr val="FF0000"/>
                </a:solidFill>
              </a:rPr>
            </a:br>
            <a:r>
              <a:rPr lang="fr-FR" sz="3600" i="1" dirty="0">
                <a:solidFill>
                  <a:srgbClr val="00B0F0"/>
                </a:solidFill>
              </a:rPr>
              <a:t>2020-2021</a:t>
            </a:r>
            <a:br>
              <a:rPr lang="fr-FR" sz="3600" dirty="0"/>
            </a:br>
            <a:r>
              <a:rPr lang="fr-FR" sz="1800" dirty="0"/>
              <a:t> </a:t>
            </a:r>
            <a:br>
              <a:rPr lang="fr-FR" sz="1800" dirty="0"/>
            </a:br>
            <a:r>
              <a:rPr lang="fr-FR" sz="1800" dirty="0"/>
              <a:t> </a:t>
            </a:r>
            <a:br>
              <a:rPr lang="fr-FR" sz="1800" dirty="0"/>
            </a:b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 : VO		Prénom(s) : Anh-Kiet		Groupe : A</a:t>
            </a:r>
            <a:b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 : NGUYEN		Prénom(s) </a:t>
            </a:r>
            <a:r>
              <a:rPr lang="fr-FR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Cécilia		Groupe 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</a:t>
            </a:r>
            <a:b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13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0902" y="139037"/>
            <a:ext cx="11315281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B0F0"/>
                </a:solidFill>
              </a:rPr>
              <a:t>Démarche/méthodologie (1/2)</a:t>
            </a:r>
            <a:endParaRPr lang="fr-F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15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0902" y="139037"/>
            <a:ext cx="11315281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B0F0"/>
                </a:solidFill>
              </a:rPr>
              <a:t>Démarche/méthodologie (2/2)</a:t>
            </a:r>
            <a:endParaRPr lang="fr-F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6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0902" y="139037"/>
            <a:ext cx="11315281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</a:rPr>
              <a:t>Fonctionnement de l’application (1/3)</a:t>
            </a:r>
            <a:endParaRPr lang="fr-F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18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0902" y="139037"/>
            <a:ext cx="11315281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</a:rPr>
              <a:t>Fonctionnement de l’application (2/3)</a:t>
            </a:r>
            <a:endParaRPr lang="fr-F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01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0902" y="139037"/>
            <a:ext cx="11315281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</a:rPr>
              <a:t>Fonctionnement de l’application (3/3)</a:t>
            </a:r>
            <a:endParaRPr lang="fr-F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74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0902" y="139037"/>
            <a:ext cx="11315281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</a:rPr>
              <a:t>Retour d’expérience (1/2)</a:t>
            </a:r>
            <a:endParaRPr lang="fr-F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017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0902" y="139037"/>
            <a:ext cx="11315281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</a:rPr>
              <a:t>Retour d’expérience (2/2)</a:t>
            </a:r>
            <a:endParaRPr lang="fr-F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2010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89</Words>
  <Application>Microsoft Office PowerPoint</Application>
  <PresentationFormat>Grand écran</PresentationFormat>
  <Paragraphs>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Thème Office</vt:lpstr>
      <vt:lpstr>  Projet BDW1 Application mini-Pinterest 2020-2021     Nom : VO  Prénom(s) : Anh-Kiet  Groupe : A  Nom : NGUYEN  Prénom(s) : Cécilia  Groupe : B </vt:lpstr>
      <vt:lpstr>Démarche/méthodologie (1/2)</vt:lpstr>
      <vt:lpstr>Démarche/méthodologie (2/2)</vt:lpstr>
      <vt:lpstr>Fonctionnement de l’application (1/3)</vt:lpstr>
      <vt:lpstr>Fonctionnement de l’application (2/3)</vt:lpstr>
      <vt:lpstr>Fonctionnement de l’application (3/3)</vt:lpstr>
      <vt:lpstr>Retour d’expérience (1/2)</vt:lpstr>
      <vt:lpstr>Retour d’expérience (2/2)</vt:lpstr>
    </vt:vector>
  </TitlesOfParts>
  <Company>UCBL - Lyon 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Projet BDW1 Application mini-Pinterest 2020-2021     Nom :                                                                   Prénom(s) :                                              Groupe :  Nom :                                                                   Prénom(s) :                                              Groupe : </dc:title>
  <dc:creator>HACID MOHAND  SAID</dc:creator>
  <cp:lastModifiedBy>Anh-Kiet Vo</cp:lastModifiedBy>
  <cp:revision>4</cp:revision>
  <dcterms:created xsi:type="dcterms:W3CDTF">2021-04-18T10:09:32Z</dcterms:created>
  <dcterms:modified xsi:type="dcterms:W3CDTF">2021-05-07T08:23:00Z</dcterms:modified>
</cp:coreProperties>
</file>