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97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3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7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3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2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38" r:id="rId4"/>
    <p:sldLayoutId id="2147483739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3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39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76" name="Group 40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" name="Freeform: Shape 45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8" name="Group 41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Freeform: Shape 43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0" name="Group 47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49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82" name="Rectangle 51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B2E350-5C56-49CF-9436-D87BCBE6B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254952"/>
            <a:ext cx="4324642" cy="1548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LIFAP4 </a:t>
            </a:r>
            <a:r>
              <a:rPr lang="en-US" sz="2400" dirty="0" err="1"/>
              <a:t>Bomberman</a:t>
            </a:r>
            <a:endParaRPr lang="en-US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9B5AE9-9749-4765-8C65-C27A250F9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846" y="3184015"/>
            <a:ext cx="4324642" cy="14215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 err="1"/>
              <a:t>Vous</a:t>
            </a:r>
            <a:r>
              <a:rPr lang="en-US" sz="1500" dirty="0"/>
              <a:t> </a:t>
            </a:r>
            <a:r>
              <a:rPr lang="en-US" sz="1500" dirty="0" err="1"/>
              <a:t>incarnez</a:t>
            </a:r>
            <a:r>
              <a:rPr lang="en-US" sz="1500" dirty="0"/>
              <a:t> un </a:t>
            </a:r>
            <a:r>
              <a:rPr lang="en-US" sz="1500" dirty="0" err="1"/>
              <a:t>personnage</a:t>
            </a:r>
            <a:r>
              <a:rPr lang="en-US" sz="1500" dirty="0"/>
              <a:t>, à </a:t>
            </a:r>
            <a:r>
              <a:rPr lang="en-US" sz="1500" dirty="0" err="1"/>
              <a:t>l’aide</a:t>
            </a:r>
            <a:r>
              <a:rPr lang="en-US" sz="1500" dirty="0"/>
              <a:t> de </a:t>
            </a:r>
            <a:r>
              <a:rPr lang="en-US" sz="1500" dirty="0" err="1"/>
              <a:t>vos</a:t>
            </a:r>
            <a:r>
              <a:rPr lang="en-US" sz="1500" dirty="0"/>
              <a:t> bombes et </a:t>
            </a:r>
            <a:r>
              <a:rPr lang="en-US" sz="1500" dirty="0" err="1"/>
              <a:t>frayez-vous</a:t>
            </a:r>
            <a:r>
              <a:rPr lang="en-US" sz="1500" dirty="0"/>
              <a:t> un chemin </a:t>
            </a:r>
            <a:r>
              <a:rPr lang="en-US" sz="1500" dirty="0" err="1"/>
              <a:t>en</a:t>
            </a:r>
            <a:r>
              <a:rPr lang="en-US" sz="1500" dirty="0"/>
              <a:t> </a:t>
            </a:r>
            <a:r>
              <a:rPr lang="en-US" sz="1500" dirty="0" err="1"/>
              <a:t>détruisant</a:t>
            </a:r>
            <a:r>
              <a:rPr lang="en-US" sz="1500" dirty="0"/>
              <a:t> les </a:t>
            </a:r>
            <a:r>
              <a:rPr lang="en-US" sz="1500" dirty="0" err="1"/>
              <a:t>briques</a:t>
            </a:r>
            <a:r>
              <a:rPr lang="en-US" sz="1500" dirty="0"/>
              <a:t> !</a:t>
            </a:r>
          </a:p>
        </p:txBody>
      </p:sp>
      <p:sp>
        <p:nvSpPr>
          <p:cNvPr id="83" name="Freeform: Shape 5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Oval 5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Oval 59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135ADD8-C03F-4F6F-A82C-4032300E2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7" r="2989" b="3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grpSp>
        <p:nvGrpSpPr>
          <p:cNvPr id="8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88" name="Freeform: Shape 6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Sous-titre 2">
            <a:extLst>
              <a:ext uri="{FF2B5EF4-FFF2-40B4-BE49-F238E27FC236}">
                <a16:creationId xmlns:a16="http://schemas.microsoft.com/office/drawing/2014/main" id="{1F4A4DE1-98F9-4F04-90D1-B8A7F48D66B8}"/>
              </a:ext>
            </a:extLst>
          </p:cNvPr>
          <p:cNvSpPr txBox="1">
            <a:spLocks/>
          </p:cNvSpPr>
          <p:nvPr/>
        </p:nvSpPr>
        <p:spPr>
          <a:xfrm>
            <a:off x="7486396" y="5529466"/>
            <a:ext cx="3197978" cy="141731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fr-FR" sz="1500" dirty="0"/>
              <a:t>Cécilia NGUYEN – p1908025</a:t>
            </a:r>
          </a:p>
          <a:p>
            <a:pPr>
              <a:lnSpc>
                <a:spcPct val="140000"/>
              </a:lnSpc>
            </a:pPr>
            <a:r>
              <a:rPr lang="fr-FR" sz="1500" dirty="0"/>
              <a:t>Anh-Kiet VO – p1907921</a:t>
            </a:r>
          </a:p>
          <a:p>
            <a:pPr>
              <a:lnSpc>
                <a:spcPct val="140000"/>
              </a:lnSpc>
            </a:pPr>
            <a:r>
              <a:rPr lang="fr-FR" sz="1500" dirty="0"/>
              <a:t>Kévin CUZIN – p1909458</a:t>
            </a:r>
          </a:p>
        </p:txBody>
      </p:sp>
    </p:spTree>
    <p:extLst>
      <p:ext uri="{BB962C8B-B14F-4D97-AF65-F5344CB8AC3E}">
        <p14:creationId xmlns:p14="http://schemas.microsoft.com/office/powerpoint/2010/main" val="146838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D18AE9D-7CDB-44E0-8AED-620627DD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0"/>
            <a:ext cx="7191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58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383C8-2176-4605-9B54-AD4F6515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24"/>
            <a:ext cx="10515600" cy="735888"/>
          </a:xfrm>
        </p:spPr>
        <p:txBody>
          <a:bodyPr/>
          <a:lstStyle/>
          <a:p>
            <a:pPr algn="ctr"/>
            <a:r>
              <a:rPr lang="fr-FR" dirty="0"/>
              <a:t>Terrain.cpp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09227DB6-CC2F-420B-84AA-B5BB75A1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8667" y="1000806"/>
            <a:ext cx="4536233" cy="4667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- Place une bombe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Fait exploser la bombe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Fait exploser les briques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Vérifie la position du personnage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445DBED-A1A8-4E5A-88DD-28B7A5CF7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4967"/>
            <a:ext cx="4038600" cy="12954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397FCEB-EFFE-44B1-B16E-EB5D673F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2237"/>
            <a:ext cx="4752975" cy="16383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B71B5999-A9AF-43CF-80B5-2F9D61473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90891"/>
            <a:ext cx="4381500" cy="162877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752655A-341F-4224-899E-EDACA0B62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991554"/>
            <a:ext cx="95821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2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C5C42-52C7-434C-A579-08ABBBDE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Jeu.cpp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44DBF-F3A0-4658-A82E-429B3B6A3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385" y="1343251"/>
            <a:ext cx="4147664" cy="4968649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Les différents mutateurs et accesseurs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Fait disparaître les briques aux alentours de la bombe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Actions du clavier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204152-747B-4931-AB90-AA3AD726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85" y="1793115"/>
            <a:ext cx="5607915" cy="15324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2BCC827-FAEB-4837-81CD-05CA6BECD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9" y="3758177"/>
            <a:ext cx="7455131" cy="23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3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6B60A-6679-4FB0-8A5C-C1FEDF25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SDLJeu.cpp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93CEB5-637B-445A-8B6B-0BC88D2B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6" y="1463675"/>
            <a:ext cx="4191000" cy="5029200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Boucle principale SDL (chrono, actions clavier…)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Affichage des différents éléments du terrain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DF30B4D-7FAF-46E3-B2D5-F9824A14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62" y="1526381"/>
            <a:ext cx="6753225" cy="2095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652739D-1FD9-4B6A-857B-BD04665FD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32" y="3772991"/>
            <a:ext cx="7653935" cy="287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849DAD-CD02-45CE-B6B8-487A707F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774" y="396118"/>
            <a:ext cx="4609044" cy="932200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Ce qu’on aurait voulu rajouter</a:t>
            </a:r>
          </a:p>
        </p:txBody>
      </p:sp>
      <p:grpSp>
        <p:nvGrpSpPr>
          <p:cNvPr id="81" name="Graphic 190">
            <a:extLst>
              <a:ext uri="{FF2B5EF4-FFF2-40B4-BE49-F238E27FC236}">
                <a16:creationId xmlns:a16="http://schemas.microsoft.com/office/drawing/2014/main" id="{8FB2A57F-2F38-4426-90BF-8D120B020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42845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83BA29B-5C07-4962-BC44-15AF1C312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B72D54B-4A68-416A-BA5A-CBEC7EDFD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6" name="Picture 8" descr="Sprites - kousouGames.com">
            <a:extLst>
              <a:ext uri="{FF2B5EF4-FFF2-40B4-BE49-F238E27FC236}">
                <a16:creationId xmlns:a16="http://schemas.microsoft.com/office/drawing/2014/main" id="{61ABCFAE-C8A5-489F-9496-AFD63B01D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2" r="13601" b="-2"/>
          <a:stretch/>
        </p:blipFill>
        <p:spPr bwMode="auto">
          <a:xfrm>
            <a:off x="607182" y="1055045"/>
            <a:ext cx="2615504" cy="210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The cat trap game">
            <a:extLst>
              <a:ext uri="{FF2B5EF4-FFF2-40B4-BE49-F238E27FC236}">
                <a16:creationId xmlns:a16="http://schemas.microsoft.com/office/drawing/2014/main" id="{BC98024F-C1F2-491C-90BB-C33EAD247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8" r="2999"/>
          <a:stretch/>
        </p:blipFill>
        <p:spPr bwMode="auto">
          <a:xfrm>
            <a:off x="3377201" y="1055045"/>
            <a:ext cx="2613375" cy="211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raphic 212">
            <a:extLst>
              <a:ext uri="{FF2B5EF4-FFF2-40B4-BE49-F238E27FC236}">
                <a16:creationId xmlns:a16="http://schemas.microsoft.com/office/drawing/2014/main" id="{C23B4F8E-F7C4-4ACC-A400-ADDC11DC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1467" y="593941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7" name="Graphic 212">
            <a:extLst>
              <a:ext uri="{FF2B5EF4-FFF2-40B4-BE49-F238E27FC236}">
                <a16:creationId xmlns:a16="http://schemas.microsoft.com/office/drawing/2014/main" id="{C50AA71B-ABD3-45E0-8993-0D485D499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1467" y="593941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085A60-C744-4C1B-855C-EC0BC46CD3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87" r="4806"/>
          <a:stretch/>
        </p:blipFill>
        <p:spPr>
          <a:xfrm>
            <a:off x="607182" y="3360799"/>
            <a:ext cx="2615504" cy="2111392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444B04D-1C29-498F-8753-E0EA77A256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80" r="3" b="29797"/>
          <a:stretch/>
        </p:blipFill>
        <p:spPr>
          <a:xfrm>
            <a:off x="3381816" y="3360799"/>
            <a:ext cx="2608761" cy="2114883"/>
          </a:xfrm>
          <a:prstGeom prst="rect">
            <a:avLst/>
          </a:prstGeom>
        </p:spPr>
      </p:pic>
      <p:grpSp>
        <p:nvGrpSpPr>
          <p:cNvPr id="89" name="Graphic 4">
            <a:extLst>
              <a:ext uri="{FF2B5EF4-FFF2-40B4-BE49-F238E27FC236}">
                <a16:creationId xmlns:a16="http://schemas.microsoft.com/office/drawing/2014/main" id="{48021DF2-4BD1-45C1-A1B3-794869F94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46714" y="4884140"/>
            <a:ext cx="1443404" cy="1443428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CD81355-076E-4DC2-8B36-2F996D0CB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E30F3EB-1A20-4470-9E48-611D4053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08D1914-225E-4814-BE61-29A295BE2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B509AAE-865B-4CAF-814D-DD9D77E8C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8FD2D39-AD52-47D8-860A-FB6991185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B751B6C-8D73-4817-BEB8-F29DE7ED5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773872C-AD73-44A3-ADDA-D998021D4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D3491C0-52B4-4432-A570-5A545F936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02342FF-725E-4F3B-85BB-5100CA7A9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10FF018-0980-4729-9774-CFB567EE1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C6D23E9-7459-416D-BAF1-255E16C4C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C3220B8-2A5A-4954-852E-9E38B9223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E6B1AF8-B016-4E08-BBA7-E5E19E488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CAE7125-BEE6-4589-AD6F-FE7F8A179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3B86C1D-A78D-4619-9CF2-8854F447F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9185D9D-9453-44BF-B205-0418396DD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9990848-51EF-46B4-AD50-21B56A71D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CD2EC04-2DA4-4232-9399-999830D3D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5ECBB0E-C033-4E7A-9119-0E7FA0EAC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A3DE789-D0E0-4292-8829-E185A70E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3CAD250-9D55-4702-8511-6780E297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1865E87-CD5A-474A-8A75-36A86441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B290670-8583-4B57-83BF-AC0ED66BF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195025F-A3A3-43B1-B656-DCBBF69AE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5FAE85B-FCA3-47D6-9E9C-9A237B08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B5C6264-F9C1-4920-8899-AD2F5C184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C52150-7D9E-454C-9958-5956AC4E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C9F9045-A0EF-463B-9EAF-E8EDEE61C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24A56F1-799E-48D2-8593-7C79A4928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807E79E-C020-4FC6-A1FB-338968AEE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EE79109-83FE-4BCB-B438-41DF6A78C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5D3536A-C2AF-40E0-AE00-4D809028A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B8CD41D-577D-4D66-A51B-9A80C03A2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C4C3F27-713B-45C9-8ACB-18F2D18BD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7DD8418-D02B-4995-BB04-891E3F899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DF2A554-FE76-43B3-881B-E190E1EF7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18F4269-AD3A-4F84-B10C-DA142A70E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5217AE5-4802-4A67-8A73-9E32CB71B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BBF4827-1086-4498-A663-5998B7B5C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059FFB1-1EDC-482C-BBBA-0E4264D4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CEE6C4C-97F1-4577-B44E-25366FF76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8128EF7-7A78-4709-A534-38798FFEB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4A9D698-5234-4AA5-A6FB-9810B8823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B041C0-78F6-43EC-AC0E-F46CCAC04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C09CE2F-A90B-47B3-806E-CCC857A00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A5F70F8-850B-40D8-810A-592BB36FA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A8751B3-A9FF-411E-B823-FA3AE2BB3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E211FAA-0C5C-4B9B-8B8D-DD48E618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59BD25E-CB3B-4D84-A0D7-C36824F1B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5640E0E-5170-4053-94CA-859FCA96D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1C63B31-6573-47A1-9440-1B54A9013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83CE792-C499-4F5D-9D4A-8D381A791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F549B37-76A1-4A46-94FC-2780FAAF0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972A393-2BED-4D38-8457-C0E8E0888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711AF45-CA03-47A9-9CC1-9B1902D77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5EA9F2F-F468-49B4-88F5-32F9C7B9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CB4F6C8-12F9-402B-845B-10EB5CAE9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3790F31-D3BD-413B-B6A5-018622CD9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9BAA590-64B0-49C5-8153-2378F6E7F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D97D65C-FB11-4F73-B593-59D199DE5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645AC79-E876-4D81-B020-C76177860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C27A212-5205-4EFF-A6B6-6D4506B5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25A5670-1754-420C-BDDB-9DA902214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D864582-18C4-4F7B-AD9A-EB19FE31A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FFA666A-F67D-4D0C-83BA-6325BDFC0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4E897B0-28EC-45E9-AC49-D30F06D28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71335A3-5963-4025-8730-F3AFC87D2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AC69EC6-CC3D-4D36-A950-ECA276857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5F7354F-7BA5-4154-B68D-AB87E450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C1E6BDC-1910-4F98-B15F-8E5638394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430A401-DB5F-4DD6-A67F-8FA9BA2F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6514430-A842-4CD4-AED1-D7E2FD48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1DCA922-1AE7-4AC5-9899-DA6377CC1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15B9DD5-C534-4F27-9B9C-5CD4D14E2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1437699-F48A-40D3-A79C-F14157486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A6C60C77-C5C6-4D27-B231-2A4BEC10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E96F187-5235-436F-AEFD-1340ADF94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E58CB65-9D71-4CF8-B792-3CA5B122F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5C431BF-9ADE-4D9B-A4C5-D1DFF29F5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C14CE2B-5DE3-4A40-B3F6-5059A242E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F3A61CC-F94D-4BA4-918E-AF06932DB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5685714-81F7-4C74-84C7-01368263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48B708A-DA11-484C-ADAE-C836ABB4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40C6531-FEE8-4318-888A-BC7CD3DC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389131-633B-43E9-8E4A-792F1015D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62E4EEE-AA91-47EF-A37D-062FCE4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2630130-2585-4CD4-8503-696F4950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C19D2CE-FD01-4F1E-999C-D44BB5FC4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DBFF02C-9EB3-4350-B2DF-416DF3D8C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7F6B22C-0B89-4DFD-A774-2E40F4C37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0632723-A170-4525-99E9-8842ED700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976ACF9-654C-4BFD-9EE9-42157EC16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995DFA4-DEF6-42B2-B2EF-404BE6B17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2A7E09C-8C4C-461E-AC6E-8599B703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ED2AEA2-41D8-4AE8-BF83-ED3152D0F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03BB0CF-590B-43DE-8A5E-CD05C03C4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4E9F809-33EB-4283-84BD-BE1C67D3F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841FA39A-E6C2-48FA-9767-BECE75032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4786594-7C82-409F-9E33-8BF217C84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E3B9016-AB25-45E9-845E-14D3FC082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8A34883-6AE2-4257-BB94-55DB0C5C4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3F541E3-793D-4601-827B-BFBE7940A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2F90243-0AEC-4608-901C-5BD9176F8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A283AE46-F6BE-4859-8111-13DAE929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77BD34C-AE47-441D-9C89-48DBB694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CDB21030-3660-4489-A782-DCA237304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5135A55-920A-4409-B424-A0360A09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76E4DFD-93C4-4A4F-A925-400292E2A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67CEFD5-C804-4EA1-ADBD-C6672C8E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C76A768-4324-4642-BEBC-F26A2111C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DD9EF869-F1AF-4AE4-B55F-0153A7533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9BF8264-9534-4FF7-B62E-C2FC5B8C4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6A5087EF-7D27-4EE1-BAE1-C90AAC0F6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782044A-5DD9-4BA5-8474-3AF21BD40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E4CC130-19C9-401D-8E02-364B121D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554588B-1465-494C-880F-39800F9EB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FD2B406-CC23-416D-B0A4-F5761AD62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492574A-65EA-4E41-8935-70C6F3A2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94C45F5-9C94-4950-BAD2-3DCE96DBB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4620B68-ABF7-492C-AC87-CC6C0271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E2C3CD4-9D7B-45FC-993A-6254360D7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D88446E3-6209-4771-BCE4-1B0F4B219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4B18C60-EF61-46AA-87EB-4745D17F5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F660AD3-8A72-4603-9468-F1CB3C151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DCE138F0-043C-4379-92A0-9CCCEFAB4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FB37022-080A-40AE-BAAB-27ADFA16C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40DCE538-0E1B-40A5-BECD-C52FB5BC9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2952A1D-AE46-41EB-B4A4-A0A045964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12D968F-A0B4-49ED-B5C8-48875AFDF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682FA41-63FE-4FD1-9375-3A01A47F8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6003172-C26D-4D1D-A89B-B517CFEC4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00D3E37-EC35-4896-B53D-BF8FBB3B0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5628439-67EC-4579-BADF-3F7FC7D33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923EED2-B920-4B8B-A680-5A9FC9DF3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078C9F1D-F6A4-4125-912E-54BE22642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0E99C45-65D2-46E1-AF81-57F84C7B9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23BAE5D-6483-49B4-A5EE-D1102F4A0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700082A-FA1C-4236-8022-8EC5223C8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83D00607-4C62-4384-8690-57C95C52A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77EADA3D-1288-46AD-B3C0-275A0A5D0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CC09DAB-A114-4FBE-BF64-5FAB7401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2C23D16-272D-414D-B95D-C6682E910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58A14218-950D-463E-ABB3-3EF01B8C0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B324387-816D-4A41-9A45-14A804199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2682B31-D25E-48F7-9F1A-68E29B8D8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4EE6272-B9E4-4B18-89E2-BF5550A42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62D34DE-CE3F-4F61-A6A7-8ADB77BAC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67C8391-F9E6-4DC4-B4EB-233FD62EB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BDE9C7F-1939-4F8A-9B28-A2D959C80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B12244E1-EA11-43D5-97AF-3F3717F4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FD8B7BA-1BB6-4100-9FC6-7A873797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4704072E-9888-4FCF-9AB8-9042731E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53315CC9-AE73-4EC4-9C60-44AEDA46E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8C80D746-2EBC-4F18-A557-8D6C6592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ECE0F297-EDEA-4ECE-8456-74A52575E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EE5EC97-74A7-4EF8-A702-5C5F6D3F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CABD5DC5-D8E2-4847-8CCA-739C51BA9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6A84D14-9D1A-46CB-98DF-C15407F1A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1AF9654-4CD2-4843-A353-77D6A341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019A610D-9836-4168-9784-14AD81229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DDC09126-7639-424F-A5CF-440CBFC03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9F06944E-11D5-4318-9CED-EA20B69DE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291AF97-746E-47F0-A9F4-6B7A4FF59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8467E153-0AC0-4931-AA17-D48676F2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0196E8C-B28D-43CB-B3EB-0587B7FF5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3A48878-A2C2-4066-AACC-0342CC6A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E1735E8F-14D3-4A5B-9D42-C5EE332CB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5E7218E-3D69-475D-8EA8-E5DDEF4D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3003492B-0124-478A-94D8-8413491ED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60" name="Content Placeholder 2059">
            <a:extLst>
              <a:ext uri="{FF2B5EF4-FFF2-40B4-BE49-F238E27FC236}">
                <a16:creationId xmlns:a16="http://schemas.microsoft.com/office/drawing/2014/main" id="{9CBEDBFF-3C8B-4846-90ED-8FDFA3510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773" y="1747592"/>
            <a:ext cx="41981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👉 Sprite pour les </a:t>
            </a:r>
            <a:r>
              <a:rPr lang="en-US" dirty="0" err="1"/>
              <a:t>personnages</a:t>
            </a:r>
            <a:r>
              <a:rPr lang="en-US" dirty="0"/>
              <a:t>, bombes…</a:t>
            </a:r>
          </a:p>
          <a:p>
            <a:pPr marL="0" indent="0">
              <a:buNone/>
            </a:pPr>
            <a:r>
              <a:rPr lang="en-US" dirty="0"/>
              <a:t>👉 Des bonus </a:t>
            </a:r>
            <a:r>
              <a:rPr lang="en-US" dirty="0" err="1"/>
              <a:t>aléatoires</a:t>
            </a:r>
            <a:r>
              <a:rPr lang="en-US" dirty="0"/>
              <a:t> </a:t>
            </a:r>
            <a:r>
              <a:rPr lang="en-US" dirty="0" err="1"/>
              <a:t>quand</a:t>
            </a:r>
            <a:r>
              <a:rPr lang="en-US" dirty="0"/>
              <a:t> un </a:t>
            </a:r>
            <a:r>
              <a:rPr lang="en-US" dirty="0" err="1"/>
              <a:t>joueur</a:t>
            </a:r>
            <a:r>
              <a:rPr lang="en-US" dirty="0"/>
              <a:t> </a:t>
            </a:r>
            <a:r>
              <a:rPr lang="en-US" dirty="0" err="1"/>
              <a:t>casse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brique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👉 Une intelligence </a:t>
            </a:r>
            <a:r>
              <a:rPr lang="en-US" dirty="0" err="1"/>
              <a:t>artificielle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le </a:t>
            </a:r>
            <a:r>
              <a:rPr lang="en-US" dirty="0" err="1"/>
              <a:t>joueur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seul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259" name="Titre 1">
            <a:extLst>
              <a:ext uri="{FF2B5EF4-FFF2-40B4-BE49-F238E27FC236}">
                <a16:creationId xmlns:a16="http://schemas.microsoft.com/office/drawing/2014/main" id="{8207BBCD-3929-45DC-AE8D-97487FFE3979}"/>
              </a:ext>
            </a:extLst>
          </p:cNvPr>
          <p:cNvSpPr txBox="1">
            <a:spLocks/>
          </p:cNvSpPr>
          <p:nvPr/>
        </p:nvSpPr>
        <p:spPr>
          <a:xfrm>
            <a:off x="1674214" y="111942"/>
            <a:ext cx="4198182" cy="93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45140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125</Words>
  <Application>Microsoft Office PowerPoint</Application>
  <PresentationFormat>Grand écran</PresentationFormat>
  <Paragraphs>29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Corbel</vt:lpstr>
      <vt:lpstr>FunkyShapesVTI</vt:lpstr>
      <vt:lpstr>LIFAP4 Bomberman</vt:lpstr>
      <vt:lpstr>Présentation PowerPoint</vt:lpstr>
      <vt:lpstr>Terrain.cpp</vt:lpstr>
      <vt:lpstr>Jeu.cpp</vt:lpstr>
      <vt:lpstr>SDLJeu.cpp</vt:lpstr>
      <vt:lpstr>Ce qu’on aurait voulu rajouter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LIFAP4 Bomberman</dc:title>
  <dc:creator>Anh-Kiet Vo</dc:creator>
  <cp:lastModifiedBy>Cécilia Nguyen</cp:lastModifiedBy>
  <cp:revision>25</cp:revision>
  <dcterms:created xsi:type="dcterms:W3CDTF">2021-04-27T08:02:59Z</dcterms:created>
  <dcterms:modified xsi:type="dcterms:W3CDTF">2021-05-10T14:53:48Z</dcterms:modified>
</cp:coreProperties>
</file>