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4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4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4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2E350-5C56-49CF-9436-D87BCBE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1548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LIFAP4 </a:t>
            </a:r>
            <a:r>
              <a:rPr lang="en-US" sz="2400" dirty="0" err="1"/>
              <a:t>Bomberman</a:t>
            </a:r>
            <a:endParaRPr lang="en-US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B5AE9-9749-4765-8C65-C27A250F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184015"/>
            <a:ext cx="4324642" cy="1421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incarnez</a:t>
            </a:r>
            <a:r>
              <a:rPr lang="en-US" sz="1500" dirty="0"/>
              <a:t> un personage, à </a:t>
            </a:r>
            <a:r>
              <a:rPr lang="en-US" sz="1500" dirty="0" err="1"/>
              <a:t>l’aide</a:t>
            </a:r>
            <a:r>
              <a:rPr lang="en-US" sz="1500" dirty="0"/>
              <a:t> de </a:t>
            </a:r>
            <a:r>
              <a:rPr lang="en-US" sz="1500" dirty="0" err="1"/>
              <a:t>vos</a:t>
            </a:r>
            <a:r>
              <a:rPr lang="en-US" sz="1500" dirty="0"/>
              <a:t> bombes, </a:t>
            </a:r>
            <a:r>
              <a:rPr lang="en-US" sz="1500" dirty="0" err="1"/>
              <a:t>frayiez-vous</a:t>
            </a:r>
            <a:r>
              <a:rPr lang="en-US" sz="1500" dirty="0"/>
              <a:t> un chemin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détruisant</a:t>
            </a:r>
            <a:r>
              <a:rPr lang="en-US" sz="1500" dirty="0"/>
              <a:t> les </a:t>
            </a:r>
            <a:r>
              <a:rPr lang="en-US" sz="1500" dirty="0" err="1"/>
              <a:t>briques</a:t>
            </a:r>
            <a:r>
              <a:rPr lang="en-US" sz="1500" dirty="0"/>
              <a:t> et </a:t>
            </a:r>
            <a:r>
              <a:rPr lang="en-US" sz="1500" dirty="0" err="1"/>
              <a:t>éliminez</a:t>
            </a:r>
            <a:r>
              <a:rPr lang="en-US" sz="1500" dirty="0"/>
              <a:t> le </a:t>
            </a:r>
            <a:r>
              <a:rPr lang="en-US" sz="1500" dirty="0" err="1"/>
              <a:t>joueur</a:t>
            </a:r>
            <a:r>
              <a:rPr lang="en-US" sz="1500" dirty="0"/>
              <a:t> adverse !</a:t>
            </a:r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5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35ADD8-C03F-4F6F-A82C-4032300E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2989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88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Sous-titre 2">
            <a:extLst>
              <a:ext uri="{FF2B5EF4-FFF2-40B4-BE49-F238E27FC236}">
                <a16:creationId xmlns:a16="http://schemas.microsoft.com/office/drawing/2014/main" id="{1F4A4DE1-98F9-4F04-90D1-B8A7F48D66B8}"/>
              </a:ext>
            </a:extLst>
          </p:cNvPr>
          <p:cNvSpPr txBox="1">
            <a:spLocks/>
          </p:cNvSpPr>
          <p:nvPr/>
        </p:nvSpPr>
        <p:spPr>
          <a:xfrm>
            <a:off x="7486396" y="5529466"/>
            <a:ext cx="3197978" cy="1417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500" dirty="0"/>
              <a:t>Cécilia NGUYEN – p1908025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Anh-Kiet VO – p1907921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Kévin CUZIN – p1909458</a:t>
            </a:r>
          </a:p>
        </p:txBody>
      </p:sp>
    </p:spTree>
    <p:extLst>
      <p:ext uri="{BB962C8B-B14F-4D97-AF65-F5344CB8AC3E}">
        <p14:creationId xmlns:p14="http://schemas.microsoft.com/office/powerpoint/2010/main" val="14683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855F2C-68EC-46F6-848E-BC2FB7354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3" y="28958"/>
            <a:ext cx="8098970" cy="68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83C8-2176-4605-9B54-AD4F651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4"/>
            <a:ext cx="10515600" cy="735888"/>
          </a:xfrm>
        </p:spPr>
        <p:txBody>
          <a:bodyPr/>
          <a:lstStyle/>
          <a:p>
            <a:pPr algn="ctr"/>
            <a:r>
              <a:rPr lang="fr-FR" dirty="0"/>
              <a:t>Terrain.cpp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9227DB6-CC2F-420B-84AA-B5BB75A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67" y="1000806"/>
            <a:ext cx="4536233" cy="466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Place une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la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les briques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Vérifie la position du personnage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45DBED-A1A8-4E5A-88DD-28B7A5C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67"/>
            <a:ext cx="4038600" cy="1295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7FCEB-EFFE-44B1-B16E-EB5D673F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237"/>
            <a:ext cx="4752975" cy="1638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71B5999-A9AF-43CF-80B5-2F9D614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891"/>
            <a:ext cx="4381500" cy="16287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752655A-341F-4224-899E-EDACA0B6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91554"/>
            <a:ext cx="958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C5C42-52C7-434C-A579-08ABBBD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44DBF-F3A0-4658-A82E-429B3B6A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385" y="1343251"/>
            <a:ext cx="4147664" cy="49686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Les différents mutateurs et accesseurs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disparaître les briques aux alentours de la bombe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Actions du clavier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04152-747B-4931-AB90-AA3AD7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5" y="1793115"/>
            <a:ext cx="5607915" cy="1532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BCC827-FAEB-4837-81CD-05CA6BEC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" y="3732051"/>
            <a:ext cx="7455131" cy="2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B60A-6679-4FB0-8A5C-C1FEDF2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SDLJeu.cpp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3CEB5-637B-445A-8B6B-0BC88D2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463675"/>
            <a:ext cx="41910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Boucle principale SDL (chrono, actions clavier…)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Affichage des différents éléments du 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30B4D-7FAF-46E3-B2D5-F9824A1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26381"/>
            <a:ext cx="6753225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52739D-1FD9-4B6A-857B-BD04665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2" y="3772991"/>
            <a:ext cx="7653935" cy="2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49DAD-CD02-45CE-B6B8-487A707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74" y="396118"/>
            <a:ext cx="4609044" cy="9322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Ce qu’on aurait voulu rajouter</a:t>
            </a:r>
          </a:p>
        </p:txBody>
      </p:sp>
      <p:grpSp>
        <p:nvGrpSpPr>
          <p:cNvPr id="81" name="Graphic 190">
            <a:extLst>
              <a:ext uri="{FF2B5EF4-FFF2-40B4-BE49-F238E27FC236}">
                <a16:creationId xmlns:a16="http://schemas.microsoft.com/office/drawing/2014/main" id="{8FB2A57F-2F38-4426-90BF-8D120B0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42845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3BA29B-5C07-4962-BC44-15AF1C31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2D54B-4A68-416A-BA5A-CBEC7EDF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6" name="Picture 8" descr="Sprites - kousouGames.com">
            <a:extLst>
              <a:ext uri="{FF2B5EF4-FFF2-40B4-BE49-F238E27FC236}">
                <a16:creationId xmlns:a16="http://schemas.microsoft.com/office/drawing/2014/main" id="{61ABCFAE-C8A5-489F-9496-AFD63B01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r="13601" b="-2"/>
          <a:stretch/>
        </p:blipFill>
        <p:spPr bwMode="auto">
          <a:xfrm>
            <a:off x="607182" y="1055045"/>
            <a:ext cx="2615504" cy="2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he cat trap game">
            <a:extLst>
              <a:ext uri="{FF2B5EF4-FFF2-40B4-BE49-F238E27FC236}">
                <a16:creationId xmlns:a16="http://schemas.microsoft.com/office/drawing/2014/main" id="{BC98024F-C1F2-491C-90BB-C33EAD24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2999"/>
          <a:stretch/>
        </p:blipFill>
        <p:spPr bwMode="auto">
          <a:xfrm>
            <a:off x="3377201" y="1055045"/>
            <a:ext cx="2613375" cy="21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raphic 212">
            <a:extLst>
              <a:ext uri="{FF2B5EF4-FFF2-40B4-BE49-F238E27FC236}">
                <a16:creationId xmlns:a16="http://schemas.microsoft.com/office/drawing/2014/main" id="{C23B4F8E-F7C4-4ACC-A400-ADDC11DC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C50AA71B-ABD3-45E0-8993-0D485D49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85A60-C744-4C1B-855C-EC0BC46CD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 r="4806"/>
          <a:stretch/>
        </p:blipFill>
        <p:spPr>
          <a:xfrm>
            <a:off x="607182" y="3360799"/>
            <a:ext cx="2615504" cy="211139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4B04D-1C29-498F-8753-E0EA77A25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0" r="3" b="29797"/>
          <a:stretch/>
        </p:blipFill>
        <p:spPr>
          <a:xfrm>
            <a:off x="3381816" y="3360799"/>
            <a:ext cx="2608761" cy="2114883"/>
          </a:xfrm>
          <a:prstGeom prst="rect">
            <a:avLst/>
          </a:prstGeom>
        </p:spPr>
      </p:pic>
      <p:grpSp>
        <p:nvGrpSpPr>
          <p:cNvPr id="89" name="Graphic 4">
            <a:extLst>
              <a:ext uri="{FF2B5EF4-FFF2-40B4-BE49-F238E27FC236}">
                <a16:creationId xmlns:a16="http://schemas.microsoft.com/office/drawing/2014/main" id="{48021DF2-4BD1-45C1-A1B3-794869F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714" y="4884140"/>
            <a:ext cx="1443404" cy="1443428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D81355-076E-4DC2-8B36-2F996D0C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0F3EB-1A20-4470-9E48-611D405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D1914-225E-4814-BE61-29A295BE2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509AAE-865B-4CAF-814D-DD9D77E8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8FD2D39-AD52-47D8-860A-FB699118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51B6C-8D73-4817-BEB8-F29DE7ED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73872C-AD73-44A3-ADDA-D998021D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491C0-52B4-4432-A570-5A545F936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2342FF-725E-4F3B-85BB-5100CA7A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0FF018-0980-4729-9774-CFB567EE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6D23E9-7459-416D-BAF1-255E16C4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3220B8-2A5A-4954-852E-9E38B9223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6B1AF8-B016-4E08-BBA7-E5E19E48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AE7125-BEE6-4589-AD6F-FE7F8A179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B86C1D-A78D-4619-9CF2-8854F447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185D9D-9453-44BF-B205-0418396DD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9990848-51EF-46B4-AD50-21B56A71D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2EC04-2DA4-4232-9399-999830D3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ECBB0E-C033-4E7A-9119-0E7FA0EAC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3DE789-D0E0-4292-8829-E185A70E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CAD250-9D55-4702-8511-6780E297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1865E87-CD5A-474A-8A75-36A86441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290670-8583-4B57-83BF-AC0ED66BF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95025F-A3A3-43B1-B656-DCBBF69A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FAE85B-FCA3-47D6-9E9C-9A237B08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5C6264-F9C1-4920-8899-AD2F5C18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C52150-7D9E-454C-9958-5956AC4E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9F9045-A0EF-463B-9EAF-E8EDEE61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24A56F1-799E-48D2-8593-7C79A492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07E79E-C020-4FC6-A1FB-338968AE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E79109-83FE-4BCB-B438-41DF6A78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D3536A-C2AF-40E0-AE00-4D809028A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CD41D-577D-4D66-A51B-9A80C03A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C4C3F27-713B-45C9-8ACB-18F2D18B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DD8418-D02B-4995-BB04-891E3F899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F2A554-FE76-43B3-881B-E190E1EF7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8F4269-AD3A-4F84-B10C-DA142A70E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5217AE5-4802-4A67-8A73-9E32CB71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BF4827-1086-4498-A663-5998B7B5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059FFB1-1EDC-482C-BBBA-0E4264D4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EE6C4C-97F1-4577-B44E-25366FF76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128EF7-7A78-4709-A534-38798FFE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A9D698-5234-4AA5-A6FB-9810B882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B041C0-78F6-43EC-AC0E-F46CCAC0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9CE2F-A90B-47B3-806E-CCC857A0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F70F8-850B-40D8-810A-592BB36F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A8751B3-A9FF-411E-B823-FA3AE2BB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211FAA-0C5C-4B9B-8B8D-DD48E618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9BD25E-CB3B-4D84-A0D7-C36824F1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640E0E-5170-4053-94CA-859FCA96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C63B31-6573-47A1-9440-1B54A9013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83CE792-C499-4F5D-9D4A-8D381A79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549B37-76A1-4A46-94FC-2780FAAF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72A393-2BED-4D38-8457-C0E8E088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11AF45-CA03-47A9-9CC1-9B1902D7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EA9F2F-F468-49B4-88F5-32F9C7B9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B4F6C8-12F9-402B-845B-10EB5CAE9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90F31-D3BD-413B-B6A5-018622C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AA590-64B0-49C5-8153-2378F6E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97D65C-FB11-4F73-B593-59D199DE5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645AC79-E876-4D81-B020-C76177860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27A212-5205-4EFF-A6B6-6D4506B5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25A5670-1754-420C-BDDB-9DA90221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864582-18C4-4F7B-AD9A-EB19FE31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A666A-F67D-4D0C-83BA-6325BDFC0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E897B0-28EC-45E9-AC49-D30F06D28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71335A3-5963-4025-8730-F3AFC87D2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C69EC6-CC3D-4D36-A950-ECA276857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5F7354F-7BA5-4154-B68D-AB87E450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1E6BDC-1910-4F98-B15F-8E563839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30A401-DB5F-4DD6-A67F-8FA9BA2F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6514430-A842-4CD4-AED1-D7E2FD48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DCA922-1AE7-4AC5-9899-DA6377CC1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5B9DD5-C534-4F27-9B9C-5CD4D14E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1437699-F48A-40D3-A79C-F1415748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C60C77-C5C6-4D27-B231-2A4BEC10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96F187-5235-436F-AEFD-1340ADF94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58CB65-9D71-4CF8-B792-3CA5B122F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C431BF-9ADE-4D9B-A4C5-D1DFF29F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14CE2B-5DE3-4A40-B3F6-5059A242E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F3A61CC-F94D-4BA4-918E-AF06932DB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685714-81F7-4C74-84C7-01368263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8B708A-DA11-484C-ADAE-C836ABB4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0C6531-FEE8-4318-888A-BC7CD3DC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389131-633B-43E9-8E4A-792F1015D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2E4EEE-AA91-47EF-A37D-062FCE4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2630130-2585-4CD4-8503-696F4950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19D2CE-FD01-4F1E-999C-D44BB5FC4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BFF02C-9EB3-4350-B2DF-416DF3D8C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7F6B22C-0B89-4DFD-A774-2E40F4C3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632723-A170-4525-99E9-8842ED7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76ACF9-654C-4BFD-9EE9-42157EC16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95DFA4-DEF6-42B2-B2EF-404BE6B17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2A7E09C-8C4C-461E-AC6E-8599B703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ED2AEA2-41D8-4AE8-BF83-ED3152D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3BB0CF-590B-43DE-8A5E-CD05C03C4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E9F809-33EB-4283-84BD-BE1C67D3F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41FA39A-E6C2-48FA-9767-BECE75032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786594-7C82-409F-9E33-8BF217C8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3B9016-AB25-45E9-845E-14D3FC082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8A34883-6AE2-4257-BB94-55DB0C5C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F541E3-793D-4601-827B-BFBE7940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2F90243-0AEC-4608-901C-5BD9176F8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283AE46-F6BE-4859-8111-13DAE929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7BD34C-AE47-441D-9C89-48DBB694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B21030-3660-4489-A782-DCA237304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135A55-920A-4409-B424-A0360A09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76E4DFD-93C4-4A4F-A925-400292E2A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7CEFD5-C804-4EA1-ADBD-C6672C8E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76A768-4324-4642-BEBC-F26A2111C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D9EF869-F1AF-4AE4-B55F-0153A753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9BF8264-9534-4FF7-B62E-C2FC5B8C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5087EF-7D27-4EE1-BAE1-C90AAC0F6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82044A-5DD9-4BA5-8474-3AF21BD40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4CC130-19C9-401D-8E02-364B121D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4588B-1465-494C-880F-39800F9E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D2B406-CC23-416D-B0A4-F5761AD62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492574A-65EA-4E41-8935-70C6F3A2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4C45F5-9C94-4950-BAD2-3DCE96DB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4620B68-ABF7-492C-AC87-CC6C0271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E2C3CD4-9D7B-45FC-993A-6254360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88446E3-6209-4771-BCE4-1B0F4B21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B18C60-EF61-46AA-87EB-4745D17F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F660AD3-8A72-4603-9468-F1CB3C15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CE138F0-043C-4379-92A0-9CCCEFAB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B37022-080A-40AE-BAAB-27ADFA16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0DCE538-0E1B-40A5-BECD-C52FB5BC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952A1D-AE46-41EB-B4A4-A0A04596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2D968F-A0B4-49ED-B5C8-48875AFDF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82FA41-63FE-4FD1-9375-3A01A47F8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003172-C26D-4D1D-A89B-B517CFEC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00D3E37-EC35-4896-B53D-BF8FBB3B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628439-67EC-4579-BADF-3F7FC7D33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23EED2-B920-4B8B-A680-5A9FC9DF3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8C9F1D-F6A4-4125-912E-54BE22642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99C45-65D2-46E1-AF81-57F84C7B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3BAE5D-6483-49B4-A5EE-D1102F4A0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00082A-FA1C-4236-8022-8EC5223C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D00607-4C62-4384-8690-57C95C5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7EADA3D-1288-46AD-B3C0-275A0A5D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C09DAB-A114-4FBE-BF64-5FAB7401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C23D16-272D-414D-B95D-C6682E91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8A14218-950D-463E-ABB3-3EF01B8C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324387-816D-4A41-9A45-14A804199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2682B31-D25E-48F7-9F1A-68E29B8D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E6272-B9E4-4B18-89E2-BF5550A4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62D34DE-CE3F-4F61-A6A7-8ADB77BA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7C8391-F9E6-4DC4-B4EB-233FD62EB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DE9C7F-1939-4F8A-9B28-A2D959C8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2244E1-EA11-43D5-97AF-3F3717F4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D8B7BA-1BB6-4100-9FC6-7A873797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04072E-9888-4FCF-9AB8-9042731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315CC9-AE73-4EC4-9C60-44AEDA46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C80D746-2EBC-4F18-A557-8D6C6592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E0F297-EDEA-4ECE-8456-74A52575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EE5EC97-74A7-4EF8-A702-5C5F6D3F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ABD5DC5-D8E2-4847-8CCA-739C51BA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6A84D14-9D1A-46CB-98DF-C15407F1A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1AF9654-4CD2-4843-A353-77D6A341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19A610D-9836-4168-9784-14AD8122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C09126-7639-424F-A5CF-440CBFC03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06944E-11D5-4318-9CED-EA20B69DE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91AF97-746E-47F0-A9F4-6B7A4FF5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467E153-0AC0-4931-AA17-D48676F2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0196E8C-B28D-43CB-B3EB-0587B7FF5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48878-A2C2-4066-AACC-0342CC6A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735E8F-14D3-4A5B-9D42-C5EE332C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E7218E-3D69-475D-8EA8-E5DDEF4D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003492B-0124-478A-94D8-8413491ED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9CBEDBFF-3C8B-4846-90ED-8FDFA351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773" y="1747592"/>
            <a:ext cx="4198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👉 Sprite pour les </a:t>
            </a:r>
            <a:r>
              <a:rPr lang="en-US" dirty="0" err="1"/>
              <a:t>personnages</a:t>
            </a:r>
            <a:r>
              <a:rPr lang="en-US" dirty="0"/>
              <a:t>, bombes…</a:t>
            </a:r>
          </a:p>
          <a:p>
            <a:pPr marL="0" indent="0">
              <a:buNone/>
            </a:pPr>
            <a:r>
              <a:rPr lang="en-US" dirty="0"/>
              <a:t>👉 Des bonus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un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casse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brique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Une intelligence </a:t>
            </a:r>
            <a:r>
              <a:rPr lang="en-US" dirty="0" err="1"/>
              <a:t>artificielle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Conditions de </a:t>
            </a:r>
            <a:r>
              <a:rPr lang="en-US" dirty="0" err="1"/>
              <a:t>victoire</a:t>
            </a:r>
            <a:endParaRPr lang="en-US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8207BBCD-3929-45DC-AE8D-97487FFE3979}"/>
              </a:ext>
            </a:extLst>
          </p:cNvPr>
          <p:cNvSpPr txBox="1">
            <a:spLocks/>
          </p:cNvSpPr>
          <p:nvPr/>
        </p:nvSpPr>
        <p:spPr>
          <a:xfrm>
            <a:off x="1674214" y="111942"/>
            <a:ext cx="4198182" cy="93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134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Corbel</vt:lpstr>
      <vt:lpstr>FunkyShapesVTI</vt:lpstr>
      <vt:lpstr>LIFAP4 Bomberman</vt:lpstr>
      <vt:lpstr>Présentation PowerPoint</vt:lpstr>
      <vt:lpstr>Terrain.cpp</vt:lpstr>
      <vt:lpstr>Jeu.cpp</vt:lpstr>
      <vt:lpstr>SDLJeu.cpp</vt:lpstr>
      <vt:lpstr>Ce qu’on aurait voulu rajouter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LIFAP4 Bomberman</dc:title>
  <dc:creator>Anh-Kiet Vo</dc:creator>
  <cp:lastModifiedBy>Cécilia Nguyen</cp:lastModifiedBy>
  <cp:revision>19</cp:revision>
  <dcterms:created xsi:type="dcterms:W3CDTF">2021-04-27T08:02:59Z</dcterms:created>
  <dcterms:modified xsi:type="dcterms:W3CDTF">2021-05-08T15:59:53Z</dcterms:modified>
</cp:coreProperties>
</file>